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D83B0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14300"/>
            <a:ext cx="10058400" cy="7543800"/>
          </a:xfrm>
          <a:custGeom>
            <a:avLst/>
            <a:gdLst/>
            <a:ahLst/>
            <a:cxnLst/>
            <a:rect l="l" t="t" r="r" b="b"/>
            <a:pathLst>
              <a:path w="10058400" h="75438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8244" y="586740"/>
            <a:ext cx="5900928" cy="483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D83B0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D83B0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14300"/>
            <a:ext cx="10058400" cy="7543800"/>
          </a:xfrm>
          <a:custGeom>
            <a:avLst/>
            <a:gdLst/>
            <a:ahLst/>
            <a:cxnLst/>
            <a:rect l="l" t="t" r="r" b="b"/>
            <a:pathLst>
              <a:path w="10058400" h="75438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1394" y="1174258"/>
            <a:ext cx="9315611" cy="375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D83B0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image" Target="../media/image3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jpg"/><Relationship Id="rId7" Type="http://schemas.openxmlformats.org/officeDocument/2006/relationships/image" Target="../media/image47.jpg"/><Relationship Id="rId8" Type="http://schemas.openxmlformats.org/officeDocument/2006/relationships/image" Target="../media/image48.jpg"/><Relationship Id="rId9" Type="http://schemas.openxmlformats.org/officeDocument/2006/relationships/image" Target="../media/image49.jpg"/><Relationship Id="rId10" Type="http://schemas.openxmlformats.org/officeDocument/2006/relationships/image" Target="../media/image50.jpg"/><Relationship Id="rId11" Type="http://schemas.openxmlformats.org/officeDocument/2006/relationships/image" Target="../media/image51.jp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jpg"/><Relationship Id="rId16" Type="http://schemas.openxmlformats.org/officeDocument/2006/relationships/image" Target="../media/image5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jpg"/><Relationship Id="rId8" Type="http://schemas.openxmlformats.org/officeDocument/2006/relationships/image" Target="../media/image66.jpg"/><Relationship Id="rId9" Type="http://schemas.openxmlformats.org/officeDocument/2006/relationships/image" Target="../media/image67.jpg"/><Relationship Id="rId10" Type="http://schemas.openxmlformats.org/officeDocument/2006/relationships/image" Target="../media/image68.jpg"/><Relationship Id="rId11" Type="http://schemas.openxmlformats.org/officeDocument/2006/relationships/image" Target="../media/image69.jp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jpg"/><Relationship Id="rId16" Type="http://schemas.openxmlformats.org/officeDocument/2006/relationships/image" Target="../media/image74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114300"/>
            <a:ext cx="10056875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57344" y="2429255"/>
            <a:ext cx="5180330" cy="3840479"/>
          </a:xfrm>
          <a:custGeom>
            <a:avLst/>
            <a:gdLst/>
            <a:ahLst/>
            <a:cxnLst/>
            <a:rect l="l" t="t" r="r" b="b"/>
            <a:pathLst>
              <a:path w="5180330" h="3840479">
                <a:moveTo>
                  <a:pt x="0" y="0"/>
                </a:moveTo>
                <a:lnTo>
                  <a:pt x="5180075" y="0"/>
                </a:lnTo>
                <a:lnTo>
                  <a:pt x="5180075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solidFill>
            <a:srgbClr val="001F50">
              <a:alpha val="816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34400" y="6763511"/>
            <a:ext cx="1363979" cy="391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64608" y="2581655"/>
            <a:ext cx="3546347" cy="374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07672" y="2995034"/>
            <a:ext cx="1894205" cy="6324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550">
                <a:solidFill>
                  <a:srgbClr val="FFCC00"/>
                </a:solidFill>
              </a:rPr>
              <a:t>O</a:t>
            </a:r>
            <a:r>
              <a:rPr dirty="0" sz="3850" spc="-645">
                <a:solidFill>
                  <a:srgbClr val="FFCC00"/>
                </a:solidFill>
              </a:rPr>
              <a:t>v</a:t>
            </a:r>
            <a:r>
              <a:rPr dirty="0" sz="3850" spc="-455">
                <a:solidFill>
                  <a:srgbClr val="FFCC00"/>
                </a:solidFill>
              </a:rPr>
              <a:t>e</a:t>
            </a:r>
            <a:r>
              <a:rPr dirty="0" sz="3850" spc="-880">
                <a:solidFill>
                  <a:srgbClr val="FFCC00"/>
                </a:solidFill>
              </a:rPr>
              <a:t>r</a:t>
            </a:r>
            <a:r>
              <a:rPr dirty="0" sz="3850" spc="-610">
                <a:solidFill>
                  <a:srgbClr val="FFCC00"/>
                </a:solidFill>
              </a:rPr>
              <a:t>v</a:t>
            </a:r>
            <a:r>
              <a:rPr dirty="0" sz="3850" spc="-1620">
                <a:solidFill>
                  <a:srgbClr val="FFCC00"/>
                </a:solidFill>
              </a:rPr>
              <a:t>i</a:t>
            </a:r>
            <a:r>
              <a:rPr dirty="0" sz="3850" spc="-455">
                <a:solidFill>
                  <a:srgbClr val="FFCC00"/>
                </a:solidFill>
              </a:rPr>
              <a:t>e</a:t>
            </a:r>
            <a:r>
              <a:rPr dirty="0" sz="3850" spc="305">
                <a:solidFill>
                  <a:srgbClr val="FFCC00"/>
                </a:solidFill>
              </a:rPr>
              <a:t>w</a:t>
            </a:r>
            <a:endParaRPr sz="3850"/>
          </a:p>
        </p:txBody>
      </p:sp>
      <p:sp>
        <p:nvSpPr>
          <p:cNvPr id="7" name="object 7"/>
          <p:cNvSpPr/>
          <p:nvPr/>
        </p:nvSpPr>
        <p:spPr>
          <a:xfrm>
            <a:off x="4849367" y="4572000"/>
            <a:ext cx="593090" cy="234950"/>
          </a:xfrm>
          <a:custGeom>
            <a:avLst/>
            <a:gdLst/>
            <a:ahLst/>
            <a:cxnLst/>
            <a:rect l="l" t="t" r="r" b="b"/>
            <a:pathLst>
              <a:path w="593089" h="234950">
                <a:moveTo>
                  <a:pt x="486156" y="97535"/>
                </a:moveTo>
                <a:lnTo>
                  <a:pt x="486156" y="79247"/>
                </a:lnTo>
                <a:lnTo>
                  <a:pt x="491037" y="75842"/>
                </a:lnTo>
                <a:lnTo>
                  <a:pt x="532614" y="62769"/>
                </a:lnTo>
                <a:lnTo>
                  <a:pt x="539496" y="62483"/>
                </a:lnTo>
                <a:lnTo>
                  <a:pt x="551473" y="63365"/>
                </a:lnTo>
                <a:lnTo>
                  <a:pt x="562165" y="66103"/>
                </a:lnTo>
                <a:lnTo>
                  <a:pt x="571428" y="70842"/>
                </a:lnTo>
                <a:lnTo>
                  <a:pt x="577416" y="76199"/>
                </a:lnTo>
                <a:lnTo>
                  <a:pt x="537972" y="76199"/>
                </a:lnTo>
                <a:lnTo>
                  <a:pt x="524517" y="77390"/>
                </a:lnTo>
                <a:lnTo>
                  <a:pt x="511492" y="81152"/>
                </a:lnTo>
                <a:lnTo>
                  <a:pt x="498752" y="87772"/>
                </a:lnTo>
                <a:lnTo>
                  <a:pt x="486156" y="97535"/>
                </a:lnTo>
                <a:close/>
              </a:path>
              <a:path w="593089" h="234950">
                <a:moveTo>
                  <a:pt x="521208" y="234695"/>
                </a:moveTo>
                <a:lnTo>
                  <a:pt x="484632" y="220979"/>
                </a:lnTo>
                <a:lnTo>
                  <a:pt x="470916" y="188975"/>
                </a:lnTo>
                <a:lnTo>
                  <a:pt x="474368" y="169283"/>
                </a:lnTo>
                <a:lnTo>
                  <a:pt x="484822" y="153733"/>
                </a:lnTo>
                <a:lnTo>
                  <a:pt x="502419" y="142470"/>
                </a:lnTo>
                <a:lnTo>
                  <a:pt x="527304" y="135635"/>
                </a:lnTo>
                <a:lnTo>
                  <a:pt x="577596" y="128015"/>
                </a:lnTo>
                <a:lnTo>
                  <a:pt x="575262" y="105132"/>
                </a:lnTo>
                <a:lnTo>
                  <a:pt x="568071" y="88963"/>
                </a:lnTo>
                <a:lnTo>
                  <a:pt x="555736" y="79367"/>
                </a:lnTo>
                <a:lnTo>
                  <a:pt x="537972" y="76199"/>
                </a:lnTo>
                <a:lnTo>
                  <a:pt x="577416" y="76199"/>
                </a:lnTo>
                <a:lnTo>
                  <a:pt x="592836" y="123443"/>
                </a:lnTo>
                <a:lnTo>
                  <a:pt x="592836" y="141731"/>
                </a:lnTo>
                <a:lnTo>
                  <a:pt x="577596" y="141731"/>
                </a:lnTo>
                <a:lnTo>
                  <a:pt x="533400" y="149351"/>
                </a:lnTo>
                <a:lnTo>
                  <a:pt x="496824" y="160019"/>
                </a:lnTo>
                <a:lnTo>
                  <a:pt x="486156" y="187451"/>
                </a:lnTo>
                <a:lnTo>
                  <a:pt x="486727" y="194905"/>
                </a:lnTo>
                <a:lnTo>
                  <a:pt x="522732" y="220979"/>
                </a:lnTo>
                <a:lnTo>
                  <a:pt x="559159" y="220979"/>
                </a:lnTo>
                <a:lnTo>
                  <a:pt x="554736" y="224027"/>
                </a:lnTo>
                <a:lnTo>
                  <a:pt x="546711" y="228909"/>
                </a:lnTo>
                <a:lnTo>
                  <a:pt x="538543" y="232219"/>
                </a:lnTo>
                <a:lnTo>
                  <a:pt x="530090" y="234100"/>
                </a:lnTo>
                <a:lnTo>
                  <a:pt x="521208" y="234695"/>
                </a:lnTo>
                <a:close/>
              </a:path>
              <a:path w="593089" h="234950">
                <a:moveTo>
                  <a:pt x="559159" y="220979"/>
                </a:moveTo>
                <a:lnTo>
                  <a:pt x="522732" y="220979"/>
                </a:lnTo>
                <a:lnTo>
                  <a:pt x="534495" y="219860"/>
                </a:lnTo>
                <a:lnTo>
                  <a:pt x="544830" y="216598"/>
                </a:lnTo>
                <a:lnTo>
                  <a:pt x="573976" y="183641"/>
                </a:lnTo>
                <a:lnTo>
                  <a:pt x="577596" y="158495"/>
                </a:lnTo>
                <a:lnTo>
                  <a:pt x="577596" y="141731"/>
                </a:lnTo>
                <a:lnTo>
                  <a:pt x="592836" y="141731"/>
                </a:lnTo>
                <a:lnTo>
                  <a:pt x="592836" y="198119"/>
                </a:lnTo>
                <a:lnTo>
                  <a:pt x="577596" y="198119"/>
                </a:lnTo>
                <a:lnTo>
                  <a:pt x="573595" y="205811"/>
                </a:lnTo>
                <a:lnTo>
                  <a:pt x="568452" y="212788"/>
                </a:lnTo>
                <a:lnTo>
                  <a:pt x="562165" y="218908"/>
                </a:lnTo>
                <a:lnTo>
                  <a:pt x="559159" y="220979"/>
                </a:lnTo>
                <a:close/>
              </a:path>
              <a:path w="593089" h="234950">
                <a:moveTo>
                  <a:pt x="592836" y="230123"/>
                </a:moveTo>
                <a:lnTo>
                  <a:pt x="577596" y="230123"/>
                </a:lnTo>
                <a:lnTo>
                  <a:pt x="577596" y="198119"/>
                </a:lnTo>
                <a:lnTo>
                  <a:pt x="592836" y="198119"/>
                </a:lnTo>
                <a:lnTo>
                  <a:pt x="592836" y="230123"/>
                </a:lnTo>
                <a:close/>
              </a:path>
              <a:path w="593089" h="234950">
                <a:moveTo>
                  <a:pt x="225552" y="97535"/>
                </a:moveTo>
                <a:lnTo>
                  <a:pt x="225552" y="79247"/>
                </a:lnTo>
                <a:lnTo>
                  <a:pt x="230433" y="75842"/>
                </a:lnTo>
                <a:lnTo>
                  <a:pt x="272010" y="62769"/>
                </a:lnTo>
                <a:lnTo>
                  <a:pt x="278892" y="62483"/>
                </a:lnTo>
                <a:lnTo>
                  <a:pt x="290869" y="63365"/>
                </a:lnTo>
                <a:lnTo>
                  <a:pt x="301561" y="66103"/>
                </a:lnTo>
                <a:lnTo>
                  <a:pt x="310824" y="70842"/>
                </a:lnTo>
                <a:lnTo>
                  <a:pt x="316812" y="76199"/>
                </a:lnTo>
                <a:lnTo>
                  <a:pt x="277368" y="76199"/>
                </a:lnTo>
                <a:lnTo>
                  <a:pt x="263913" y="77390"/>
                </a:lnTo>
                <a:lnTo>
                  <a:pt x="250888" y="81152"/>
                </a:lnTo>
                <a:lnTo>
                  <a:pt x="238148" y="87772"/>
                </a:lnTo>
                <a:lnTo>
                  <a:pt x="225552" y="97535"/>
                </a:lnTo>
                <a:close/>
              </a:path>
              <a:path w="593089" h="234950">
                <a:moveTo>
                  <a:pt x="260604" y="234695"/>
                </a:moveTo>
                <a:lnTo>
                  <a:pt x="224028" y="220979"/>
                </a:lnTo>
                <a:lnTo>
                  <a:pt x="210312" y="188975"/>
                </a:lnTo>
                <a:lnTo>
                  <a:pt x="213764" y="169283"/>
                </a:lnTo>
                <a:lnTo>
                  <a:pt x="224218" y="153733"/>
                </a:lnTo>
                <a:lnTo>
                  <a:pt x="241815" y="142470"/>
                </a:lnTo>
                <a:lnTo>
                  <a:pt x="266700" y="135635"/>
                </a:lnTo>
                <a:lnTo>
                  <a:pt x="316992" y="128015"/>
                </a:lnTo>
                <a:lnTo>
                  <a:pt x="314658" y="105132"/>
                </a:lnTo>
                <a:lnTo>
                  <a:pt x="307467" y="88963"/>
                </a:lnTo>
                <a:lnTo>
                  <a:pt x="295132" y="79367"/>
                </a:lnTo>
                <a:lnTo>
                  <a:pt x="277368" y="76199"/>
                </a:lnTo>
                <a:lnTo>
                  <a:pt x="316812" y="76199"/>
                </a:lnTo>
                <a:lnTo>
                  <a:pt x="332232" y="123443"/>
                </a:lnTo>
                <a:lnTo>
                  <a:pt x="332232" y="141731"/>
                </a:lnTo>
                <a:lnTo>
                  <a:pt x="316992" y="141731"/>
                </a:lnTo>
                <a:lnTo>
                  <a:pt x="272796" y="149351"/>
                </a:lnTo>
                <a:lnTo>
                  <a:pt x="236220" y="160019"/>
                </a:lnTo>
                <a:lnTo>
                  <a:pt x="225552" y="187451"/>
                </a:lnTo>
                <a:lnTo>
                  <a:pt x="226123" y="194905"/>
                </a:lnTo>
                <a:lnTo>
                  <a:pt x="262128" y="220979"/>
                </a:lnTo>
                <a:lnTo>
                  <a:pt x="298555" y="220979"/>
                </a:lnTo>
                <a:lnTo>
                  <a:pt x="294132" y="224027"/>
                </a:lnTo>
                <a:lnTo>
                  <a:pt x="286107" y="228909"/>
                </a:lnTo>
                <a:lnTo>
                  <a:pt x="277939" y="232219"/>
                </a:lnTo>
                <a:lnTo>
                  <a:pt x="269486" y="234100"/>
                </a:lnTo>
                <a:lnTo>
                  <a:pt x="260604" y="234695"/>
                </a:lnTo>
                <a:close/>
              </a:path>
              <a:path w="593089" h="234950">
                <a:moveTo>
                  <a:pt x="298555" y="220979"/>
                </a:moveTo>
                <a:lnTo>
                  <a:pt x="262128" y="220979"/>
                </a:lnTo>
                <a:lnTo>
                  <a:pt x="273891" y="219860"/>
                </a:lnTo>
                <a:lnTo>
                  <a:pt x="284226" y="216598"/>
                </a:lnTo>
                <a:lnTo>
                  <a:pt x="313372" y="183641"/>
                </a:lnTo>
                <a:lnTo>
                  <a:pt x="316992" y="158495"/>
                </a:lnTo>
                <a:lnTo>
                  <a:pt x="316992" y="141731"/>
                </a:lnTo>
                <a:lnTo>
                  <a:pt x="332232" y="141731"/>
                </a:lnTo>
                <a:lnTo>
                  <a:pt x="332232" y="198119"/>
                </a:lnTo>
                <a:lnTo>
                  <a:pt x="316992" y="198119"/>
                </a:lnTo>
                <a:lnTo>
                  <a:pt x="312991" y="205811"/>
                </a:lnTo>
                <a:lnTo>
                  <a:pt x="307848" y="212788"/>
                </a:lnTo>
                <a:lnTo>
                  <a:pt x="301561" y="218908"/>
                </a:lnTo>
                <a:lnTo>
                  <a:pt x="298555" y="220979"/>
                </a:lnTo>
                <a:close/>
              </a:path>
              <a:path w="593089" h="234950">
                <a:moveTo>
                  <a:pt x="332232" y="230123"/>
                </a:moveTo>
                <a:lnTo>
                  <a:pt x="316992" y="230123"/>
                </a:lnTo>
                <a:lnTo>
                  <a:pt x="316992" y="198119"/>
                </a:lnTo>
                <a:lnTo>
                  <a:pt x="332232" y="198119"/>
                </a:lnTo>
                <a:lnTo>
                  <a:pt x="332232" y="230123"/>
                </a:lnTo>
                <a:close/>
              </a:path>
              <a:path w="593089" h="234950">
                <a:moveTo>
                  <a:pt x="403860" y="65531"/>
                </a:moveTo>
                <a:lnTo>
                  <a:pt x="388620" y="65531"/>
                </a:lnTo>
                <a:lnTo>
                  <a:pt x="388620" y="22859"/>
                </a:lnTo>
                <a:lnTo>
                  <a:pt x="391668" y="22859"/>
                </a:lnTo>
                <a:lnTo>
                  <a:pt x="394716" y="21335"/>
                </a:lnTo>
                <a:lnTo>
                  <a:pt x="396240" y="21335"/>
                </a:lnTo>
                <a:lnTo>
                  <a:pt x="399288" y="19811"/>
                </a:lnTo>
                <a:lnTo>
                  <a:pt x="402336" y="19811"/>
                </a:lnTo>
                <a:lnTo>
                  <a:pt x="403860" y="18287"/>
                </a:lnTo>
                <a:lnTo>
                  <a:pt x="403860" y="65531"/>
                </a:lnTo>
                <a:close/>
              </a:path>
              <a:path w="593089" h="234950">
                <a:moveTo>
                  <a:pt x="448056" y="79247"/>
                </a:moveTo>
                <a:lnTo>
                  <a:pt x="359664" y="79247"/>
                </a:lnTo>
                <a:lnTo>
                  <a:pt x="359664" y="65531"/>
                </a:lnTo>
                <a:lnTo>
                  <a:pt x="448056" y="65531"/>
                </a:lnTo>
                <a:lnTo>
                  <a:pt x="448056" y="79247"/>
                </a:lnTo>
                <a:close/>
              </a:path>
              <a:path w="593089" h="234950">
                <a:moveTo>
                  <a:pt x="432816" y="234695"/>
                </a:moveTo>
                <a:lnTo>
                  <a:pt x="425196" y="234695"/>
                </a:lnTo>
                <a:lnTo>
                  <a:pt x="409194" y="231862"/>
                </a:lnTo>
                <a:lnTo>
                  <a:pt x="397764" y="223456"/>
                </a:lnTo>
                <a:lnTo>
                  <a:pt x="390906" y="209621"/>
                </a:lnTo>
                <a:lnTo>
                  <a:pt x="388620" y="190499"/>
                </a:lnTo>
                <a:lnTo>
                  <a:pt x="388620" y="79247"/>
                </a:lnTo>
                <a:lnTo>
                  <a:pt x="403860" y="79247"/>
                </a:lnTo>
                <a:lnTo>
                  <a:pt x="403860" y="199643"/>
                </a:lnTo>
                <a:lnTo>
                  <a:pt x="405384" y="207263"/>
                </a:lnTo>
                <a:lnTo>
                  <a:pt x="409956" y="213359"/>
                </a:lnTo>
                <a:lnTo>
                  <a:pt x="413004" y="217931"/>
                </a:lnTo>
                <a:lnTo>
                  <a:pt x="419100" y="220979"/>
                </a:lnTo>
                <a:lnTo>
                  <a:pt x="448056" y="220979"/>
                </a:lnTo>
                <a:lnTo>
                  <a:pt x="448056" y="228599"/>
                </a:lnTo>
                <a:lnTo>
                  <a:pt x="432816" y="234695"/>
                </a:lnTo>
                <a:close/>
              </a:path>
              <a:path w="593089" h="234950">
                <a:moveTo>
                  <a:pt x="448056" y="220979"/>
                </a:moveTo>
                <a:lnTo>
                  <a:pt x="434340" y="220979"/>
                </a:lnTo>
                <a:lnTo>
                  <a:pt x="440436" y="217931"/>
                </a:lnTo>
                <a:lnTo>
                  <a:pt x="448056" y="214883"/>
                </a:lnTo>
                <a:lnTo>
                  <a:pt x="448056" y="220979"/>
                </a:lnTo>
                <a:close/>
              </a:path>
              <a:path w="593089" h="234950">
                <a:moveTo>
                  <a:pt x="54864" y="230123"/>
                </a:moveTo>
                <a:lnTo>
                  <a:pt x="0" y="230123"/>
                </a:lnTo>
                <a:lnTo>
                  <a:pt x="0" y="0"/>
                </a:lnTo>
                <a:lnTo>
                  <a:pt x="57912" y="0"/>
                </a:lnTo>
                <a:lnTo>
                  <a:pt x="84772" y="1738"/>
                </a:lnTo>
                <a:lnTo>
                  <a:pt x="108204" y="7048"/>
                </a:lnTo>
                <a:lnTo>
                  <a:pt x="126359" y="15239"/>
                </a:lnTo>
                <a:lnTo>
                  <a:pt x="15240" y="15239"/>
                </a:lnTo>
                <a:lnTo>
                  <a:pt x="15240" y="216407"/>
                </a:lnTo>
                <a:lnTo>
                  <a:pt x="116667" y="216407"/>
                </a:lnTo>
                <a:lnTo>
                  <a:pt x="104775" y="222122"/>
                </a:lnTo>
                <a:lnTo>
                  <a:pt x="81105" y="228123"/>
                </a:lnTo>
                <a:lnTo>
                  <a:pt x="54864" y="230123"/>
                </a:lnTo>
                <a:close/>
              </a:path>
              <a:path w="593089" h="234950">
                <a:moveTo>
                  <a:pt x="116667" y="216407"/>
                </a:moveTo>
                <a:lnTo>
                  <a:pt x="51816" y="216407"/>
                </a:lnTo>
                <a:lnTo>
                  <a:pt x="76414" y="214693"/>
                </a:lnTo>
                <a:lnTo>
                  <a:pt x="97726" y="209549"/>
                </a:lnTo>
                <a:lnTo>
                  <a:pt x="131064" y="188975"/>
                </a:lnTo>
                <a:lnTo>
                  <a:pt x="156781" y="136469"/>
                </a:lnTo>
                <a:lnTo>
                  <a:pt x="158496" y="112775"/>
                </a:lnTo>
                <a:lnTo>
                  <a:pt x="151947" y="69889"/>
                </a:lnTo>
                <a:lnTo>
                  <a:pt x="132397" y="39433"/>
                </a:lnTo>
                <a:lnTo>
                  <a:pt x="99988" y="21264"/>
                </a:lnTo>
                <a:lnTo>
                  <a:pt x="54864" y="15239"/>
                </a:lnTo>
                <a:lnTo>
                  <a:pt x="126359" y="15239"/>
                </a:lnTo>
                <a:lnTo>
                  <a:pt x="157900" y="44624"/>
                </a:lnTo>
                <a:lnTo>
                  <a:pt x="173283" y="86820"/>
                </a:lnTo>
                <a:lnTo>
                  <a:pt x="175260" y="112775"/>
                </a:lnTo>
                <a:lnTo>
                  <a:pt x="173259" y="137683"/>
                </a:lnTo>
                <a:lnTo>
                  <a:pt x="167259" y="160019"/>
                </a:lnTo>
                <a:lnTo>
                  <a:pt x="157257" y="180070"/>
                </a:lnTo>
                <a:lnTo>
                  <a:pt x="143256" y="198119"/>
                </a:lnTo>
                <a:lnTo>
                  <a:pt x="125587" y="212121"/>
                </a:lnTo>
                <a:lnTo>
                  <a:pt x="116667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76315" y="4559808"/>
            <a:ext cx="2872739" cy="246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49367" y="4914900"/>
            <a:ext cx="3395472" cy="320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340" y="1350507"/>
            <a:ext cx="4622165" cy="6324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-160">
                <a:solidFill>
                  <a:srgbClr val="FFFFFF"/>
                </a:solidFill>
              </a:rPr>
              <a:t>R</a:t>
            </a:r>
            <a:r>
              <a:rPr dirty="0" sz="3850" spc="-1415">
                <a:solidFill>
                  <a:srgbClr val="FFFFFF"/>
                </a:solidFill>
              </a:rPr>
              <a:t> </a:t>
            </a:r>
            <a:r>
              <a:rPr dirty="0" sz="3850" spc="-470">
                <a:solidFill>
                  <a:srgbClr val="FFFFFF"/>
                </a:solidFill>
              </a:rPr>
              <a:t>from</a:t>
            </a:r>
            <a:r>
              <a:rPr dirty="0" sz="3850" spc="-1400">
                <a:solidFill>
                  <a:srgbClr val="FFFFFF"/>
                </a:solidFill>
              </a:rPr>
              <a:t> </a:t>
            </a:r>
            <a:r>
              <a:rPr dirty="0" sz="3850" spc="-725">
                <a:solidFill>
                  <a:srgbClr val="FFFFFF"/>
                </a:solidFill>
              </a:rPr>
              <a:t>Microsoft</a:t>
            </a:r>
            <a:r>
              <a:rPr dirty="0" sz="3850" spc="-1420">
                <a:solidFill>
                  <a:srgbClr val="FFFFFF"/>
                </a:solidFill>
              </a:rPr>
              <a:t> </a:t>
            </a:r>
            <a:r>
              <a:rPr dirty="0" sz="3850" spc="-715">
                <a:solidFill>
                  <a:srgbClr val="FFFFFF"/>
                </a:solidFill>
              </a:rPr>
              <a:t>brings</a:t>
            </a:r>
            <a:endParaRPr sz="3850"/>
          </a:p>
        </p:txBody>
      </p:sp>
      <p:sp>
        <p:nvSpPr>
          <p:cNvPr id="3" name="object 3"/>
          <p:cNvSpPr/>
          <p:nvPr/>
        </p:nvSpPr>
        <p:spPr>
          <a:xfrm>
            <a:off x="510540" y="2589276"/>
            <a:ext cx="2025396" cy="201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25211" y="2589276"/>
            <a:ext cx="2025395" cy="2019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09688" y="2589276"/>
            <a:ext cx="2025396" cy="201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40735" y="2589276"/>
            <a:ext cx="2025395" cy="201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81844" y="4809191"/>
            <a:ext cx="1327150" cy="829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9875" marR="5080" indent="-257810">
              <a:lnSpc>
                <a:spcPts val="3140"/>
              </a:lnSpc>
            </a:pPr>
            <a:r>
              <a:rPr dirty="0" sz="2900" spc="-325">
                <a:solidFill>
                  <a:srgbClr val="FFFFFF"/>
                </a:solidFill>
                <a:latin typeface="Courier New"/>
                <a:cs typeface="Courier New"/>
              </a:rPr>
              <a:t>Peace</a:t>
            </a:r>
            <a:r>
              <a:rPr dirty="0" sz="2900" spc="-10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900" spc="-570">
                <a:solidFill>
                  <a:srgbClr val="FFFFFF"/>
                </a:solidFill>
                <a:latin typeface="Courier New"/>
                <a:cs typeface="Courier New"/>
              </a:rPr>
              <a:t>of  </a:t>
            </a:r>
            <a:r>
              <a:rPr dirty="0" sz="2900" spc="-200">
                <a:solidFill>
                  <a:srgbClr val="FFFFFF"/>
                </a:solidFill>
                <a:latin typeface="Courier New"/>
                <a:cs typeface="Courier New"/>
              </a:rPr>
              <a:t>mind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51025" y="4759915"/>
            <a:ext cx="1449070" cy="479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625">
                <a:solidFill>
                  <a:srgbClr val="FFFFFF"/>
                </a:solidFill>
                <a:latin typeface="Courier New"/>
                <a:cs typeface="Courier New"/>
              </a:rPr>
              <a:t>Efficiency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4494" y="4809191"/>
            <a:ext cx="1688464" cy="829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0489" marR="5080" indent="-98425">
              <a:lnSpc>
                <a:spcPts val="3140"/>
              </a:lnSpc>
            </a:pPr>
            <a:r>
              <a:rPr dirty="0" sz="2900" spc="-210">
                <a:solidFill>
                  <a:srgbClr val="FFFFFF"/>
                </a:solidFill>
                <a:latin typeface="Courier New"/>
                <a:cs typeface="Courier New"/>
              </a:rPr>
              <a:t>Speed</a:t>
            </a:r>
            <a:r>
              <a:rPr dirty="0" sz="2900" spc="-10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900" spc="-200">
                <a:solidFill>
                  <a:srgbClr val="FFFFFF"/>
                </a:solidFill>
                <a:latin typeface="Courier New"/>
                <a:cs typeface="Courier New"/>
              </a:rPr>
              <a:t>and  </a:t>
            </a:r>
            <a:r>
              <a:rPr dirty="0" sz="2900" spc="-695">
                <a:solidFill>
                  <a:srgbClr val="FFFFFF"/>
                </a:solidFill>
                <a:latin typeface="Courier New"/>
                <a:cs typeface="Courier New"/>
              </a:rPr>
              <a:t>scalability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37671" y="4807744"/>
            <a:ext cx="1611630" cy="829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03505">
              <a:lnSpc>
                <a:spcPts val="3140"/>
              </a:lnSpc>
            </a:pPr>
            <a:r>
              <a:rPr dirty="0" sz="2900" spc="-760">
                <a:solidFill>
                  <a:srgbClr val="FFFFFF"/>
                </a:solidFill>
                <a:latin typeface="Courier New"/>
                <a:cs typeface="Courier New"/>
              </a:rPr>
              <a:t>Flexibility  </a:t>
            </a:r>
            <a:r>
              <a:rPr dirty="0" sz="2900" spc="-200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2900" spc="-10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900" spc="-735">
                <a:solidFill>
                  <a:srgbClr val="FFFFFF"/>
                </a:solidFill>
                <a:latin typeface="Courier New"/>
                <a:cs typeface="Courier New"/>
              </a:rPr>
              <a:t>agility</a:t>
            </a:r>
            <a:endParaRPr sz="2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43300" y="2668523"/>
            <a:ext cx="2900172" cy="288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84912" y="5203686"/>
            <a:ext cx="1122680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1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950" spc="-7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950" spc="-305">
                <a:solidFill>
                  <a:srgbClr val="FFFFFF"/>
                </a:solidFill>
                <a:latin typeface="Courier New"/>
                <a:cs typeface="Courier New"/>
              </a:rPr>
              <a:t>Services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3776" y="5565647"/>
            <a:ext cx="925194" cy="363220"/>
          </a:xfrm>
          <a:custGeom>
            <a:avLst/>
            <a:gdLst/>
            <a:ahLst/>
            <a:cxnLst/>
            <a:rect l="l" t="t" r="r" b="b"/>
            <a:pathLst>
              <a:path w="925195" h="363220">
                <a:moveTo>
                  <a:pt x="923544" y="362712"/>
                </a:moveTo>
                <a:lnTo>
                  <a:pt x="3048" y="362712"/>
                </a:lnTo>
                <a:lnTo>
                  <a:pt x="0" y="359664"/>
                </a:lnTo>
                <a:lnTo>
                  <a:pt x="0" y="1524"/>
                </a:lnTo>
                <a:lnTo>
                  <a:pt x="3048" y="0"/>
                </a:lnTo>
                <a:lnTo>
                  <a:pt x="923544" y="0"/>
                </a:lnTo>
                <a:lnTo>
                  <a:pt x="925068" y="1524"/>
                </a:lnTo>
                <a:lnTo>
                  <a:pt x="92506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352044"/>
                </a:lnTo>
                <a:lnTo>
                  <a:pt x="4572" y="352044"/>
                </a:lnTo>
                <a:lnTo>
                  <a:pt x="10668" y="356616"/>
                </a:lnTo>
                <a:lnTo>
                  <a:pt x="925068" y="356616"/>
                </a:lnTo>
                <a:lnTo>
                  <a:pt x="925068" y="359664"/>
                </a:lnTo>
                <a:lnTo>
                  <a:pt x="923544" y="362712"/>
                </a:lnTo>
                <a:close/>
              </a:path>
              <a:path w="925195" h="363220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925195" h="363220">
                <a:moveTo>
                  <a:pt x="915924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915924" y="4572"/>
                </a:lnTo>
                <a:lnTo>
                  <a:pt x="915924" y="10668"/>
                </a:lnTo>
                <a:close/>
              </a:path>
              <a:path w="925195" h="363220">
                <a:moveTo>
                  <a:pt x="915924" y="356616"/>
                </a:moveTo>
                <a:lnTo>
                  <a:pt x="915924" y="4572"/>
                </a:lnTo>
                <a:lnTo>
                  <a:pt x="920496" y="10668"/>
                </a:lnTo>
                <a:lnTo>
                  <a:pt x="925068" y="10668"/>
                </a:lnTo>
                <a:lnTo>
                  <a:pt x="925068" y="352044"/>
                </a:lnTo>
                <a:lnTo>
                  <a:pt x="920496" y="352044"/>
                </a:lnTo>
                <a:lnTo>
                  <a:pt x="915924" y="356616"/>
                </a:lnTo>
                <a:close/>
              </a:path>
              <a:path w="925195" h="363220">
                <a:moveTo>
                  <a:pt x="925068" y="10668"/>
                </a:moveTo>
                <a:lnTo>
                  <a:pt x="920496" y="10668"/>
                </a:lnTo>
                <a:lnTo>
                  <a:pt x="915924" y="4572"/>
                </a:lnTo>
                <a:lnTo>
                  <a:pt x="925068" y="4572"/>
                </a:lnTo>
                <a:lnTo>
                  <a:pt x="925068" y="10668"/>
                </a:lnTo>
                <a:close/>
              </a:path>
              <a:path w="925195" h="363220">
                <a:moveTo>
                  <a:pt x="10668" y="356616"/>
                </a:moveTo>
                <a:lnTo>
                  <a:pt x="4572" y="352044"/>
                </a:lnTo>
                <a:lnTo>
                  <a:pt x="10668" y="352044"/>
                </a:lnTo>
                <a:lnTo>
                  <a:pt x="10668" y="356616"/>
                </a:lnTo>
                <a:close/>
              </a:path>
              <a:path w="925195" h="363220">
                <a:moveTo>
                  <a:pt x="915924" y="356616"/>
                </a:moveTo>
                <a:lnTo>
                  <a:pt x="10668" y="356616"/>
                </a:lnTo>
                <a:lnTo>
                  <a:pt x="10668" y="352044"/>
                </a:lnTo>
                <a:lnTo>
                  <a:pt x="915924" y="352044"/>
                </a:lnTo>
                <a:lnTo>
                  <a:pt x="915924" y="356616"/>
                </a:lnTo>
                <a:close/>
              </a:path>
              <a:path w="925195" h="363220">
                <a:moveTo>
                  <a:pt x="925068" y="356616"/>
                </a:moveTo>
                <a:lnTo>
                  <a:pt x="915924" y="356616"/>
                </a:lnTo>
                <a:lnTo>
                  <a:pt x="920496" y="352044"/>
                </a:lnTo>
                <a:lnTo>
                  <a:pt x="925068" y="352044"/>
                </a:lnTo>
                <a:lnTo>
                  <a:pt x="925068" y="356616"/>
                </a:lnTo>
                <a:close/>
              </a:path>
            </a:pathLst>
          </a:custGeom>
          <a:solidFill>
            <a:srgbClr val="164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118347" y="5570220"/>
            <a:ext cx="916305" cy="352425"/>
          </a:xfrm>
          <a:prstGeom prst="rect">
            <a:avLst/>
          </a:prstGeom>
          <a:solidFill>
            <a:srgbClr val="505050"/>
          </a:solidFill>
        </p:spPr>
        <p:txBody>
          <a:bodyPr wrap="square" lIns="0" tIns="35560" rIns="0" bIns="0" rtlCol="0" vert="horz">
            <a:spAutoFit/>
          </a:bodyPr>
          <a:lstStyle/>
          <a:p>
            <a:pPr marL="219075">
              <a:lnSpc>
                <a:spcPct val="100000"/>
              </a:lnSpc>
              <a:spcBef>
                <a:spcPts val="280"/>
              </a:spcBef>
            </a:pPr>
            <a:r>
              <a:rPr dirty="0" sz="1600" spc="-220">
                <a:solidFill>
                  <a:srgbClr val="F2F2F2"/>
                </a:solidFill>
                <a:latin typeface="Courier New"/>
                <a:cs typeface="Courier New"/>
              </a:rPr>
              <a:t>Linux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09916" y="5952744"/>
            <a:ext cx="927100" cy="363220"/>
          </a:xfrm>
          <a:custGeom>
            <a:avLst/>
            <a:gdLst/>
            <a:ahLst/>
            <a:cxnLst/>
            <a:rect l="l" t="t" r="r" b="b"/>
            <a:pathLst>
              <a:path w="927100" h="363220">
                <a:moveTo>
                  <a:pt x="923544" y="362712"/>
                </a:moveTo>
                <a:lnTo>
                  <a:pt x="3048" y="362712"/>
                </a:lnTo>
                <a:lnTo>
                  <a:pt x="0" y="361188"/>
                </a:lnTo>
                <a:lnTo>
                  <a:pt x="0" y="3048"/>
                </a:lnTo>
                <a:lnTo>
                  <a:pt x="3048" y="0"/>
                </a:lnTo>
                <a:lnTo>
                  <a:pt x="923544" y="0"/>
                </a:lnTo>
                <a:lnTo>
                  <a:pt x="926592" y="3048"/>
                </a:lnTo>
                <a:lnTo>
                  <a:pt x="926592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52044"/>
                </a:lnTo>
                <a:lnTo>
                  <a:pt x="6096" y="352044"/>
                </a:lnTo>
                <a:lnTo>
                  <a:pt x="10668" y="358140"/>
                </a:lnTo>
                <a:lnTo>
                  <a:pt x="926592" y="358140"/>
                </a:lnTo>
                <a:lnTo>
                  <a:pt x="926592" y="361188"/>
                </a:lnTo>
                <a:lnTo>
                  <a:pt x="923544" y="362712"/>
                </a:lnTo>
                <a:close/>
              </a:path>
              <a:path w="927100" h="363220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927100" h="363220">
                <a:moveTo>
                  <a:pt x="915924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915924" y="6096"/>
                </a:lnTo>
                <a:lnTo>
                  <a:pt x="915924" y="10668"/>
                </a:lnTo>
                <a:close/>
              </a:path>
              <a:path w="927100" h="363220">
                <a:moveTo>
                  <a:pt x="915924" y="358140"/>
                </a:moveTo>
                <a:lnTo>
                  <a:pt x="915924" y="6096"/>
                </a:lnTo>
                <a:lnTo>
                  <a:pt x="920496" y="10668"/>
                </a:lnTo>
                <a:lnTo>
                  <a:pt x="926592" y="10668"/>
                </a:lnTo>
                <a:lnTo>
                  <a:pt x="926592" y="352044"/>
                </a:lnTo>
                <a:lnTo>
                  <a:pt x="920496" y="352044"/>
                </a:lnTo>
                <a:lnTo>
                  <a:pt x="915924" y="358140"/>
                </a:lnTo>
                <a:close/>
              </a:path>
              <a:path w="927100" h="363220">
                <a:moveTo>
                  <a:pt x="926592" y="10668"/>
                </a:moveTo>
                <a:lnTo>
                  <a:pt x="920496" y="10668"/>
                </a:lnTo>
                <a:lnTo>
                  <a:pt x="915924" y="6096"/>
                </a:lnTo>
                <a:lnTo>
                  <a:pt x="926592" y="6096"/>
                </a:lnTo>
                <a:lnTo>
                  <a:pt x="926592" y="10668"/>
                </a:lnTo>
                <a:close/>
              </a:path>
              <a:path w="927100" h="363220">
                <a:moveTo>
                  <a:pt x="10668" y="358140"/>
                </a:moveTo>
                <a:lnTo>
                  <a:pt x="6096" y="352044"/>
                </a:lnTo>
                <a:lnTo>
                  <a:pt x="10668" y="352044"/>
                </a:lnTo>
                <a:lnTo>
                  <a:pt x="10668" y="358140"/>
                </a:lnTo>
                <a:close/>
              </a:path>
              <a:path w="927100" h="363220">
                <a:moveTo>
                  <a:pt x="915924" y="358140"/>
                </a:moveTo>
                <a:lnTo>
                  <a:pt x="10668" y="358140"/>
                </a:lnTo>
                <a:lnTo>
                  <a:pt x="10668" y="352044"/>
                </a:lnTo>
                <a:lnTo>
                  <a:pt x="915924" y="352044"/>
                </a:lnTo>
                <a:lnTo>
                  <a:pt x="915924" y="358140"/>
                </a:lnTo>
                <a:close/>
              </a:path>
              <a:path w="927100" h="363220">
                <a:moveTo>
                  <a:pt x="926592" y="358140"/>
                </a:moveTo>
                <a:lnTo>
                  <a:pt x="915924" y="358140"/>
                </a:lnTo>
                <a:lnTo>
                  <a:pt x="920496" y="352044"/>
                </a:lnTo>
                <a:lnTo>
                  <a:pt x="926592" y="352044"/>
                </a:lnTo>
                <a:lnTo>
                  <a:pt x="926592" y="358140"/>
                </a:lnTo>
                <a:close/>
              </a:path>
            </a:pathLst>
          </a:custGeom>
          <a:solidFill>
            <a:srgbClr val="164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716011" y="5958840"/>
            <a:ext cx="914400" cy="352425"/>
          </a:xfrm>
          <a:prstGeom prst="rect">
            <a:avLst/>
          </a:prstGeom>
          <a:solidFill>
            <a:srgbClr val="505050"/>
          </a:solidFill>
        </p:spPr>
        <p:txBody>
          <a:bodyPr wrap="square" lIns="0" tIns="36194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284"/>
              </a:spcBef>
            </a:pPr>
            <a:r>
              <a:rPr dirty="0" sz="1600">
                <a:solidFill>
                  <a:srgbClr val="F2F2F2"/>
                </a:solidFill>
                <a:latin typeface="Courier New"/>
                <a:cs typeface="Courier New"/>
              </a:rPr>
              <a:t>Hadoop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66988" y="5958840"/>
            <a:ext cx="916305" cy="352425"/>
          </a:xfrm>
          <a:custGeom>
            <a:avLst/>
            <a:gdLst/>
            <a:ahLst/>
            <a:cxnLst/>
            <a:rect l="l" t="t" r="r" b="b"/>
            <a:pathLst>
              <a:path w="916304" h="352425">
                <a:moveTo>
                  <a:pt x="0" y="0"/>
                </a:moveTo>
                <a:lnTo>
                  <a:pt x="915924" y="0"/>
                </a:lnTo>
                <a:lnTo>
                  <a:pt x="915924" y="352043"/>
                </a:lnTo>
                <a:lnTo>
                  <a:pt x="0" y="352043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5952744"/>
            <a:ext cx="925194" cy="363220"/>
          </a:xfrm>
          <a:custGeom>
            <a:avLst/>
            <a:gdLst/>
            <a:ahLst/>
            <a:cxnLst/>
            <a:rect l="l" t="t" r="r" b="b"/>
            <a:pathLst>
              <a:path w="925195" h="363220">
                <a:moveTo>
                  <a:pt x="923544" y="362712"/>
                </a:moveTo>
                <a:lnTo>
                  <a:pt x="3048" y="362712"/>
                </a:lnTo>
                <a:lnTo>
                  <a:pt x="0" y="361188"/>
                </a:lnTo>
                <a:lnTo>
                  <a:pt x="0" y="3048"/>
                </a:lnTo>
                <a:lnTo>
                  <a:pt x="3048" y="0"/>
                </a:lnTo>
                <a:lnTo>
                  <a:pt x="923544" y="0"/>
                </a:lnTo>
                <a:lnTo>
                  <a:pt x="925068" y="3048"/>
                </a:lnTo>
                <a:lnTo>
                  <a:pt x="925068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352044"/>
                </a:lnTo>
                <a:lnTo>
                  <a:pt x="4572" y="352044"/>
                </a:lnTo>
                <a:lnTo>
                  <a:pt x="10668" y="358140"/>
                </a:lnTo>
                <a:lnTo>
                  <a:pt x="925068" y="358140"/>
                </a:lnTo>
                <a:lnTo>
                  <a:pt x="925068" y="361188"/>
                </a:lnTo>
                <a:lnTo>
                  <a:pt x="923544" y="362712"/>
                </a:lnTo>
                <a:close/>
              </a:path>
              <a:path w="925195" h="363220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925195" h="363220">
                <a:moveTo>
                  <a:pt x="915924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915924" y="6096"/>
                </a:lnTo>
                <a:lnTo>
                  <a:pt x="915924" y="10668"/>
                </a:lnTo>
                <a:close/>
              </a:path>
              <a:path w="925195" h="363220">
                <a:moveTo>
                  <a:pt x="915924" y="358140"/>
                </a:moveTo>
                <a:lnTo>
                  <a:pt x="915924" y="6096"/>
                </a:lnTo>
                <a:lnTo>
                  <a:pt x="920496" y="10668"/>
                </a:lnTo>
                <a:lnTo>
                  <a:pt x="925068" y="10668"/>
                </a:lnTo>
                <a:lnTo>
                  <a:pt x="925068" y="352044"/>
                </a:lnTo>
                <a:lnTo>
                  <a:pt x="920496" y="352044"/>
                </a:lnTo>
                <a:lnTo>
                  <a:pt x="915924" y="358140"/>
                </a:lnTo>
                <a:close/>
              </a:path>
              <a:path w="925195" h="363220">
                <a:moveTo>
                  <a:pt x="925068" y="10668"/>
                </a:moveTo>
                <a:lnTo>
                  <a:pt x="920496" y="10668"/>
                </a:lnTo>
                <a:lnTo>
                  <a:pt x="915924" y="6096"/>
                </a:lnTo>
                <a:lnTo>
                  <a:pt x="925068" y="6096"/>
                </a:lnTo>
                <a:lnTo>
                  <a:pt x="925068" y="10668"/>
                </a:lnTo>
                <a:close/>
              </a:path>
              <a:path w="925195" h="363220">
                <a:moveTo>
                  <a:pt x="10668" y="358140"/>
                </a:moveTo>
                <a:lnTo>
                  <a:pt x="4572" y="352044"/>
                </a:lnTo>
                <a:lnTo>
                  <a:pt x="10668" y="352044"/>
                </a:lnTo>
                <a:lnTo>
                  <a:pt x="10668" y="358140"/>
                </a:lnTo>
                <a:close/>
              </a:path>
              <a:path w="925195" h="363220">
                <a:moveTo>
                  <a:pt x="915924" y="358140"/>
                </a:moveTo>
                <a:lnTo>
                  <a:pt x="10668" y="358140"/>
                </a:lnTo>
                <a:lnTo>
                  <a:pt x="10668" y="352044"/>
                </a:lnTo>
                <a:lnTo>
                  <a:pt x="915924" y="352044"/>
                </a:lnTo>
                <a:lnTo>
                  <a:pt x="915924" y="358140"/>
                </a:lnTo>
                <a:close/>
              </a:path>
              <a:path w="925195" h="363220">
                <a:moveTo>
                  <a:pt x="925068" y="358140"/>
                </a:moveTo>
                <a:lnTo>
                  <a:pt x="915924" y="358140"/>
                </a:lnTo>
                <a:lnTo>
                  <a:pt x="920496" y="352044"/>
                </a:lnTo>
                <a:lnTo>
                  <a:pt x="925068" y="352044"/>
                </a:lnTo>
                <a:lnTo>
                  <a:pt x="925068" y="358140"/>
                </a:lnTo>
                <a:close/>
              </a:path>
            </a:pathLst>
          </a:custGeom>
          <a:solidFill>
            <a:srgbClr val="164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24410" y="5994921"/>
            <a:ext cx="796925" cy="27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85">
                <a:solidFill>
                  <a:srgbClr val="F2F2F2"/>
                </a:solidFill>
                <a:latin typeface="Courier New"/>
                <a:cs typeface="Courier New"/>
              </a:rPr>
              <a:t>T</a:t>
            </a:r>
            <a:r>
              <a:rPr dirty="0" sz="1600" spc="-105">
                <a:solidFill>
                  <a:srgbClr val="F2F2F2"/>
                </a:solidFill>
                <a:latin typeface="Courier New"/>
                <a:cs typeface="Courier New"/>
              </a:rPr>
              <a:t>e</a:t>
            </a:r>
            <a:r>
              <a:rPr dirty="0" sz="1600" spc="-400">
                <a:solidFill>
                  <a:srgbClr val="F2F2F2"/>
                </a:solidFill>
                <a:latin typeface="Courier New"/>
                <a:cs typeface="Courier New"/>
              </a:rPr>
              <a:t>r</a:t>
            </a:r>
            <a:r>
              <a:rPr dirty="0" sz="1600" spc="-140">
                <a:solidFill>
                  <a:srgbClr val="F2F2F2"/>
                </a:solidFill>
                <a:latin typeface="Courier New"/>
                <a:cs typeface="Courier New"/>
              </a:rPr>
              <a:t>a</a:t>
            </a:r>
            <a:r>
              <a:rPr dirty="0" sz="1600" spc="-25">
                <a:solidFill>
                  <a:srgbClr val="F2F2F2"/>
                </a:solidFill>
                <a:latin typeface="Courier New"/>
                <a:cs typeface="Courier New"/>
              </a:rPr>
              <a:t>d</a:t>
            </a:r>
            <a:r>
              <a:rPr dirty="0" sz="1600" spc="-140">
                <a:solidFill>
                  <a:srgbClr val="F2F2F2"/>
                </a:solidFill>
                <a:latin typeface="Courier New"/>
                <a:cs typeface="Courier New"/>
              </a:rPr>
              <a:t>a</a:t>
            </a:r>
            <a:r>
              <a:rPr dirty="0" sz="1600" spc="-415">
                <a:solidFill>
                  <a:srgbClr val="F2F2F2"/>
                </a:solidFill>
                <a:latin typeface="Courier New"/>
                <a:cs typeface="Courier New"/>
              </a:rPr>
              <a:t>t</a:t>
            </a:r>
            <a:r>
              <a:rPr dirty="0" sz="1600" spc="-140">
                <a:solidFill>
                  <a:srgbClr val="F2F2F2"/>
                </a:solidFill>
                <a:latin typeface="Courier New"/>
                <a:cs typeface="Courier New"/>
              </a:rPr>
              <a:t>a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23744" y="2385060"/>
            <a:ext cx="495300" cy="899160"/>
          </a:xfrm>
          <a:custGeom>
            <a:avLst/>
            <a:gdLst/>
            <a:ahLst/>
            <a:cxnLst/>
            <a:rect l="l" t="t" r="r" b="b"/>
            <a:pathLst>
              <a:path w="495300" h="899160">
                <a:moveTo>
                  <a:pt x="231648" y="899160"/>
                </a:moveTo>
                <a:lnTo>
                  <a:pt x="19812" y="899160"/>
                </a:lnTo>
                <a:lnTo>
                  <a:pt x="12215" y="897778"/>
                </a:lnTo>
                <a:lnTo>
                  <a:pt x="5905" y="893826"/>
                </a:lnTo>
                <a:lnTo>
                  <a:pt x="1595" y="887587"/>
                </a:lnTo>
                <a:lnTo>
                  <a:pt x="0" y="879348"/>
                </a:lnTo>
                <a:lnTo>
                  <a:pt x="0" y="19811"/>
                </a:lnTo>
                <a:lnTo>
                  <a:pt x="1595" y="12215"/>
                </a:lnTo>
                <a:lnTo>
                  <a:pt x="5905" y="5905"/>
                </a:lnTo>
                <a:lnTo>
                  <a:pt x="12215" y="1595"/>
                </a:lnTo>
                <a:lnTo>
                  <a:pt x="19812" y="0"/>
                </a:lnTo>
                <a:lnTo>
                  <a:pt x="475488" y="0"/>
                </a:lnTo>
                <a:lnTo>
                  <a:pt x="483084" y="1595"/>
                </a:lnTo>
                <a:lnTo>
                  <a:pt x="489394" y="5905"/>
                </a:lnTo>
                <a:lnTo>
                  <a:pt x="493704" y="12215"/>
                </a:lnTo>
                <a:lnTo>
                  <a:pt x="495300" y="19811"/>
                </a:lnTo>
                <a:lnTo>
                  <a:pt x="495300" y="51815"/>
                </a:lnTo>
                <a:lnTo>
                  <a:pt x="73152" y="51815"/>
                </a:lnTo>
                <a:lnTo>
                  <a:pt x="65555" y="53197"/>
                </a:lnTo>
                <a:lnTo>
                  <a:pt x="59245" y="57149"/>
                </a:lnTo>
                <a:lnTo>
                  <a:pt x="54935" y="63388"/>
                </a:lnTo>
                <a:lnTo>
                  <a:pt x="53340" y="71627"/>
                </a:lnTo>
                <a:lnTo>
                  <a:pt x="53340" y="147827"/>
                </a:lnTo>
                <a:lnTo>
                  <a:pt x="54935" y="155424"/>
                </a:lnTo>
                <a:lnTo>
                  <a:pt x="59245" y="161734"/>
                </a:lnTo>
                <a:lnTo>
                  <a:pt x="65555" y="166044"/>
                </a:lnTo>
                <a:lnTo>
                  <a:pt x="73152" y="167639"/>
                </a:lnTo>
                <a:lnTo>
                  <a:pt x="495300" y="167639"/>
                </a:lnTo>
                <a:lnTo>
                  <a:pt x="495300" y="204215"/>
                </a:lnTo>
                <a:lnTo>
                  <a:pt x="73152" y="204215"/>
                </a:lnTo>
                <a:lnTo>
                  <a:pt x="65555" y="205811"/>
                </a:lnTo>
                <a:lnTo>
                  <a:pt x="59245" y="210121"/>
                </a:lnTo>
                <a:lnTo>
                  <a:pt x="54935" y="216431"/>
                </a:lnTo>
                <a:lnTo>
                  <a:pt x="53340" y="224027"/>
                </a:lnTo>
                <a:lnTo>
                  <a:pt x="53340" y="300227"/>
                </a:lnTo>
                <a:lnTo>
                  <a:pt x="54935" y="307824"/>
                </a:lnTo>
                <a:lnTo>
                  <a:pt x="59245" y="314134"/>
                </a:lnTo>
                <a:lnTo>
                  <a:pt x="65555" y="318444"/>
                </a:lnTo>
                <a:lnTo>
                  <a:pt x="73152" y="320039"/>
                </a:lnTo>
                <a:lnTo>
                  <a:pt x="495300" y="320039"/>
                </a:lnTo>
                <a:lnTo>
                  <a:pt x="495300" y="361188"/>
                </a:lnTo>
                <a:lnTo>
                  <a:pt x="73152" y="361188"/>
                </a:lnTo>
                <a:lnTo>
                  <a:pt x="65555" y="362783"/>
                </a:lnTo>
                <a:lnTo>
                  <a:pt x="59245" y="367093"/>
                </a:lnTo>
                <a:lnTo>
                  <a:pt x="54935" y="373403"/>
                </a:lnTo>
                <a:lnTo>
                  <a:pt x="53340" y="380999"/>
                </a:lnTo>
                <a:lnTo>
                  <a:pt x="53340" y="458724"/>
                </a:lnTo>
                <a:lnTo>
                  <a:pt x="54935" y="466320"/>
                </a:lnTo>
                <a:lnTo>
                  <a:pt x="59245" y="472630"/>
                </a:lnTo>
                <a:lnTo>
                  <a:pt x="65555" y="476940"/>
                </a:lnTo>
                <a:lnTo>
                  <a:pt x="73152" y="478535"/>
                </a:lnTo>
                <a:lnTo>
                  <a:pt x="233172" y="478535"/>
                </a:lnTo>
                <a:lnTo>
                  <a:pt x="231648" y="481583"/>
                </a:lnTo>
                <a:lnTo>
                  <a:pt x="231648" y="533399"/>
                </a:lnTo>
                <a:lnTo>
                  <a:pt x="73152" y="533399"/>
                </a:lnTo>
                <a:lnTo>
                  <a:pt x="65555" y="535019"/>
                </a:lnTo>
                <a:lnTo>
                  <a:pt x="59245" y="539496"/>
                </a:lnTo>
                <a:lnTo>
                  <a:pt x="54935" y="546258"/>
                </a:lnTo>
                <a:lnTo>
                  <a:pt x="53340" y="554735"/>
                </a:lnTo>
                <a:lnTo>
                  <a:pt x="53340" y="630935"/>
                </a:lnTo>
                <a:lnTo>
                  <a:pt x="54935" y="638532"/>
                </a:lnTo>
                <a:lnTo>
                  <a:pt x="59245" y="644842"/>
                </a:lnTo>
                <a:lnTo>
                  <a:pt x="65555" y="649152"/>
                </a:lnTo>
                <a:lnTo>
                  <a:pt x="73152" y="650748"/>
                </a:lnTo>
                <a:lnTo>
                  <a:pt x="231648" y="650748"/>
                </a:lnTo>
                <a:lnTo>
                  <a:pt x="231648" y="899160"/>
                </a:lnTo>
                <a:close/>
              </a:path>
              <a:path w="495300" h="899160">
                <a:moveTo>
                  <a:pt x="220980" y="167639"/>
                </a:moveTo>
                <a:lnTo>
                  <a:pt x="126492" y="167639"/>
                </a:lnTo>
                <a:lnTo>
                  <a:pt x="134969" y="166044"/>
                </a:lnTo>
                <a:lnTo>
                  <a:pt x="141732" y="161734"/>
                </a:lnTo>
                <a:lnTo>
                  <a:pt x="146208" y="155424"/>
                </a:lnTo>
                <a:lnTo>
                  <a:pt x="147828" y="147827"/>
                </a:lnTo>
                <a:lnTo>
                  <a:pt x="147828" y="71627"/>
                </a:lnTo>
                <a:lnTo>
                  <a:pt x="146208" y="63388"/>
                </a:lnTo>
                <a:lnTo>
                  <a:pt x="141732" y="57149"/>
                </a:lnTo>
                <a:lnTo>
                  <a:pt x="134969" y="53197"/>
                </a:lnTo>
                <a:lnTo>
                  <a:pt x="126492" y="51815"/>
                </a:lnTo>
                <a:lnTo>
                  <a:pt x="220980" y="51815"/>
                </a:lnTo>
                <a:lnTo>
                  <a:pt x="212502" y="53197"/>
                </a:lnTo>
                <a:lnTo>
                  <a:pt x="205740" y="57149"/>
                </a:lnTo>
                <a:lnTo>
                  <a:pt x="201263" y="63388"/>
                </a:lnTo>
                <a:lnTo>
                  <a:pt x="199644" y="71627"/>
                </a:lnTo>
                <a:lnTo>
                  <a:pt x="199644" y="147827"/>
                </a:lnTo>
                <a:lnTo>
                  <a:pt x="201263" y="155424"/>
                </a:lnTo>
                <a:lnTo>
                  <a:pt x="205740" y="161734"/>
                </a:lnTo>
                <a:lnTo>
                  <a:pt x="212502" y="166044"/>
                </a:lnTo>
                <a:lnTo>
                  <a:pt x="220980" y="167639"/>
                </a:lnTo>
                <a:close/>
              </a:path>
              <a:path w="495300" h="899160">
                <a:moveTo>
                  <a:pt x="371856" y="167639"/>
                </a:moveTo>
                <a:lnTo>
                  <a:pt x="274320" y="167639"/>
                </a:lnTo>
                <a:lnTo>
                  <a:pt x="282797" y="166044"/>
                </a:lnTo>
                <a:lnTo>
                  <a:pt x="289560" y="161734"/>
                </a:lnTo>
                <a:lnTo>
                  <a:pt x="294036" y="155424"/>
                </a:lnTo>
                <a:lnTo>
                  <a:pt x="295656" y="147827"/>
                </a:lnTo>
                <a:lnTo>
                  <a:pt x="295656" y="71627"/>
                </a:lnTo>
                <a:lnTo>
                  <a:pt x="294036" y="63388"/>
                </a:lnTo>
                <a:lnTo>
                  <a:pt x="289560" y="57149"/>
                </a:lnTo>
                <a:lnTo>
                  <a:pt x="282797" y="53197"/>
                </a:lnTo>
                <a:lnTo>
                  <a:pt x="274320" y="51815"/>
                </a:lnTo>
                <a:lnTo>
                  <a:pt x="371856" y="51815"/>
                </a:lnTo>
                <a:lnTo>
                  <a:pt x="364259" y="53197"/>
                </a:lnTo>
                <a:lnTo>
                  <a:pt x="357949" y="57149"/>
                </a:lnTo>
                <a:lnTo>
                  <a:pt x="353639" y="63388"/>
                </a:lnTo>
                <a:lnTo>
                  <a:pt x="352044" y="71627"/>
                </a:lnTo>
                <a:lnTo>
                  <a:pt x="352044" y="147827"/>
                </a:lnTo>
                <a:lnTo>
                  <a:pt x="353639" y="155424"/>
                </a:lnTo>
                <a:lnTo>
                  <a:pt x="357949" y="161734"/>
                </a:lnTo>
                <a:lnTo>
                  <a:pt x="364259" y="166044"/>
                </a:lnTo>
                <a:lnTo>
                  <a:pt x="371856" y="167639"/>
                </a:lnTo>
                <a:close/>
              </a:path>
              <a:path w="495300" h="899160">
                <a:moveTo>
                  <a:pt x="495300" y="167639"/>
                </a:moveTo>
                <a:lnTo>
                  <a:pt x="425196" y="167639"/>
                </a:lnTo>
                <a:lnTo>
                  <a:pt x="432792" y="166044"/>
                </a:lnTo>
                <a:lnTo>
                  <a:pt x="439102" y="161734"/>
                </a:lnTo>
                <a:lnTo>
                  <a:pt x="443412" y="155424"/>
                </a:lnTo>
                <a:lnTo>
                  <a:pt x="445008" y="147827"/>
                </a:lnTo>
                <a:lnTo>
                  <a:pt x="445008" y="71627"/>
                </a:lnTo>
                <a:lnTo>
                  <a:pt x="443412" y="63388"/>
                </a:lnTo>
                <a:lnTo>
                  <a:pt x="439102" y="57149"/>
                </a:lnTo>
                <a:lnTo>
                  <a:pt x="432792" y="53197"/>
                </a:lnTo>
                <a:lnTo>
                  <a:pt x="425196" y="51815"/>
                </a:lnTo>
                <a:lnTo>
                  <a:pt x="495300" y="51815"/>
                </a:lnTo>
                <a:lnTo>
                  <a:pt x="495300" y="167639"/>
                </a:lnTo>
                <a:close/>
              </a:path>
              <a:path w="495300" h="899160">
                <a:moveTo>
                  <a:pt x="220980" y="320039"/>
                </a:moveTo>
                <a:lnTo>
                  <a:pt x="126492" y="320039"/>
                </a:lnTo>
                <a:lnTo>
                  <a:pt x="134969" y="318444"/>
                </a:lnTo>
                <a:lnTo>
                  <a:pt x="141732" y="314134"/>
                </a:lnTo>
                <a:lnTo>
                  <a:pt x="146208" y="307824"/>
                </a:lnTo>
                <a:lnTo>
                  <a:pt x="147828" y="300227"/>
                </a:lnTo>
                <a:lnTo>
                  <a:pt x="147828" y="224027"/>
                </a:lnTo>
                <a:lnTo>
                  <a:pt x="146208" y="216431"/>
                </a:lnTo>
                <a:lnTo>
                  <a:pt x="141732" y="210121"/>
                </a:lnTo>
                <a:lnTo>
                  <a:pt x="134969" y="205811"/>
                </a:lnTo>
                <a:lnTo>
                  <a:pt x="126492" y="204215"/>
                </a:lnTo>
                <a:lnTo>
                  <a:pt x="220980" y="204215"/>
                </a:lnTo>
                <a:lnTo>
                  <a:pt x="212502" y="205811"/>
                </a:lnTo>
                <a:lnTo>
                  <a:pt x="205740" y="210121"/>
                </a:lnTo>
                <a:lnTo>
                  <a:pt x="201263" y="216431"/>
                </a:lnTo>
                <a:lnTo>
                  <a:pt x="199644" y="224027"/>
                </a:lnTo>
                <a:lnTo>
                  <a:pt x="199644" y="300227"/>
                </a:lnTo>
                <a:lnTo>
                  <a:pt x="201263" y="307824"/>
                </a:lnTo>
                <a:lnTo>
                  <a:pt x="205740" y="314134"/>
                </a:lnTo>
                <a:lnTo>
                  <a:pt x="212502" y="318444"/>
                </a:lnTo>
                <a:lnTo>
                  <a:pt x="220980" y="320039"/>
                </a:lnTo>
                <a:close/>
              </a:path>
              <a:path w="495300" h="899160">
                <a:moveTo>
                  <a:pt x="371856" y="320039"/>
                </a:moveTo>
                <a:lnTo>
                  <a:pt x="274320" y="320039"/>
                </a:lnTo>
                <a:lnTo>
                  <a:pt x="282797" y="318444"/>
                </a:lnTo>
                <a:lnTo>
                  <a:pt x="289560" y="314134"/>
                </a:lnTo>
                <a:lnTo>
                  <a:pt x="294036" y="307824"/>
                </a:lnTo>
                <a:lnTo>
                  <a:pt x="295656" y="300227"/>
                </a:lnTo>
                <a:lnTo>
                  <a:pt x="295656" y="224027"/>
                </a:lnTo>
                <a:lnTo>
                  <a:pt x="294036" y="216431"/>
                </a:lnTo>
                <a:lnTo>
                  <a:pt x="289560" y="210121"/>
                </a:lnTo>
                <a:lnTo>
                  <a:pt x="282797" y="205811"/>
                </a:lnTo>
                <a:lnTo>
                  <a:pt x="274320" y="204215"/>
                </a:lnTo>
                <a:lnTo>
                  <a:pt x="371856" y="204215"/>
                </a:lnTo>
                <a:lnTo>
                  <a:pt x="364259" y="205811"/>
                </a:lnTo>
                <a:lnTo>
                  <a:pt x="357949" y="210121"/>
                </a:lnTo>
                <a:lnTo>
                  <a:pt x="353639" y="216431"/>
                </a:lnTo>
                <a:lnTo>
                  <a:pt x="352044" y="224027"/>
                </a:lnTo>
                <a:lnTo>
                  <a:pt x="352044" y="300227"/>
                </a:lnTo>
                <a:lnTo>
                  <a:pt x="353639" y="307824"/>
                </a:lnTo>
                <a:lnTo>
                  <a:pt x="357949" y="314134"/>
                </a:lnTo>
                <a:lnTo>
                  <a:pt x="364259" y="318444"/>
                </a:lnTo>
                <a:lnTo>
                  <a:pt x="371856" y="320039"/>
                </a:lnTo>
                <a:close/>
              </a:path>
              <a:path w="495300" h="899160">
                <a:moveTo>
                  <a:pt x="495300" y="320039"/>
                </a:moveTo>
                <a:lnTo>
                  <a:pt x="425196" y="320039"/>
                </a:lnTo>
                <a:lnTo>
                  <a:pt x="432792" y="318444"/>
                </a:lnTo>
                <a:lnTo>
                  <a:pt x="439102" y="314134"/>
                </a:lnTo>
                <a:lnTo>
                  <a:pt x="443412" y="307824"/>
                </a:lnTo>
                <a:lnTo>
                  <a:pt x="445008" y="300227"/>
                </a:lnTo>
                <a:lnTo>
                  <a:pt x="445008" y="224027"/>
                </a:lnTo>
                <a:lnTo>
                  <a:pt x="443412" y="216431"/>
                </a:lnTo>
                <a:lnTo>
                  <a:pt x="439102" y="210121"/>
                </a:lnTo>
                <a:lnTo>
                  <a:pt x="432792" y="205811"/>
                </a:lnTo>
                <a:lnTo>
                  <a:pt x="425196" y="204215"/>
                </a:lnTo>
                <a:lnTo>
                  <a:pt x="495300" y="204215"/>
                </a:lnTo>
                <a:lnTo>
                  <a:pt x="495300" y="320039"/>
                </a:lnTo>
                <a:close/>
              </a:path>
              <a:path w="495300" h="899160">
                <a:moveTo>
                  <a:pt x="220980" y="478535"/>
                </a:moveTo>
                <a:lnTo>
                  <a:pt x="126492" y="478535"/>
                </a:lnTo>
                <a:lnTo>
                  <a:pt x="134969" y="476940"/>
                </a:lnTo>
                <a:lnTo>
                  <a:pt x="141732" y="472630"/>
                </a:lnTo>
                <a:lnTo>
                  <a:pt x="146208" y="466320"/>
                </a:lnTo>
                <a:lnTo>
                  <a:pt x="147828" y="458724"/>
                </a:lnTo>
                <a:lnTo>
                  <a:pt x="147828" y="380999"/>
                </a:lnTo>
                <a:lnTo>
                  <a:pt x="146208" y="373403"/>
                </a:lnTo>
                <a:lnTo>
                  <a:pt x="141732" y="367093"/>
                </a:lnTo>
                <a:lnTo>
                  <a:pt x="134969" y="362783"/>
                </a:lnTo>
                <a:lnTo>
                  <a:pt x="126492" y="361188"/>
                </a:lnTo>
                <a:lnTo>
                  <a:pt x="220980" y="361188"/>
                </a:lnTo>
                <a:lnTo>
                  <a:pt x="212502" y="362783"/>
                </a:lnTo>
                <a:lnTo>
                  <a:pt x="205740" y="367093"/>
                </a:lnTo>
                <a:lnTo>
                  <a:pt x="201263" y="373403"/>
                </a:lnTo>
                <a:lnTo>
                  <a:pt x="199644" y="380999"/>
                </a:lnTo>
                <a:lnTo>
                  <a:pt x="199644" y="458724"/>
                </a:lnTo>
                <a:lnTo>
                  <a:pt x="201263" y="466320"/>
                </a:lnTo>
                <a:lnTo>
                  <a:pt x="205740" y="472630"/>
                </a:lnTo>
                <a:lnTo>
                  <a:pt x="212502" y="476940"/>
                </a:lnTo>
                <a:lnTo>
                  <a:pt x="220980" y="478535"/>
                </a:lnTo>
                <a:close/>
              </a:path>
              <a:path w="495300" h="899160">
                <a:moveTo>
                  <a:pt x="352044" y="428244"/>
                </a:moveTo>
                <a:lnTo>
                  <a:pt x="295656" y="428244"/>
                </a:lnTo>
                <a:lnTo>
                  <a:pt x="295656" y="380999"/>
                </a:lnTo>
                <a:lnTo>
                  <a:pt x="294036" y="373403"/>
                </a:lnTo>
                <a:lnTo>
                  <a:pt x="289560" y="367093"/>
                </a:lnTo>
                <a:lnTo>
                  <a:pt x="282797" y="362783"/>
                </a:lnTo>
                <a:lnTo>
                  <a:pt x="274320" y="361188"/>
                </a:lnTo>
                <a:lnTo>
                  <a:pt x="371856" y="361188"/>
                </a:lnTo>
                <a:lnTo>
                  <a:pt x="364259" y="362783"/>
                </a:lnTo>
                <a:lnTo>
                  <a:pt x="357949" y="367093"/>
                </a:lnTo>
                <a:lnTo>
                  <a:pt x="353639" y="373403"/>
                </a:lnTo>
                <a:lnTo>
                  <a:pt x="352044" y="380999"/>
                </a:lnTo>
                <a:lnTo>
                  <a:pt x="352044" y="428244"/>
                </a:lnTo>
                <a:close/>
              </a:path>
              <a:path w="495300" h="899160">
                <a:moveTo>
                  <a:pt x="495300" y="428244"/>
                </a:moveTo>
                <a:lnTo>
                  <a:pt x="445008" y="428244"/>
                </a:lnTo>
                <a:lnTo>
                  <a:pt x="445008" y="380999"/>
                </a:lnTo>
                <a:lnTo>
                  <a:pt x="443412" y="373403"/>
                </a:lnTo>
                <a:lnTo>
                  <a:pt x="439102" y="367093"/>
                </a:lnTo>
                <a:lnTo>
                  <a:pt x="432792" y="362783"/>
                </a:lnTo>
                <a:lnTo>
                  <a:pt x="425196" y="361188"/>
                </a:lnTo>
                <a:lnTo>
                  <a:pt x="495300" y="361188"/>
                </a:lnTo>
                <a:lnTo>
                  <a:pt x="495300" y="428244"/>
                </a:lnTo>
                <a:close/>
              </a:path>
              <a:path w="495300" h="899160">
                <a:moveTo>
                  <a:pt x="220980" y="650748"/>
                </a:moveTo>
                <a:lnTo>
                  <a:pt x="126492" y="650748"/>
                </a:lnTo>
                <a:lnTo>
                  <a:pt x="134969" y="649152"/>
                </a:lnTo>
                <a:lnTo>
                  <a:pt x="141732" y="644842"/>
                </a:lnTo>
                <a:lnTo>
                  <a:pt x="146208" y="638532"/>
                </a:lnTo>
                <a:lnTo>
                  <a:pt x="147828" y="630935"/>
                </a:lnTo>
                <a:lnTo>
                  <a:pt x="147828" y="554735"/>
                </a:lnTo>
                <a:lnTo>
                  <a:pt x="146208" y="546258"/>
                </a:lnTo>
                <a:lnTo>
                  <a:pt x="141732" y="539496"/>
                </a:lnTo>
                <a:lnTo>
                  <a:pt x="134969" y="535019"/>
                </a:lnTo>
                <a:lnTo>
                  <a:pt x="126492" y="533399"/>
                </a:lnTo>
                <a:lnTo>
                  <a:pt x="220980" y="533399"/>
                </a:lnTo>
                <a:lnTo>
                  <a:pt x="212502" y="535019"/>
                </a:lnTo>
                <a:lnTo>
                  <a:pt x="205740" y="539496"/>
                </a:lnTo>
                <a:lnTo>
                  <a:pt x="201263" y="546258"/>
                </a:lnTo>
                <a:lnTo>
                  <a:pt x="199644" y="554735"/>
                </a:lnTo>
                <a:lnTo>
                  <a:pt x="199644" y="630935"/>
                </a:lnTo>
                <a:lnTo>
                  <a:pt x="201263" y="638532"/>
                </a:lnTo>
                <a:lnTo>
                  <a:pt x="205740" y="644842"/>
                </a:lnTo>
                <a:lnTo>
                  <a:pt x="212502" y="649152"/>
                </a:lnTo>
                <a:lnTo>
                  <a:pt x="220980" y="65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95016" y="2854451"/>
            <a:ext cx="504825" cy="429895"/>
          </a:xfrm>
          <a:custGeom>
            <a:avLst/>
            <a:gdLst/>
            <a:ahLst/>
            <a:cxnLst/>
            <a:rect l="l" t="t" r="r" b="b"/>
            <a:pathLst>
              <a:path w="504825" h="429895">
                <a:moveTo>
                  <a:pt x="484632" y="429767"/>
                </a:moveTo>
                <a:lnTo>
                  <a:pt x="21336" y="429767"/>
                </a:lnTo>
                <a:lnTo>
                  <a:pt x="12858" y="428386"/>
                </a:lnTo>
                <a:lnTo>
                  <a:pt x="6096" y="424434"/>
                </a:lnTo>
                <a:lnTo>
                  <a:pt x="1619" y="418195"/>
                </a:lnTo>
                <a:lnTo>
                  <a:pt x="0" y="409956"/>
                </a:lnTo>
                <a:lnTo>
                  <a:pt x="0" y="19812"/>
                </a:lnTo>
                <a:lnTo>
                  <a:pt x="1619" y="12215"/>
                </a:lnTo>
                <a:lnTo>
                  <a:pt x="6096" y="5905"/>
                </a:lnTo>
                <a:lnTo>
                  <a:pt x="12858" y="1595"/>
                </a:lnTo>
                <a:lnTo>
                  <a:pt x="21336" y="0"/>
                </a:lnTo>
                <a:lnTo>
                  <a:pt x="484632" y="0"/>
                </a:lnTo>
                <a:lnTo>
                  <a:pt x="492228" y="1595"/>
                </a:lnTo>
                <a:lnTo>
                  <a:pt x="498538" y="5905"/>
                </a:lnTo>
                <a:lnTo>
                  <a:pt x="502848" y="12215"/>
                </a:lnTo>
                <a:lnTo>
                  <a:pt x="504444" y="19812"/>
                </a:lnTo>
                <a:lnTo>
                  <a:pt x="504444" y="65531"/>
                </a:lnTo>
                <a:lnTo>
                  <a:pt x="74676" y="65532"/>
                </a:lnTo>
                <a:lnTo>
                  <a:pt x="67079" y="67151"/>
                </a:lnTo>
                <a:lnTo>
                  <a:pt x="60769" y="71628"/>
                </a:lnTo>
                <a:lnTo>
                  <a:pt x="56459" y="78390"/>
                </a:lnTo>
                <a:lnTo>
                  <a:pt x="54864" y="86868"/>
                </a:lnTo>
                <a:lnTo>
                  <a:pt x="54864" y="164592"/>
                </a:lnTo>
                <a:lnTo>
                  <a:pt x="56459" y="172188"/>
                </a:lnTo>
                <a:lnTo>
                  <a:pt x="60769" y="178498"/>
                </a:lnTo>
                <a:lnTo>
                  <a:pt x="67079" y="182808"/>
                </a:lnTo>
                <a:lnTo>
                  <a:pt x="74676" y="184404"/>
                </a:lnTo>
                <a:lnTo>
                  <a:pt x="504444" y="184404"/>
                </a:lnTo>
                <a:lnTo>
                  <a:pt x="504444" y="240792"/>
                </a:lnTo>
                <a:lnTo>
                  <a:pt x="74676" y="240792"/>
                </a:lnTo>
                <a:lnTo>
                  <a:pt x="67079" y="242387"/>
                </a:lnTo>
                <a:lnTo>
                  <a:pt x="60769" y="246697"/>
                </a:lnTo>
                <a:lnTo>
                  <a:pt x="56459" y="253007"/>
                </a:lnTo>
                <a:lnTo>
                  <a:pt x="54864" y="260604"/>
                </a:lnTo>
                <a:lnTo>
                  <a:pt x="54864" y="339852"/>
                </a:lnTo>
                <a:lnTo>
                  <a:pt x="56459" y="347448"/>
                </a:lnTo>
                <a:lnTo>
                  <a:pt x="60769" y="353758"/>
                </a:lnTo>
                <a:lnTo>
                  <a:pt x="67079" y="358068"/>
                </a:lnTo>
                <a:lnTo>
                  <a:pt x="74676" y="359664"/>
                </a:lnTo>
                <a:lnTo>
                  <a:pt x="504444" y="359664"/>
                </a:lnTo>
                <a:lnTo>
                  <a:pt x="504444" y="409956"/>
                </a:lnTo>
                <a:lnTo>
                  <a:pt x="502848" y="418195"/>
                </a:lnTo>
                <a:lnTo>
                  <a:pt x="498538" y="424433"/>
                </a:lnTo>
                <a:lnTo>
                  <a:pt x="492228" y="428386"/>
                </a:lnTo>
                <a:lnTo>
                  <a:pt x="484632" y="429767"/>
                </a:lnTo>
                <a:close/>
              </a:path>
              <a:path w="504825" h="429895">
                <a:moveTo>
                  <a:pt x="225552" y="184404"/>
                </a:moveTo>
                <a:lnTo>
                  <a:pt x="129540" y="184404"/>
                </a:lnTo>
                <a:lnTo>
                  <a:pt x="138017" y="182808"/>
                </a:lnTo>
                <a:lnTo>
                  <a:pt x="144780" y="178498"/>
                </a:lnTo>
                <a:lnTo>
                  <a:pt x="149256" y="172188"/>
                </a:lnTo>
                <a:lnTo>
                  <a:pt x="150876" y="164592"/>
                </a:lnTo>
                <a:lnTo>
                  <a:pt x="150876" y="86868"/>
                </a:lnTo>
                <a:lnTo>
                  <a:pt x="149256" y="78390"/>
                </a:lnTo>
                <a:lnTo>
                  <a:pt x="144780" y="71628"/>
                </a:lnTo>
                <a:lnTo>
                  <a:pt x="138017" y="67151"/>
                </a:lnTo>
                <a:lnTo>
                  <a:pt x="129540" y="65532"/>
                </a:lnTo>
                <a:lnTo>
                  <a:pt x="225552" y="65532"/>
                </a:lnTo>
                <a:lnTo>
                  <a:pt x="217074" y="67151"/>
                </a:lnTo>
                <a:lnTo>
                  <a:pt x="210312" y="71628"/>
                </a:lnTo>
                <a:lnTo>
                  <a:pt x="205835" y="78390"/>
                </a:lnTo>
                <a:lnTo>
                  <a:pt x="204216" y="86868"/>
                </a:lnTo>
                <a:lnTo>
                  <a:pt x="204216" y="164592"/>
                </a:lnTo>
                <a:lnTo>
                  <a:pt x="205835" y="172188"/>
                </a:lnTo>
                <a:lnTo>
                  <a:pt x="210312" y="178498"/>
                </a:lnTo>
                <a:lnTo>
                  <a:pt x="217074" y="182808"/>
                </a:lnTo>
                <a:lnTo>
                  <a:pt x="225552" y="184404"/>
                </a:lnTo>
                <a:close/>
              </a:path>
              <a:path w="504825" h="429895">
                <a:moveTo>
                  <a:pt x="377952" y="184404"/>
                </a:moveTo>
                <a:lnTo>
                  <a:pt x="280416" y="184404"/>
                </a:lnTo>
                <a:lnTo>
                  <a:pt x="288012" y="182808"/>
                </a:lnTo>
                <a:lnTo>
                  <a:pt x="294322" y="178498"/>
                </a:lnTo>
                <a:lnTo>
                  <a:pt x="298632" y="172188"/>
                </a:lnTo>
                <a:lnTo>
                  <a:pt x="300228" y="164592"/>
                </a:lnTo>
                <a:lnTo>
                  <a:pt x="300228" y="86868"/>
                </a:lnTo>
                <a:lnTo>
                  <a:pt x="298632" y="78390"/>
                </a:lnTo>
                <a:lnTo>
                  <a:pt x="294322" y="71628"/>
                </a:lnTo>
                <a:lnTo>
                  <a:pt x="288012" y="67151"/>
                </a:lnTo>
                <a:lnTo>
                  <a:pt x="280416" y="65532"/>
                </a:lnTo>
                <a:lnTo>
                  <a:pt x="377952" y="65532"/>
                </a:lnTo>
                <a:lnTo>
                  <a:pt x="369474" y="67151"/>
                </a:lnTo>
                <a:lnTo>
                  <a:pt x="362712" y="71628"/>
                </a:lnTo>
                <a:lnTo>
                  <a:pt x="358235" y="78390"/>
                </a:lnTo>
                <a:lnTo>
                  <a:pt x="356616" y="86868"/>
                </a:lnTo>
                <a:lnTo>
                  <a:pt x="356616" y="164592"/>
                </a:lnTo>
                <a:lnTo>
                  <a:pt x="358235" y="172188"/>
                </a:lnTo>
                <a:lnTo>
                  <a:pt x="362712" y="178498"/>
                </a:lnTo>
                <a:lnTo>
                  <a:pt x="369474" y="182808"/>
                </a:lnTo>
                <a:lnTo>
                  <a:pt x="377952" y="184404"/>
                </a:lnTo>
                <a:close/>
              </a:path>
              <a:path w="504825" h="429895">
                <a:moveTo>
                  <a:pt x="504444" y="184404"/>
                </a:moveTo>
                <a:lnTo>
                  <a:pt x="432816" y="184404"/>
                </a:lnTo>
                <a:lnTo>
                  <a:pt x="440412" y="182808"/>
                </a:lnTo>
                <a:lnTo>
                  <a:pt x="446722" y="178498"/>
                </a:lnTo>
                <a:lnTo>
                  <a:pt x="451032" y="172188"/>
                </a:lnTo>
                <a:lnTo>
                  <a:pt x="452628" y="164592"/>
                </a:lnTo>
                <a:lnTo>
                  <a:pt x="452628" y="86868"/>
                </a:lnTo>
                <a:lnTo>
                  <a:pt x="451032" y="78390"/>
                </a:lnTo>
                <a:lnTo>
                  <a:pt x="446722" y="71628"/>
                </a:lnTo>
                <a:lnTo>
                  <a:pt x="440412" y="67151"/>
                </a:lnTo>
                <a:lnTo>
                  <a:pt x="432816" y="65532"/>
                </a:lnTo>
                <a:lnTo>
                  <a:pt x="504444" y="65531"/>
                </a:lnTo>
                <a:lnTo>
                  <a:pt x="504444" y="184404"/>
                </a:lnTo>
                <a:close/>
              </a:path>
              <a:path w="504825" h="429895">
                <a:moveTo>
                  <a:pt x="225552" y="359664"/>
                </a:moveTo>
                <a:lnTo>
                  <a:pt x="129540" y="359664"/>
                </a:lnTo>
                <a:lnTo>
                  <a:pt x="138017" y="358068"/>
                </a:lnTo>
                <a:lnTo>
                  <a:pt x="144780" y="353758"/>
                </a:lnTo>
                <a:lnTo>
                  <a:pt x="149256" y="347448"/>
                </a:lnTo>
                <a:lnTo>
                  <a:pt x="150876" y="339852"/>
                </a:lnTo>
                <a:lnTo>
                  <a:pt x="150876" y="260604"/>
                </a:lnTo>
                <a:lnTo>
                  <a:pt x="149256" y="253007"/>
                </a:lnTo>
                <a:lnTo>
                  <a:pt x="144780" y="246697"/>
                </a:lnTo>
                <a:lnTo>
                  <a:pt x="138017" y="242387"/>
                </a:lnTo>
                <a:lnTo>
                  <a:pt x="129540" y="240792"/>
                </a:lnTo>
                <a:lnTo>
                  <a:pt x="225552" y="240792"/>
                </a:lnTo>
                <a:lnTo>
                  <a:pt x="217074" y="242387"/>
                </a:lnTo>
                <a:lnTo>
                  <a:pt x="210312" y="246697"/>
                </a:lnTo>
                <a:lnTo>
                  <a:pt x="205835" y="253007"/>
                </a:lnTo>
                <a:lnTo>
                  <a:pt x="204216" y="260604"/>
                </a:lnTo>
                <a:lnTo>
                  <a:pt x="204216" y="339852"/>
                </a:lnTo>
                <a:lnTo>
                  <a:pt x="205835" y="347448"/>
                </a:lnTo>
                <a:lnTo>
                  <a:pt x="210312" y="353758"/>
                </a:lnTo>
                <a:lnTo>
                  <a:pt x="217074" y="358068"/>
                </a:lnTo>
                <a:lnTo>
                  <a:pt x="225552" y="359664"/>
                </a:lnTo>
                <a:close/>
              </a:path>
              <a:path w="504825" h="429895">
                <a:moveTo>
                  <a:pt x="377952" y="359664"/>
                </a:moveTo>
                <a:lnTo>
                  <a:pt x="280416" y="359664"/>
                </a:lnTo>
                <a:lnTo>
                  <a:pt x="288012" y="358068"/>
                </a:lnTo>
                <a:lnTo>
                  <a:pt x="294322" y="353758"/>
                </a:lnTo>
                <a:lnTo>
                  <a:pt x="298632" y="347448"/>
                </a:lnTo>
                <a:lnTo>
                  <a:pt x="300228" y="339852"/>
                </a:lnTo>
                <a:lnTo>
                  <a:pt x="300228" y="260604"/>
                </a:lnTo>
                <a:lnTo>
                  <a:pt x="298632" y="253007"/>
                </a:lnTo>
                <a:lnTo>
                  <a:pt x="294322" y="246697"/>
                </a:lnTo>
                <a:lnTo>
                  <a:pt x="288012" y="242387"/>
                </a:lnTo>
                <a:lnTo>
                  <a:pt x="280416" y="240792"/>
                </a:lnTo>
                <a:lnTo>
                  <a:pt x="377952" y="240792"/>
                </a:lnTo>
                <a:lnTo>
                  <a:pt x="369474" y="242387"/>
                </a:lnTo>
                <a:lnTo>
                  <a:pt x="362712" y="246697"/>
                </a:lnTo>
                <a:lnTo>
                  <a:pt x="358235" y="253007"/>
                </a:lnTo>
                <a:lnTo>
                  <a:pt x="356616" y="260604"/>
                </a:lnTo>
                <a:lnTo>
                  <a:pt x="356616" y="339852"/>
                </a:lnTo>
                <a:lnTo>
                  <a:pt x="358235" y="347448"/>
                </a:lnTo>
                <a:lnTo>
                  <a:pt x="362712" y="353758"/>
                </a:lnTo>
                <a:lnTo>
                  <a:pt x="369474" y="358068"/>
                </a:lnTo>
                <a:lnTo>
                  <a:pt x="377952" y="359664"/>
                </a:lnTo>
                <a:close/>
              </a:path>
              <a:path w="504825" h="429895">
                <a:moveTo>
                  <a:pt x="504444" y="359664"/>
                </a:moveTo>
                <a:lnTo>
                  <a:pt x="432816" y="359664"/>
                </a:lnTo>
                <a:lnTo>
                  <a:pt x="440412" y="358068"/>
                </a:lnTo>
                <a:lnTo>
                  <a:pt x="446722" y="353758"/>
                </a:lnTo>
                <a:lnTo>
                  <a:pt x="451032" y="347448"/>
                </a:lnTo>
                <a:lnTo>
                  <a:pt x="452628" y="339852"/>
                </a:lnTo>
                <a:lnTo>
                  <a:pt x="452628" y="260604"/>
                </a:lnTo>
                <a:lnTo>
                  <a:pt x="451032" y="253007"/>
                </a:lnTo>
                <a:lnTo>
                  <a:pt x="446722" y="246697"/>
                </a:lnTo>
                <a:lnTo>
                  <a:pt x="440412" y="242387"/>
                </a:lnTo>
                <a:lnTo>
                  <a:pt x="432816" y="240792"/>
                </a:lnTo>
                <a:lnTo>
                  <a:pt x="504444" y="240792"/>
                </a:lnTo>
                <a:lnTo>
                  <a:pt x="504444" y="3596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46291" y="5536691"/>
            <a:ext cx="925194" cy="363220"/>
          </a:xfrm>
          <a:custGeom>
            <a:avLst/>
            <a:gdLst/>
            <a:ahLst/>
            <a:cxnLst/>
            <a:rect l="l" t="t" r="r" b="b"/>
            <a:pathLst>
              <a:path w="925195" h="363220">
                <a:moveTo>
                  <a:pt x="923544" y="362712"/>
                </a:moveTo>
                <a:lnTo>
                  <a:pt x="3048" y="362712"/>
                </a:lnTo>
                <a:lnTo>
                  <a:pt x="0" y="359664"/>
                </a:lnTo>
                <a:lnTo>
                  <a:pt x="0" y="1524"/>
                </a:lnTo>
                <a:lnTo>
                  <a:pt x="3048" y="0"/>
                </a:lnTo>
                <a:lnTo>
                  <a:pt x="923544" y="0"/>
                </a:lnTo>
                <a:lnTo>
                  <a:pt x="925068" y="1524"/>
                </a:lnTo>
                <a:lnTo>
                  <a:pt x="925068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52044"/>
                </a:lnTo>
                <a:lnTo>
                  <a:pt x="6096" y="352044"/>
                </a:lnTo>
                <a:lnTo>
                  <a:pt x="10668" y="356616"/>
                </a:lnTo>
                <a:lnTo>
                  <a:pt x="925068" y="356616"/>
                </a:lnTo>
                <a:lnTo>
                  <a:pt x="925068" y="359664"/>
                </a:lnTo>
                <a:lnTo>
                  <a:pt x="923544" y="362712"/>
                </a:lnTo>
                <a:close/>
              </a:path>
              <a:path w="925195" h="363220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925195" h="363220">
                <a:moveTo>
                  <a:pt x="915924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915924" y="4572"/>
                </a:lnTo>
                <a:lnTo>
                  <a:pt x="915924" y="10668"/>
                </a:lnTo>
                <a:close/>
              </a:path>
              <a:path w="925195" h="363220">
                <a:moveTo>
                  <a:pt x="915924" y="356616"/>
                </a:moveTo>
                <a:lnTo>
                  <a:pt x="915924" y="4572"/>
                </a:lnTo>
                <a:lnTo>
                  <a:pt x="920496" y="10668"/>
                </a:lnTo>
                <a:lnTo>
                  <a:pt x="925068" y="10668"/>
                </a:lnTo>
                <a:lnTo>
                  <a:pt x="925068" y="352044"/>
                </a:lnTo>
                <a:lnTo>
                  <a:pt x="920496" y="352044"/>
                </a:lnTo>
                <a:lnTo>
                  <a:pt x="915924" y="356616"/>
                </a:lnTo>
                <a:close/>
              </a:path>
              <a:path w="925195" h="363220">
                <a:moveTo>
                  <a:pt x="925068" y="10668"/>
                </a:moveTo>
                <a:lnTo>
                  <a:pt x="920496" y="10668"/>
                </a:lnTo>
                <a:lnTo>
                  <a:pt x="915924" y="4572"/>
                </a:lnTo>
                <a:lnTo>
                  <a:pt x="925068" y="4572"/>
                </a:lnTo>
                <a:lnTo>
                  <a:pt x="925068" y="10668"/>
                </a:lnTo>
                <a:close/>
              </a:path>
              <a:path w="925195" h="363220">
                <a:moveTo>
                  <a:pt x="10668" y="356616"/>
                </a:moveTo>
                <a:lnTo>
                  <a:pt x="6096" y="352044"/>
                </a:lnTo>
                <a:lnTo>
                  <a:pt x="10668" y="352044"/>
                </a:lnTo>
                <a:lnTo>
                  <a:pt x="10668" y="356616"/>
                </a:lnTo>
                <a:close/>
              </a:path>
              <a:path w="925195" h="363220">
                <a:moveTo>
                  <a:pt x="915924" y="356616"/>
                </a:moveTo>
                <a:lnTo>
                  <a:pt x="10668" y="356616"/>
                </a:lnTo>
                <a:lnTo>
                  <a:pt x="10668" y="352044"/>
                </a:lnTo>
                <a:lnTo>
                  <a:pt x="915924" y="352044"/>
                </a:lnTo>
                <a:lnTo>
                  <a:pt x="915924" y="356616"/>
                </a:lnTo>
                <a:close/>
              </a:path>
              <a:path w="925195" h="363220">
                <a:moveTo>
                  <a:pt x="925068" y="356616"/>
                </a:moveTo>
                <a:lnTo>
                  <a:pt x="915924" y="356616"/>
                </a:lnTo>
                <a:lnTo>
                  <a:pt x="920496" y="352044"/>
                </a:lnTo>
                <a:lnTo>
                  <a:pt x="925068" y="352044"/>
                </a:lnTo>
                <a:lnTo>
                  <a:pt x="925068" y="356616"/>
                </a:lnTo>
                <a:close/>
              </a:path>
            </a:pathLst>
          </a:custGeom>
          <a:solidFill>
            <a:srgbClr val="164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152388" y="5541264"/>
            <a:ext cx="914400" cy="352425"/>
          </a:xfrm>
          <a:prstGeom prst="rect">
            <a:avLst/>
          </a:prstGeom>
          <a:solidFill>
            <a:srgbClr val="505050"/>
          </a:solidFill>
        </p:spPr>
        <p:txBody>
          <a:bodyPr wrap="square" lIns="0" tIns="3556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1600" spc="-25">
                <a:solidFill>
                  <a:srgbClr val="F2F2F2"/>
                </a:solidFill>
                <a:latin typeface="Courier New"/>
                <a:cs typeface="Courier New"/>
              </a:rPr>
              <a:t>Windows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8244" y="586740"/>
            <a:ext cx="3947159" cy="481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084912" y="4057074"/>
            <a:ext cx="2785110" cy="1195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0725">
              <a:lnSpc>
                <a:spcPct val="100000"/>
              </a:lnSpc>
            </a:pPr>
            <a:r>
              <a:rPr dirty="0" sz="3200" spc="-335">
                <a:solidFill>
                  <a:srgbClr val="FFFFFF"/>
                </a:solidFill>
                <a:latin typeface="Courier New"/>
                <a:cs typeface="Courier New"/>
              </a:rPr>
              <a:t>Commercial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950" spc="15">
                <a:solidFill>
                  <a:srgbClr val="FFFFFF"/>
                </a:solidFill>
                <a:latin typeface="Courier New"/>
                <a:cs typeface="Courier New"/>
              </a:rPr>
              <a:t>SQL</a:t>
            </a:r>
            <a:r>
              <a:rPr dirty="0" sz="1950" spc="-7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950" spc="-200">
                <a:solidFill>
                  <a:srgbClr val="FFFFFF"/>
                </a:solidFill>
                <a:latin typeface="Courier New"/>
                <a:cs typeface="Courier New"/>
              </a:rPr>
              <a:t>Server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24810" y="4057074"/>
            <a:ext cx="2018664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210">
                <a:solidFill>
                  <a:srgbClr val="FFFFFF"/>
                </a:solidFill>
                <a:latin typeface="Courier New"/>
                <a:cs typeface="Courier New"/>
              </a:rPr>
              <a:t>Community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60537" y="5228158"/>
            <a:ext cx="928369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1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950" spc="-7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950" spc="-270">
                <a:solidFill>
                  <a:srgbClr val="FFFFFF"/>
                </a:solidFill>
                <a:latin typeface="Courier New"/>
                <a:cs typeface="Courier New"/>
              </a:rPr>
              <a:t>Server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5625" y="5234185"/>
            <a:ext cx="839469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1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950" spc="-7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950" spc="5">
                <a:solidFill>
                  <a:srgbClr val="FFFFFF"/>
                </a:solidFill>
                <a:latin typeface="Courier New"/>
                <a:cs typeface="Courier New"/>
              </a:rPr>
              <a:t>Open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03804" y="3011423"/>
            <a:ext cx="1988820" cy="1009015"/>
          </a:xfrm>
          <a:custGeom>
            <a:avLst/>
            <a:gdLst/>
            <a:ahLst/>
            <a:cxnLst/>
            <a:rect l="l" t="t" r="r" b="b"/>
            <a:pathLst>
              <a:path w="1988820" h="1009014">
                <a:moveTo>
                  <a:pt x="1978152" y="504444"/>
                </a:moveTo>
                <a:lnTo>
                  <a:pt x="1978152" y="0"/>
                </a:lnTo>
                <a:lnTo>
                  <a:pt x="1988820" y="0"/>
                </a:lnTo>
                <a:lnTo>
                  <a:pt x="1988820" y="498348"/>
                </a:lnTo>
                <a:lnTo>
                  <a:pt x="1982724" y="498348"/>
                </a:lnTo>
                <a:lnTo>
                  <a:pt x="1978152" y="504444"/>
                </a:lnTo>
                <a:close/>
              </a:path>
              <a:path w="1988820" h="1009014">
                <a:moveTo>
                  <a:pt x="47244" y="938784"/>
                </a:moveTo>
                <a:lnTo>
                  <a:pt x="36576" y="938784"/>
                </a:lnTo>
                <a:lnTo>
                  <a:pt x="36576" y="501396"/>
                </a:lnTo>
                <a:lnTo>
                  <a:pt x="39624" y="498348"/>
                </a:lnTo>
                <a:lnTo>
                  <a:pt x="1978152" y="498348"/>
                </a:lnTo>
                <a:lnTo>
                  <a:pt x="1978152" y="504444"/>
                </a:lnTo>
                <a:lnTo>
                  <a:pt x="47244" y="504444"/>
                </a:lnTo>
                <a:lnTo>
                  <a:pt x="41148" y="509016"/>
                </a:lnTo>
                <a:lnTo>
                  <a:pt x="47244" y="509016"/>
                </a:lnTo>
                <a:lnTo>
                  <a:pt x="47244" y="938784"/>
                </a:lnTo>
                <a:close/>
              </a:path>
              <a:path w="1988820" h="1009014">
                <a:moveTo>
                  <a:pt x="1985772" y="509016"/>
                </a:moveTo>
                <a:lnTo>
                  <a:pt x="47244" y="509016"/>
                </a:lnTo>
                <a:lnTo>
                  <a:pt x="47244" y="504444"/>
                </a:lnTo>
                <a:lnTo>
                  <a:pt x="1978152" y="504444"/>
                </a:lnTo>
                <a:lnTo>
                  <a:pt x="1982724" y="498348"/>
                </a:lnTo>
                <a:lnTo>
                  <a:pt x="1988820" y="498348"/>
                </a:lnTo>
                <a:lnTo>
                  <a:pt x="1988820" y="507492"/>
                </a:lnTo>
                <a:lnTo>
                  <a:pt x="1985772" y="509016"/>
                </a:lnTo>
                <a:close/>
              </a:path>
              <a:path w="1988820" h="1009014">
                <a:moveTo>
                  <a:pt x="47244" y="509016"/>
                </a:moveTo>
                <a:lnTo>
                  <a:pt x="41148" y="509016"/>
                </a:lnTo>
                <a:lnTo>
                  <a:pt x="47244" y="504444"/>
                </a:lnTo>
                <a:lnTo>
                  <a:pt x="47244" y="509016"/>
                </a:lnTo>
                <a:close/>
              </a:path>
              <a:path w="1988820" h="1009014">
                <a:moveTo>
                  <a:pt x="41148" y="1008888"/>
                </a:moveTo>
                <a:lnTo>
                  <a:pt x="0" y="925068"/>
                </a:lnTo>
                <a:lnTo>
                  <a:pt x="36576" y="925068"/>
                </a:lnTo>
                <a:lnTo>
                  <a:pt x="36576" y="938784"/>
                </a:lnTo>
                <a:lnTo>
                  <a:pt x="76837" y="938784"/>
                </a:lnTo>
                <a:lnTo>
                  <a:pt x="41148" y="1008888"/>
                </a:lnTo>
                <a:close/>
              </a:path>
              <a:path w="1988820" h="1009014">
                <a:moveTo>
                  <a:pt x="76837" y="938784"/>
                </a:moveTo>
                <a:lnTo>
                  <a:pt x="47244" y="938784"/>
                </a:lnTo>
                <a:lnTo>
                  <a:pt x="47244" y="925068"/>
                </a:lnTo>
                <a:lnTo>
                  <a:pt x="83820" y="925068"/>
                </a:lnTo>
                <a:lnTo>
                  <a:pt x="76837" y="938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81955" y="3011423"/>
            <a:ext cx="2900680" cy="1009015"/>
          </a:xfrm>
          <a:custGeom>
            <a:avLst/>
            <a:gdLst/>
            <a:ahLst/>
            <a:cxnLst/>
            <a:rect l="l" t="t" r="r" b="b"/>
            <a:pathLst>
              <a:path w="2900679" h="1009014">
                <a:moveTo>
                  <a:pt x="2852928" y="509016"/>
                </a:moveTo>
                <a:lnTo>
                  <a:pt x="1524" y="509016"/>
                </a:lnTo>
                <a:lnTo>
                  <a:pt x="0" y="507492"/>
                </a:lnTo>
                <a:lnTo>
                  <a:pt x="0" y="0"/>
                </a:lnTo>
                <a:lnTo>
                  <a:pt x="10668" y="0"/>
                </a:lnTo>
                <a:lnTo>
                  <a:pt x="10668" y="498348"/>
                </a:lnTo>
                <a:lnTo>
                  <a:pt x="4572" y="498348"/>
                </a:lnTo>
                <a:lnTo>
                  <a:pt x="10668" y="504444"/>
                </a:lnTo>
                <a:lnTo>
                  <a:pt x="2852928" y="504444"/>
                </a:lnTo>
                <a:lnTo>
                  <a:pt x="2852928" y="509016"/>
                </a:lnTo>
                <a:close/>
              </a:path>
              <a:path w="2900679" h="1009014">
                <a:moveTo>
                  <a:pt x="10668" y="504444"/>
                </a:moveTo>
                <a:lnTo>
                  <a:pt x="4572" y="498348"/>
                </a:lnTo>
                <a:lnTo>
                  <a:pt x="10668" y="498348"/>
                </a:lnTo>
                <a:lnTo>
                  <a:pt x="10668" y="504444"/>
                </a:lnTo>
                <a:close/>
              </a:path>
              <a:path w="2900679" h="1009014">
                <a:moveTo>
                  <a:pt x="2863596" y="509016"/>
                </a:moveTo>
                <a:lnTo>
                  <a:pt x="2859024" y="509016"/>
                </a:lnTo>
                <a:lnTo>
                  <a:pt x="2852928" y="504444"/>
                </a:lnTo>
                <a:lnTo>
                  <a:pt x="10668" y="504444"/>
                </a:lnTo>
                <a:lnTo>
                  <a:pt x="10668" y="498348"/>
                </a:lnTo>
                <a:lnTo>
                  <a:pt x="2862072" y="498348"/>
                </a:lnTo>
                <a:lnTo>
                  <a:pt x="2863596" y="501396"/>
                </a:lnTo>
                <a:lnTo>
                  <a:pt x="2863596" y="509016"/>
                </a:lnTo>
                <a:close/>
              </a:path>
              <a:path w="2900679" h="1009014">
                <a:moveTo>
                  <a:pt x="2863596" y="938784"/>
                </a:moveTo>
                <a:lnTo>
                  <a:pt x="2852928" y="938784"/>
                </a:lnTo>
                <a:lnTo>
                  <a:pt x="2852928" y="504444"/>
                </a:lnTo>
                <a:lnTo>
                  <a:pt x="2859024" y="509016"/>
                </a:lnTo>
                <a:lnTo>
                  <a:pt x="2863596" y="509016"/>
                </a:lnTo>
                <a:lnTo>
                  <a:pt x="2863596" y="938784"/>
                </a:lnTo>
                <a:close/>
              </a:path>
              <a:path w="2900679" h="1009014">
                <a:moveTo>
                  <a:pt x="2859024" y="1008888"/>
                </a:moveTo>
                <a:lnTo>
                  <a:pt x="2816352" y="925068"/>
                </a:lnTo>
                <a:lnTo>
                  <a:pt x="2852928" y="925068"/>
                </a:lnTo>
                <a:lnTo>
                  <a:pt x="2852928" y="938784"/>
                </a:lnTo>
                <a:lnTo>
                  <a:pt x="2893438" y="938784"/>
                </a:lnTo>
                <a:lnTo>
                  <a:pt x="2859024" y="1008888"/>
                </a:lnTo>
                <a:close/>
              </a:path>
              <a:path w="2900679" h="1009014">
                <a:moveTo>
                  <a:pt x="2893438" y="938784"/>
                </a:moveTo>
                <a:lnTo>
                  <a:pt x="2863596" y="938784"/>
                </a:lnTo>
                <a:lnTo>
                  <a:pt x="2863596" y="925068"/>
                </a:lnTo>
                <a:lnTo>
                  <a:pt x="2900172" y="925068"/>
                </a:lnTo>
                <a:lnTo>
                  <a:pt x="2893438" y="938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84364" y="4841747"/>
            <a:ext cx="2157984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87651" y="4841747"/>
            <a:ext cx="2157984" cy="484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05216" y="6341364"/>
            <a:ext cx="925194" cy="363220"/>
          </a:xfrm>
          <a:custGeom>
            <a:avLst/>
            <a:gdLst/>
            <a:ahLst/>
            <a:cxnLst/>
            <a:rect l="l" t="t" r="r" b="b"/>
            <a:pathLst>
              <a:path w="925195" h="363220">
                <a:moveTo>
                  <a:pt x="923544" y="362712"/>
                </a:moveTo>
                <a:lnTo>
                  <a:pt x="1524" y="362712"/>
                </a:lnTo>
                <a:lnTo>
                  <a:pt x="0" y="359664"/>
                </a:lnTo>
                <a:lnTo>
                  <a:pt x="0" y="3048"/>
                </a:lnTo>
                <a:lnTo>
                  <a:pt x="1524" y="0"/>
                </a:lnTo>
                <a:lnTo>
                  <a:pt x="923544" y="0"/>
                </a:lnTo>
                <a:lnTo>
                  <a:pt x="925068" y="3048"/>
                </a:lnTo>
                <a:lnTo>
                  <a:pt x="92506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352044"/>
                </a:lnTo>
                <a:lnTo>
                  <a:pt x="4572" y="352044"/>
                </a:lnTo>
                <a:lnTo>
                  <a:pt x="10668" y="358140"/>
                </a:lnTo>
                <a:lnTo>
                  <a:pt x="925068" y="358140"/>
                </a:lnTo>
                <a:lnTo>
                  <a:pt x="925068" y="359664"/>
                </a:lnTo>
                <a:lnTo>
                  <a:pt x="923544" y="362712"/>
                </a:lnTo>
                <a:close/>
              </a:path>
              <a:path w="925195" h="363220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925195" h="363220">
                <a:moveTo>
                  <a:pt x="91440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914400" y="4572"/>
                </a:lnTo>
                <a:lnTo>
                  <a:pt x="914400" y="10668"/>
                </a:lnTo>
                <a:close/>
              </a:path>
              <a:path w="925195" h="363220">
                <a:moveTo>
                  <a:pt x="914400" y="358140"/>
                </a:moveTo>
                <a:lnTo>
                  <a:pt x="914400" y="4572"/>
                </a:lnTo>
                <a:lnTo>
                  <a:pt x="920496" y="10668"/>
                </a:lnTo>
                <a:lnTo>
                  <a:pt x="925068" y="10668"/>
                </a:lnTo>
                <a:lnTo>
                  <a:pt x="925068" y="352044"/>
                </a:lnTo>
                <a:lnTo>
                  <a:pt x="920496" y="352044"/>
                </a:lnTo>
                <a:lnTo>
                  <a:pt x="914400" y="358140"/>
                </a:lnTo>
                <a:close/>
              </a:path>
              <a:path w="925195" h="363220">
                <a:moveTo>
                  <a:pt x="925068" y="10668"/>
                </a:moveTo>
                <a:lnTo>
                  <a:pt x="920496" y="10668"/>
                </a:lnTo>
                <a:lnTo>
                  <a:pt x="914400" y="4572"/>
                </a:lnTo>
                <a:lnTo>
                  <a:pt x="925068" y="4572"/>
                </a:lnTo>
                <a:lnTo>
                  <a:pt x="925068" y="10668"/>
                </a:lnTo>
                <a:close/>
              </a:path>
              <a:path w="925195" h="363220">
                <a:moveTo>
                  <a:pt x="10668" y="358140"/>
                </a:moveTo>
                <a:lnTo>
                  <a:pt x="4572" y="352044"/>
                </a:lnTo>
                <a:lnTo>
                  <a:pt x="10668" y="352044"/>
                </a:lnTo>
                <a:lnTo>
                  <a:pt x="10668" y="358140"/>
                </a:lnTo>
                <a:close/>
              </a:path>
              <a:path w="925195" h="363220">
                <a:moveTo>
                  <a:pt x="914400" y="358140"/>
                </a:moveTo>
                <a:lnTo>
                  <a:pt x="10668" y="358140"/>
                </a:lnTo>
                <a:lnTo>
                  <a:pt x="10668" y="352044"/>
                </a:lnTo>
                <a:lnTo>
                  <a:pt x="914400" y="352044"/>
                </a:lnTo>
                <a:lnTo>
                  <a:pt x="914400" y="358140"/>
                </a:lnTo>
                <a:close/>
              </a:path>
              <a:path w="925195" h="363220">
                <a:moveTo>
                  <a:pt x="925068" y="358140"/>
                </a:moveTo>
                <a:lnTo>
                  <a:pt x="914400" y="358140"/>
                </a:lnTo>
                <a:lnTo>
                  <a:pt x="920496" y="352044"/>
                </a:lnTo>
                <a:lnTo>
                  <a:pt x="925068" y="352044"/>
                </a:lnTo>
                <a:lnTo>
                  <a:pt x="925068" y="358140"/>
                </a:lnTo>
                <a:close/>
              </a:path>
            </a:pathLst>
          </a:custGeom>
          <a:solidFill>
            <a:srgbClr val="164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209788" y="6345935"/>
            <a:ext cx="916305" cy="353695"/>
          </a:xfrm>
          <a:prstGeom prst="rect">
            <a:avLst/>
          </a:prstGeom>
          <a:solidFill>
            <a:srgbClr val="505050"/>
          </a:solidFill>
        </p:spPr>
        <p:txBody>
          <a:bodyPr wrap="square" lIns="0" tIns="37465" rIns="0" bIns="0" rtlCol="0" vert="horz">
            <a:spAutoFit/>
          </a:bodyPr>
          <a:lstStyle/>
          <a:p>
            <a:pPr marL="203835">
              <a:lnSpc>
                <a:spcPct val="100000"/>
              </a:lnSpc>
              <a:spcBef>
                <a:spcPts val="295"/>
              </a:spcBef>
            </a:pPr>
            <a:r>
              <a:rPr dirty="0" sz="1600" spc="-170">
                <a:solidFill>
                  <a:srgbClr val="F2F2F2"/>
                </a:solidFill>
                <a:latin typeface="Courier New"/>
                <a:cs typeface="Courier New"/>
              </a:rPr>
              <a:t>Spark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586740"/>
            <a:ext cx="8683752" cy="483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5727" y="2611085"/>
            <a:ext cx="5574030" cy="310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600" spc="-350">
                <a:solidFill>
                  <a:srgbClr val="0077D6"/>
                </a:solidFill>
                <a:latin typeface="Courier New"/>
                <a:cs typeface="Courier New"/>
              </a:rPr>
              <a:t>Escapes</a:t>
            </a:r>
            <a:r>
              <a:rPr dirty="0" sz="2600" spc="-865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640">
                <a:solidFill>
                  <a:srgbClr val="0077D6"/>
                </a:solidFill>
                <a:latin typeface="Courier New"/>
                <a:cs typeface="Courier New"/>
              </a:rPr>
              <a:t>R’s</a:t>
            </a:r>
            <a:r>
              <a:rPr dirty="0" sz="2600" spc="-865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580">
                <a:solidFill>
                  <a:srgbClr val="0077D6"/>
                </a:solidFill>
                <a:latin typeface="Courier New"/>
                <a:cs typeface="Courier New"/>
              </a:rPr>
              <a:t>traditional</a:t>
            </a:r>
            <a:r>
              <a:rPr dirty="0" sz="2600" spc="-830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30">
                <a:solidFill>
                  <a:srgbClr val="0077D6"/>
                </a:solidFill>
                <a:latin typeface="Courier New"/>
                <a:cs typeface="Courier New"/>
              </a:rPr>
              <a:t>memory</a:t>
            </a:r>
            <a:r>
              <a:rPr dirty="0" sz="2600" spc="-850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650">
                <a:solidFill>
                  <a:srgbClr val="0077D6"/>
                </a:solidFill>
                <a:latin typeface="Courier New"/>
                <a:cs typeface="Courier New"/>
              </a:rPr>
              <a:t>limits</a:t>
            </a:r>
            <a:endParaRPr sz="2600">
              <a:latin typeface="Courier New"/>
              <a:cs typeface="Courier New"/>
            </a:endParaRPr>
          </a:p>
          <a:p>
            <a:pPr marL="12700" marR="1082675">
              <a:lnSpc>
                <a:spcPts val="2800"/>
              </a:lnSpc>
              <a:spcBef>
                <a:spcPts val="1465"/>
              </a:spcBef>
            </a:pPr>
            <a:r>
              <a:rPr dirty="0" sz="2600" spc="-475">
                <a:solidFill>
                  <a:srgbClr val="0077D6"/>
                </a:solidFill>
                <a:latin typeface="Courier New"/>
                <a:cs typeface="Courier New"/>
              </a:rPr>
              <a:t>Scales</a:t>
            </a:r>
            <a:r>
              <a:rPr dirty="0" sz="2600" spc="-840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515">
                <a:solidFill>
                  <a:srgbClr val="0077D6"/>
                </a:solidFill>
                <a:latin typeface="Courier New"/>
                <a:cs typeface="Courier New"/>
              </a:rPr>
              <a:t>predictive</a:t>
            </a:r>
            <a:r>
              <a:rPr dirty="0" sz="2600" spc="-850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285">
                <a:solidFill>
                  <a:srgbClr val="0077D6"/>
                </a:solidFill>
                <a:latin typeface="Courier New"/>
                <a:cs typeface="Courier New"/>
              </a:rPr>
              <a:t>modeling</a:t>
            </a:r>
            <a:r>
              <a:rPr dirty="0" sz="2600" spc="-869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409">
                <a:solidFill>
                  <a:srgbClr val="0077D6"/>
                </a:solidFill>
                <a:latin typeface="Courier New"/>
                <a:cs typeface="Courier New"/>
              </a:rPr>
              <a:t>using  </a:t>
            </a:r>
            <a:r>
              <a:rPr dirty="0" sz="2600" spc="-570">
                <a:solidFill>
                  <a:srgbClr val="0077D6"/>
                </a:solidFill>
                <a:latin typeface="Courier New"/>
                <a:cs typeface="Courier New"/>
              </a:rPr>
              <a:t>parallelization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2600" spc="-530">
                <a:solidFill>
                  <a:srgbClr val="0077D6"/>
                </a:solidFill>
                <a:latin typeface="Courier New"/>
                <a:cs typeface="Courier New"/>
              </a:rPr>
              <a:t>Distributes</a:t>
            </a:r>
            <a:r>
              <a:rPr dirty="0" sz="2600" spc="-869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310">
                <a:solidFill>
                  <a:srgbClr val="0077D6"/>
                </a:solidFill>
                <a:latin typeface="Courier New"/>
                <a:cs typeface="Courier New"/>
              </a:rPr>
              <a:t>computation</a:t>
            </a:r>
            <a:r>
              <a:rPr dirty="0" sz="2600" spc="-860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420">
                <a:solidFill>
                  <a:srgbClr val="0077D6"/>
                </a:solidFill>
                <a:latin typeface="Courier New"/>
                <a:cs typeface="Courier New"/>
              </a:rPr>
              <a:t>cores</a:t>
            </a:r>
            <a:r>
              <a:rPr dirty="0" sz="2600" spc="-869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240">
                <a:solidFill>
                  <a:srgbClr val="0077D6"/>
                </a:solidFill>
                <a:latin typeface="Courier New"/>
                <a:cs typeface="Courier New"/>
              </a:rPr>
              <a:t>&amp;</a:t>
            </a:r>
            <a:r>
              <a:rPr dirty="0" sz="2600" spc="-860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240">
                <a:solidFill>
                  <a:srgbClr val="0077D6"/>
                </a:solidFill>
                <a:latin typeface="Courier New"/>
                <a:cs typeface="Courier New"/>
              </a:rPr>
              <a:t>nodes</a:t>
            </a:r>
            <a:endParaRPr sz="2600">
              <a:latin typeface="Courier New"/>
              <a:cs typeface="Courier New"/>
            </a:endParaRPr>
          </a:p>
          <a:p>
            <a:pPr marL="12700" marR="5080">
              <a:lnSpc>
                <a:spcPts val="2800"/>
              </a:lnSpc>
              <a:spcBef>
                <a:spcPts val="1465"/>
              </a:spcBef>
            </a:pPr>
            <a:r>
              <a:rPr dirty="0" sz="2600" spc="-370">
                <a:solidFill>
                  <a:srgbClr val="0077D6"/>
                </a:solidFill>
                <a:latin typeface="Courier New"/>
                <a:cs typeface="Courier New"/>
              </a:rPr>
              <a:t>Minimizes data </a:t>
            </a:r>
            <a:r>
              <a:rPr dirty="0" sz="2600" spc="-110">
                <a:solidFill>
                  <a:srgbClr val="0077D6"/>
                </a:solidFill>
                <a:latin typeface="Courier New"/>
                <a:cs typeface="Courier New"/>
              </a:rPr>
              <a:t>movement </a:t>
            </a:r>
            <a:r>
              <a:rPr dirty="0" sz="2600" spc="-409">
                <a:solidFill>
                  <a:srgbClr val="0077D6"/>
                </a:solidFill>
                <a:latin typeface="Courier New"/>
                <a:cs typeface="Courier New"/>
              </a:rPr>
              <a:t>using </a:t>
            </a:r>
            <a:r>
              <a:rPr dirty="0" sz="2600" spc="-580">
                <a:solidFill>
                  <a:srgbClr val="0077D6"/>
                </a:solidFill>
                <a:latin typeface="Courier New"/>
                <a:cs typeface="Courier New"/>
              </a:rPr>
              <a:t>in-  </a:t>
            </a:r>
            <a:r>
              <a:rPr dirty="0" sz="2600" spc="-405">
                <a:solidFill>
                  <a:srgbClr val="0077D6"/>
                </a:solidFill>
                <a:latin typeface="Courier New"/>
                <a:cs typeface="Courier New"/>
              </a:rPr>
              <a:t>database,</a:t>
            </a:r>
            <a:r>
              <a:rPr dirty="0" sz="2600" spc="-905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240">
                <a:solidFill>
                  <a:srgbClr val="0077D6"/>
                </a:solidFill>
                <a:latin typeface="Courier New"/>
                <a:cs typeface="Courier New"/>
              </a:rPr>
              <a:t>in-MapReduce</a:t>
            </a:r>
            <a:r>
              <a:rPr dirty="0" sz="2600" spc="-860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190">
                <a:solidFill>
                  <a:srgbClr val="0077D6"/>
                </a:solidFill>
                <a:latin typeface="Courier New"/>
                <a:cs typeface="Courier New"/>
              </a:rPr>
              <a:t>and</a:t>
            </a:r>
            <a:r>
              <a:rPr dirty="0" sz="2600" spc="-875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325">
                <a:solidFill>
                  <a:srgbClr val="0077D6"/>
                </a:solidFill>
                <a:latin typeface="Courier New"/>
                <a:cs typeface="Courier New"/>
              </a:rPr>
              <a:t>in-Apache  </a:t>
            </a:r>
            <a:r>
              <a:rPr dirty="0" sz="2600" spc="-360">
                <a:solidFill>
                  <a:srgbClr val="0077D6"/>
                </a:solidFill>
                <a:latin typeface="Courier New"/>
                <a:cs typeface="Courier New"/>
              </a:rPr>
              <a:t>Spark</a:t>
            </a:r>
            <a:r>
              <a:rPr dirty="0" sz="2600" spc="-919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600" spc="-409">
                <a:solidFill>
                  <a:srgbClr val="0077D6"/>
                </a:solidFill>
                <a:latin typeface="Courier New"/>
                <a:cs typeface="Courier New"/>
              </a:rPr>
              <a:t>execution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75576" y="3771900"/>
            <a:ext cx="469392" cy="41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9523" y="3526535"/>
            <a:ext cx="2958084" cy="1937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589787"/>
            <a:ext cx="3733800" cy="480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21764" y="2286000"/>
            <a:ext cx="6420612" cy="4198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373" y="2513518"/>
            <a:ext cx="4645660" cy="479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375">
                <a:solidFill>
                  <a:srgbClr val="0077D6"/>
                </a:solidFill>
                <a:latin typeface="Courier New"/>
                <a:cs typeface="Courier New"/>
              </a:rPr>
              <a:t>High-performance,</a:t>
            </a:r>
            <a:r>
              <a:rPr dirty="0" sz="2900" spc="-1460">
                <a:solidFill>
                  <a:srgbClr val="0077D6"/>
                </a:solidFill>
                <a:latin typeface="Courier New"/>
                <a:cs typeface="Courier New"/>
              </a:rPr>
              <a:t> </a:t>
            </a:r>
            <a:r>
              <a:rPr dirty="0" sz="2900" spc="-505">
                <a:solidFill>
                  <a:srgbClr val="0077D6"/>
                </a:solidFill>
                <a:latin typeface="Courier New"/>
                <a:cs typeface="Courier New"/>
              </a:rPr>
              <a:t>Scalable </a:t>
            </a:r>
            <a:r>
              <a:rPr dirty="0" sz="2900" spc="-125">
                <a:solidFill>
                  <a:srgbClr val="0077D6"/>
                </a:solidFill>
                <a:latin typeface="Courier New"/>
                <a:cs typeface="Courier New"/>
              </a:rPr>
              <a:t>R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908" y="3044951"/>
            <a:ext cx="1827276" cy="195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3310128"/>
            <a:ext cx="4495800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2336" y="3582923"/>
            <a:ext cx="253365" cy="200025"/>
          </a:xfrm>
          <a:custGeom>
            <a:avLst/>
            <a:gdLst/>
            <a:ahLst/>
            <a:cxnLst/>
            <a:rect l="l" t="t" r="r" b="b"/>
            <a:pathLst>
              <a:path w="253365" h="200025">
                <a:moveTo>
                  <a:pt x="42672" y="150876"/>
                </a:moveTo>
                <a:lnTo>
                  <a:pt x="0" y="150876"/>
                </a:lnTo>
                <a:lnTo>
                  <a:pt x="0" y="6096"/>
                </a:lnTo>
                <a:lnTo>
                  <a:pt x="41148" y="6096"/>
                </a:lnTo>
                <a:lnTo>
                  <a:pt x="49982" y="6667"/>
                </a:lnTo>
                <a:lnTo>
                  <a:pt x="76434" y="21336"/>
                </a:lnTo>
                <a:lnTo>
                  <a:pt x="16764" y="21336"/>
                </a:lnTo>
                <a:lnTo>
                  <a:pt x="16764" y="68580"/>
                </a:lnTo>
                <a:lnTo>
                  <a:pt x="68072" y="68580"/>
                </a:lnTo>
                <a:lnTo>
                  <a:pt x="64008" y="71628"/>
                </a:lnTo>
                <a:lnTo>
                  <a:pt x="56388" y="73152"/>
                </a:lnTo>
                <a:lnTo>
                  <a:pt x="56388" y="74676"/>
                </a:lnTo>
                <a:lnTo>
                  <a:pt x="63841" y="75485"/>
                </a:lnTo>
                <a:lnTo>
                  <a:pt x="70294" y="77724"/>
                </a:lnTo>
                <a:lnTo>
                  <a:pt x="75890" y="81105"/>
                </a:lnTo>
                <a:lnTo>
                  <a:pt x="79016" y="83820"/>
                </a:lnTo>
                <a:lnTo>
                  <a:pt x="16764" y="83820"/>
                </a:lnTo>
                <a:lnTo>
                  <a:pt x="16764" y="135636"/>
                </a:lnTo>
                <a:lnTo>
                  <a:pt x="79115" y="135636"/>
                </a:lnTo>
                <a:lnTo>
                  <a:pt x="76200" y="138684"/>
                </a:lnTo>
                <a:lnTo>
                  <a:pt x="69032" y="143803"/>
                </a:lnTo>
                <a:lnTo>
                  <a:pt x="61150" y="147637"/>
                </a:lnTo>
                <a:lnTo>
                  <a:pt x="52411" y="150042"/>
                </a:lnTo>
                <a:lnTo>
                  <a:pt x="42672" y="150876"/>
                </a:lnTo>
                <a:close/>
              </a:path>
              <a:path w="253365" h="200025">
                <a:moveTo>
                  <a:pt x="68072" y="68580"/>
                </a:moveTo>
                <a:lnTo>
                  <a:pt x="44196" y="68580"/>
                </a:lnTo>
                <a:lnTo>
                  <a:pt x="50292" y="65532"/>
                </a:lnTo>
                <a:lnTo>
                  <a:pt x="56388" y="60960"/>
                </a:lnTo>
                <a:lnTo>
                  <a:pt x="60960" y="57912"/>
                </a:lnTo>
                <a:lnTo>
                  <a:pt x="64008" y="50292"/>
                </a:lnTo>
                <a:lnTo>
                  <a:pt x="64008" y="42672"/>
                </a:lnTo>
                <a:lnTo>
                  <a:pt x="62293" y="33551"/>
                </a:lnTo>
                <a:lnTo>
                  <a:pt x="57150" y="26860"/>
                </a:lnTo>
                <a:lnTo>
                  <a:pt x="48577" y="22740"/>
                </a:lnTo>
                <a:lnTo>
                  <a:pt x="36576" y="21336"/>
                </a:lnTo>
                <a:lnTo>
                  <a:pt x="76434" y="21336"/>
                </a:lnTo>
                <a:lnTo>
                  <a:pt x="79248" y="26289"/>
                </a:lnTo>
                <a:lnTo>
                  <a:pt x="81486" y="32813"/>
                </a:lnTo>
                <a:lnTo>
                  <a:pt x="82296" y="39624"/>
                </a:lnTo>
                <a:lnTo>
                  <a:pt x="82296" y="47244"/>
                </a:lnTo>
                <a:lnTo>
                  <a:pt x="79248" y="54864"/>
                </a:lnTo>
                <a:lnTo>
                  <a:pt x="70104" y="67056"/>
                </a:lnTo>
                <a:lnTo>
                  <a:pt x="68072" y="68580"/>
                </a:lnTo>
                <a:close/>
              </a:path>
              <a:path w="253365" h="200025">
                <a:moveTo>
                  <a:pt x="79115" y="135636"/>
                </a:moveTo>
                <a:lnTo>
                  <a:pt x="50292" y="135636"/>
                </a:lnTo>
                <a:lnTo>
                  <a:pt x="57912" y="132588"/>
                </a:lnTo>
                <a:lnTo>
                  <a:pt x="62484" y="128016"/>
                </a:lnTo>
                <a:lnTo>
                  <a:pt x="68580" y="123444"/>
                </a:lnTo>
                <a:lnTo>
                  <a:pt x="71628" y="117348"/>
                </a:lnTo>
                <a:lnTo>
                  <a:pt x="71628" y="109728"/>
                </a:lnTo>
                <a:lnTo>
                  <a:pt x="69365" y="97964"/>
                </a:lnTo>
                <a:lnTo>
                  <a:pt x="62674" y="89916"/>
                </a:lnTo>
                <a:lnTo>
                  <a:pt x="51696" y="85296"/>
                </a:lnTo>
                <a:lnTo>
                  <a:pt x="36576" y="83820"/>
                </a:lnTo>
                <a:lnTo>
                  <a:pt x="79016" y="83820"/>
                </a:lnTo>
                <a:lnTo>
                  <a:pt x="88392" y="109728"/>
                </a:lnTo>
                <a:lnTo>
                  <a:pt x="87772" y="118324"/>
                </a:lnTo>
                <a:lnTo>
                  <a:pt x="85725" y="125920"/>
                </a:lnTo>
                <a:lnTo>
                  <a:pt x="81962" y="132659"/>
                </a:lnTo>
                <a:lnTo>
                  <a:pt x="79115" y="135636"/>
                </a:lnTo>
                <a:close/>
              </a:path>
              <a:path w="253365" h="200025">
                <a:moveTo>
                  <a:pt x="201168" y="152400"/>
                </a:moveTo>
                <a:lnTo>
                  <a:pt x="165568" y="131254"/>
                </a:lnTo>
                <a:lnTo>
                  <a:pt x="158496" y="102108"/>
                </a:lnTo>
                <a:lnTo>
                  <a:pt x="159329" y="90106"/>
                </a:lnTo>
                <a:lnTo>
                  <a:pt x="177879" y="54078"/>
                </a:lnTo>
                <a:lnTo>
                  <a:pt x="205740" y="45720"/>
                </a:lnTo>
                <a:lnTo>
                  <a:pt x="215431" y="46624"/>
                </a:lnTo>
                <a:lnTo>
                  <a:pt x="223837" y="49530"/>
                </a:lnTo>
                <a:lnTo>
                  <a:pt x="230814" y="54721"/>
                </a:lnTo>
                <a:lnTo>
                  <a:pt x="234097" y="59436"/>
                </a:lnTo>
                <a:lnTo>
                  <a:pt x="208788" y="59436"/>
                </a:lnTo>
                <a:lnTo>
                  <a:pt x="201334" y="60031"/>
                </a:lnTo>
                <a:lnTo>
                  <a:pt x="175831" y="92392"/>
                </a:lnTo>
                <a:lnTo>
                  <a:pt x="175260" y="102108"/>
                </a:lnTo>
                <a:lnTo>
                  <a:pt x="175831" y="109823"/>
                </a:lnTo>
                <a:lnTo>
                  <a:pt x="196596" y="138684"/>
                </a:lnTo>
                <a:lnTo>
                  <a:pt x="232478" y="138684"/>
                </a:lnTo>
                <a:lnTo>
                  <a:pt x="229671" y="142113"/>
                </a:lnTo>
                <a:lnTo>
                  <a:pt x="221551" y="147828"/>
                </a:lnTo>
                <a:lnTo>
                  <a:pt x="212002" y="151257"/>
                </a:lnTo>
                <a:lnTo>
                  <a:pt x="201168" y="152400"/>
                </a:lnTo>
                <a:close/>
              </a:path>
              <a:path w="253365" h="200025">
                <a:moveTo>
                  <a:pt x="252984" y="62484"/>
                </a:moveTo>
                <a:lnTo>
                  <a:pt x="237744" y="62484"/>
                </a:lnTo>
                <a:lnTo>
                  <a:pt x="237744" y="47244"/>
                </a:lnTo>
                <a:lnTo>
                  <a:pt x="252984" y="47244"/>
                </a:lnTo>
                <a:lnTo>
                  <a:pt x="252984" y="62484"/>
                </a:lnTo>
                <a:close/>
              </a:path>
              <a:path w="253365" h="200025">
                <a:moveTo>
                  <a:pt x="232478" y="138684"/>
                </a:moveTo>
                <a:lnTo>
                  <a:pt x="214884" y="138684"/>
                </a:lnTo>
                <a:lnTo>
                  <a:pt x="222504" y="135636"/>
                </a:lnTo>
                <a:lnTo>
                  <a:pt x="228600" y="129540"/>
                </a:lnTo>
                <a:lnTo>
                  <a:pt x="232600" y="124420"/>
                </a:lnTo>
                <a:lnTo>
                  <a:pt x="235458" y="118300"/>
                </a:lnTo>
                <a:lnTo>
                  <a:pt x="237172" y="111323"/>
                </a:lnTo>
                <a:lnTo>
                  <a:pt x="237744" y="103632"/>
                </a:lnTo>
                <a:lnTo>
                  <a:pt x="237744" y="80772"/>
                </a:lnTo>
                <a:lnTo>
                  <a:pt x="234696" y="73152"/>
                </a:lnTo>
                <a:lnTo>
                  <a:pt x="228600" y="68580"/>
                </a:lnTo>
                <a:lnTo>
                  <a:pt x="222504" y="62484"/>
                </a:lnTo>
                <a:lnTo>
                  <a:pt x="216408" y="59436"/>
                </a:lnTo>
                <a:lnTo>
                  <a:pt x="234097" y="59436"/>
                </a:lnTo>
                <a:lnTo>
                  <a:pt x="236220" y="62484"/>
                </a:lnTo>
                <a:lnTo>
                  <a:pt x="252984" y="62484"/>
                </a:lnTo>
                <a:lnTo>
                  <a:pt x="252984" y="134112"/>
                </a:lnTo>
                <a:lnTo>
                  <a:pt x="236220" y="134112"/>
                </a:lnTo>
                <a:lnTo>
                  <a:pt x="232478" y="138684"/>
                </a:lnTo>
                <a:close/>
              </a:path>
              <a:path w="253365" h="200025">
                <a:moveTo>
                  <a:pt x="240337" y="184404"/>
                </a:moveTo>
                <a:lnTo>
                  <a:pt x="199644" y="184404"/>
                </a:lnTo>
                <a:lnTo>
                  <a:pt x="215884" y="182070"/>
                </a:lnTo>
                <a:lnTo>
                  <a:pt x="227837" y="174879"/>
                </a:lnTo>
                <a:lnTo>
                  <a:pt x="235219" y="162544"/>
                </a:lnTo>
                <a:lnTo>
                  <a:pt x="237744" y="144780"/>
                </a:lnTo>
                <a:lnTo>
                  <a:pt x="237744" y="134112"/>
                </a:lnTo>
                <a:lnTo>
                  <a:pt x="252984" y="134112"/>
                </a:lnTo>
                <a:lnTo>
                  <a:pt x="252935" y="142113"/>
                </a:lnTo>
                <a:lnTo>
                  <a:pt x="249793" y="166854"/>
                </a:lnTo>
                <a:lnTo>
                  <a:pt x="240337" y="184404"/>
                </a:lnTo>
                <a:close/>
              </a:path>
              <a:path w="253365" h="200025">
                <a:moveTo>
                  <a:pt x="199644" y="199644"/>
                </a:moveTo>
                <a:lnTo>
                  <a:pt x="189904" y="199096"/>
                </a:lnTo>
                <a:lnTo>
                  <a:pt x="181165" y="197548"/>
                </a:lnTo>
                <a:lnTo>
                  <a:pt x="173283" y="195143"/>
                </a:lnTo>
                <a:lnTo>
                  <a:pt x="166116" y="192024"/>
                </a:lnTo>
                <a:lnTo>
                  <a:pt x="166116" y="175260"/>
                </a:lnTo>
                <a:lnTo>
                  <a:pt x="174355" y="179260"/>
                </a:lnTo>
                <a:lnTo>
                  <a:pt x="182879" y="182118"/>
                </a:lnTo>
                <a:lnTo>
                  <a:pt x="191404" y="183832"/>
                </a:lnTo>
                <a:lnTo>
                  <a:pt x="199644" y="184404"/>
                </a:lnTo>
                <a:lnTo>
                  <a:pt x="240337" y="184404"/>
                </a:lnTo>
                <a:lnTo>
                  <a:pt x="240030" y="184975"/>
                </a:lnTo>
                <a:lnTo>
                  <a:pt x="223408" y="195953"/>
                </a:lnTo>
                <a:lnTo>
                  <a:pt x="199644" y="199644"/>
                </a:lnTo>
                <a:close/>
              </a:path>
              <a:path w="253365" h="200025">
                <a:moveTo>
                  <a:pt x="132588" y="150876"/>
                </a:moveTo>
                <a:lnTo>
                  <a:pt x="115824" y="150876"/>
                </a:lnTo>
                <a:lnTo>
                  <a:pt x="115824" y="47244"/>
                </a:lnTo>
                <a:lnTo>
                  <a:pt x="132588" y="47244"/>
                </a:lnTo>
                <a:lnTo>
                  <a:pt x="132588" y="150876"/>
                </a:lnTo>
                <a:close/>
              </a:path>
              <a:path w="253365" h="200025">
                <a:moveTo>
                  <a:pt x="129539" y="21336"/>
                </a:moveTo>
                <a:lnTo>
                  <a:pt x="118872" y="21336"/>
                </a:lnTo>
                <a:lnTo>
                  <a:pt x="114300" y="16764"/>
                </a:lnTo>
                <a:lnTo>
                  <a:pt x="112776" y="13716"/>
                </a:lnTo>
                <a:lnTo>
                  <a:pt x="112776" y="7620"/>
                </a:lnTo>
                <a:lnTo>
                  <a:pt x="114300" y="6096"/>
                </a:lnTo>
                <a:lnTo>
                  <a:pt x="115824" y="3048"/>
                </a:lnTo>
                <a:lnTo>
                  <a:pt x="118872" y="1524"/>
                </a:lnTo>
                <a:lnTo>
                  <a:pt x="120396" y="0"/>
                </a:lnTo>
                <a:lnTo>
                  <a:pt x="126492" y="0"/>
                </a:lnTo>
                <a:lnTo>
                  <a:pt x="129539" y="1524"/>
                </a:lnTo>
                <a:lnTo>
                  <a:pt x="134112" y="6096"/>
                </a:lnTo>
                <a:lnTo>
                  <a:pt x="134112" y="16764"/>
                </a:lnTo>
                <a:lnTo>
                  <a:pt x="131064" y="18288"/>
                </a:lnTo>
                <a:lnTo>
                  <a:pt x="129539" y="21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800" y="3675888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 h="0">
                <a:moveTo>
                  <a:pt x="0" y="0"/>
                </a:moveTo>
                <a:lnTo>
                  <a:pt x="5486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3523" y="3581400"/>
            <a:ext cx="1533525" cy="201295"/>
          </a:xfrm>
          <a:custGeom>
            <a:avLst/>
            <a:gdLst/>
            <a:ahLst/>
            <a:cxnLst/>
            <a:rect l="l" t="t" r="r" b="b"/>
            <a:pathLst>
              <a:path w="1533525" h="201295">
                <a:moveTo>
                  <a:pt x="304800" y="73151"/>
                </a:moveTo>
                <a:lnTo>
                  <a:pt x="304800" y="56387"/>
                </a:lnTo>
                <a:lnTo>
                  <a:pt x="313062" y="52387"/>
                </a:lnTo>
                <a:lnTo>
                  <a:pt x="321754" y="49529"/>
                </a:lnTo>
                <a:lnTo>
                  <a:pt x="330731" y="47815"/>
                </a:lnTo>
                <a:lnTo>
                  <a:pt x="339852" y="47243"/>
                </a:lnTo>
                <a:lnTo>
                  <a:pt x="355854" y="49553"/>
                </a:lnTo>
                <a:lnTo>
                  <a:pt x="367284" y="56578"/>
                </a:lnTo>
                <a:lnTo>
                  <a:pt x="369812" y="60959"/>
                </a:lnTo>
                <a:lnTo>
                  <a:pt x="338328" y="60959"/>
                </a:lnTo>
                <a:lnTo>
                  <a:pt x="329445" y="61793"/>
                </a:lnTo>
                <a:lnTo>
                  <a:pt x="320992" y="64198"/>
                </a:lnTo>
                <a:lnTo>
                  <a:pt x="312824" y="68032"/>
                </a:lnTo>
                <a:lnTo>
                  <a:pt x="304800" y="73151"/>
                </a:lnTo>
                <a:close/>
              </a:path>
              <a:path w="1533525" h="201295">
                <a:moveTo>
                  <a:pt x="327660" y="153924"/>
                </a:moveTo>
                <a:lnTo>
                  <a:pt x="295656" y="134112"/>
                </a:lnTo>
                <a:lnTo>
                  <a:pt x="295656" y="124968"/>
                </a:lnTo>
                <a:lnTo>
                  <a:pt x="329183" y="91440"/>
                </a:lnTo>
                <a:lnTo>
                  <a:pt x="359664" y="86868"/>
                </a:lnTo>
                <a:lnTo>
                  <a:pt x="358473" y="75747"/>
                </a:lnTo>
                <a:lnTo>
                  <a:pt x="354711" y="67627"/>
                </a:lnTo>
                <a:lnTo>
                  <a:pt x="348091" y="62650"/>
                </a:lnTo>
                <a:lnTo>
                  <a:pt x="338328" y="60959"/>
                </a:lnTo>
                <a:lnTo>
                  <a:pt x="369812" y="60959"/>
                </a:lnTo>
                <a:lnTo>
                  <a:pt x="374142" y="68460"/>
                </a:lnTo>
                <a:lnTo>
                  <a:pt x="376428" y="85343"/>
                </a:lnTo>
                <a:lnTo>
                  <a:pt x="376428" y="100584"/>
                </a:lnTo>
                <a:lnTo>
                  <a:pt x="359664" y="100584"/>
                </a:lnTo>
                <a:lnTo>
                  <a:pt x="335280" y="103631"/>
                </a:lnTo>
                <a:lnTo>
                  <a:pt x="327660" y="105156"/>
                </a:lnTo>
                <a:lnTo>
                  <a:pt x="321564" y="106679"/>
                </a:lnTo>
                <a:lnTo>
                  <a:pt x="318515" y="109727"/>
                </a:lnTo>
                <a:lnTo>
                  <a:pt x="313944" y="111251"/>
                </a:lnTo>
                <a:lnTo>
                  <a:pt x="312420" y="117348"/>
                </a:lnTo>
                <a:lnTo>
                  <a:pt x="312420" y="128015"/>
                </a:lnTo>
                <a:lnTo>
                  <a:pt x="313944" y="132587"/>
                </a:lnTo>
                <a:lnTo>
                  <a:pt x="316992" y="135636"/>
                </a:lnTo>
                <a:lnTo>
                  <a:pt x="321564" y="138684"/>
                </a:lnTo>
                <a:lnTo>
                  <a:pt x="326136" y="140208"/>
                </a:lnTo>
                <a:lnTo>
                  <a:pt x="356071" y="140208"/>
                </a:lnTo>
                <a:lnTo>
                  <a:pt x="353377" y="143637"/>
                </a:lnTo>
                <a:lnTo>
                  <a:pt x="345948" y="149351"/>
                </a:lnTo>
                <a:lnTo>
                  <a:pt x="337375" y="152780"/>
                </a:lnTo>
                <a:lnTo>
                  <a:pt x="327660" y="153924"/>
                </a:lnTo>
                <a:close/>
              </a:path>
              <a:path w="1533525" h="201295">
                <a:moveTo>
                  <a:pt x="356071" y="140208"/>
                </a:moveTo>
                <a:lnTo>
                  <a:pt x="339852" y="140208"/>
                </a:lnTo>
                <a:lnTo>
                  <a:pt x="347472" y="137159"/>
                </a:lnTo>
                <a:lnTo>
                  <a:pt x="358140" y="126491"/>
                </a:lnTo>
                <a:lnTo>
                  <a:pt x="359664" y="118872"/>
                </a:lnTo>
                <a:lnTo>
                  <a:pt x="359664" y="100584"/>
                </a:lnTo>
                <a:lnTo>
                  <a:pt x="376428" y="100584"/>
                </a:lnTo>
                <a:lnTo>
                  <a:pt x="376428" y="135636"/>
                </a:lnTo>
                <a:lnTo>
                  <a:pt x="359664" y="135636"/>
                </a:lnTo>
                <a:lnTo>
                  <a:pt x="356071" y="140208"/>
                </a:lnTo>
                <a:close/>
              </a:path>
              <a:path w="1533525" h="201295">
                <a:moveTo>
                  <a:pt x="376428" y="152400"/>
                </a:moveTo>
                <a:lnTo>
                  <a:pt x="359664" y="152400"/>
                </a:lnTo>
                <a:lnTo>
                  <a:pt x="359664" y="135636"/>
                </a:lnTo>
                <a:lnTo>
                  <a:pt x="376428" y="135636"/>
                </a:lnTo>
                <a:lnTo>
                  <a:pt x="376428" y="152400"/>
                </a:lnTo>
                <a:close/>
              </a:path>
              <a:path w="1533525" h="201295">
                <a:moveTo>
                  <a:pt x="129540" y="73151"/>
                </a:moveTo>
                <a:lnTo>
                  <a:pt x="129540" y="56387"/>
                </a:lnTo>
                <a:lnTo>
                  <a:pt x="137802" y="52387"/>
                </a:lnTo>
                <a:lnTo>
                  <a:pt x="146494" y="49529"/>
                </a:lnTo>
                <a:lnTo>
                  <a:pt x="155471" y="47815"/>
                </a:lnTo>
                <a:lnTo>
                  <a:pt x="164592" y="47243"/>
                </a:lnTo>
                <a:lnTo>
                  <a:pt x="180594" y="49553"/>
                </a:lnTo>
                <a:lnTo>
                  <a:pt x="192024" y="56578"/>
                </a:lnTo>
                <a:lnTo>
                  <a:pt x="194552" y="60959"/>
                </a:lnTo>
                <a:lnTo>
                  <a:pt x="163068" y="60959"/>
                </a:lnTo>
                <a:lnTo>
                  <a:pt x="154185" y="61793"/>
                </a:lnTo>
                <a:lnTo>
                  <a:pt x="145732" y="64198"/>
                </a:lnTo>
                <a:lnTo>
                  <a:pt x="137564" y="68032"/>
                </a:lnTo>
                <a:lnTo>
                  <a:pt x="129540" y="73151"/>
                </a:lnTo>
                <a:close/>
              </a:path>
              <a:path w="1533525" h="201295">
                <a:moveTo>
                  <a:pt x="152400" y="153924"/>
                </a:moveTo>
                <a:lnTo>
                  <a:pt x="120395" y="134112"/>
                </a:lnTo>
                <a:lnTo>
                  <a:pt x="120395" y="124968"/>
                </a:lnTo>
                <a:lnTo>
                  <a:pt x="153923" y="91440"/>
                </a:lnTo>
                <a:lnTo>
                  <a:pt x="184404" y="86868"/>
                </a:lnTo>
                <a:lnTo>
                  <a:pt x="183213" y="75747"/>
                </a:lnTo>
                <a:lnTo>
                  <a:pt x="179451" y="67627"/>
                </a:lnTo>
                <a:lnTo>
                  <a:pt x="172831" y="62650"/>
                </a:lnTo>
                <a:lnTo>
                  <a:pt x="163068" y="60959"/>
                </a:lnTo>
                <a:lnTo>
                  <a:pt x="194552" y="60959"/>
                </a:lnTo>
                <a:lnTo>
                  <a:pt x="198882" y="68460"/>
                </a:lnTo>
                <a:lnTo>
                  <a:pt x="201168" y="85343"/>
                </a:lnTo>
                <a:lnTo>
                  <a:pt x="201168" y="100584"/>
                </a:lnTo>
                <a:lnTo>
                  <a:pt x="184404" y="100584"/>
                </a:lnTo>
                <a:lnTo>
                  <a:pt x="160020" y="103631"/>
                </a:lnTo>
                <a:lnTo>
                  <a:pt x="152400" y="105156"/>
                </a:lnTo>
                <a:lnTo>
                  <a:pt x="146304" y="106679"/>
                </a:lnTo>
                <a:lnTo>
                  <a:pt x="143256" y="109727"/>
                </a:lnTo>
                <a:lnTo>
                  <a:pt x="138683" y="111251"/>
                </a:lnTo>
                <a:lnTo>
                  <a:pt x="137160" y="117348"/>
                </a:lnTo>
                <a:lnTo>
                  <a:pt x="137160" y="128015"/>
                </a:lnTo>
                <a:lnTo>
                  <a:pt x="138683" y="132587"/>
                </a:lnTo>
                <a:lnTo>
                  <a:pt x="141732" y="135636"/>
                </a:lnTo>
                <a:lnTo>
                  <a:pt x="146304" y="138684"/>
                </a:lnTo>
                <a:lnTo>
                  <a:pt x="150876" y="140208"/>
                </a:lnTo>
                <a:lnTo>
                  <a:pt x="180811" y="140208"/>
                </a:lnTo>
                <a:lnTo>
                  <a:pt x="178117" y="143637"/>
                </a:lnTo>
                <a:lnTo>
                  <a:pt x="170687" y="149351"/>
                </a:lnTo>
                <a:lnTo>
                  <a:pt x="162115" y="152780"/>
                </a:lnTo>
                <a:lnTo>
                  <a:pt x="152400" y="153924"/>
                </a:lnTo>
                <a:close/>
              </a:path>
              <a:path w="1533525" h="201295">
                <a:moveTo>
                  <a:pt x="180811" y="140208"/>
                </a:moveTo>
                <a:lnTo>
                  <a:pt x="164592" y="140208"/>
                </a:lnTo>
                <a:lnTo>
                  <a:pt x="172211" y="137159"/>
                </a:lnTo>
                <a:lnTo>
                  <a:pt x="182879" y="126491"/>
                </a:lnTo>
                <a:lnTo>
                  <a:pt x="184404" y="118872"/>
                </a:lnTo>
                <a:lnTo>
                  <a:pt x="184404" y="100584"/>
                </a:lnTo>
                <a:lnTo>
                  <a:pt x="201168" y="100584"/>
                </a:lnTo>
                <a:lnTo>
                  <a:pt x="201168" y="135636"/>
                </a:lnTo>
                <a:lnTo>
                  <a:pt x="184404" y="135636"/>
                </a:lnTo>
                <a:lnTo>
                  <a:pt x="180811" y="140208"/>
                </a:lnTo>
                <a:close/>
              </a:path>
              <a:path w="1533525" h="201295">
                <a:moveTo>
                  <a:pt x="201168" y="152400"/>
                </a:moveTo>
                <a:lnTo>
                  <a:pt x="184404" y="152400"/>
                </a:lnTo>
                <a:lnTo>
                  <a:pt x="184404" y="135636"/>
                </a:lnTo>
                <a:lnTo>
                  <a:pt x="201168" y="135636"/>
                </a:lnTo>
                <a:lnTo>
                  <a:pt x="201168" y="152400"/>
                </a:lnTo>
                <a:close/>
              </a:path>
              <a:path w="1533525" h="201295">
                <a:moveTo>
                  <a:pt x="949451" y="153924"/>
                </a:moveTo>
                <a:lnTo>
                  <a:pt x="909280" y="132516"/>
                </a:lnTo>
                <a:lnTo>
                  <a:pt x="902207" y="100584"/>
                </a:lnTo>
                <a:lnTo>
                  <a:pt x="903065" y="89487"/>
                </a:lnTo>
                <a:lnTo>
                  <a:pt x="923091" y="55602"/>
                </a:lnTo>
                <a:lnTo>
                  <a:pt x="949451" y="47243"/>
                </a:lnTo>
                <a:lnTo>
                  <a:pt x="959167" y="48077"/>
                </a:lnTo>
                <a:lnTo>
                  <a:pt x="967740" y="50482"/>
                </a:lnTo>
                <a:lnTo>
                  <a:pt x="975169" y="54316"/>
                </a:lnTo>
                <a:lnTo>
                  <a:pt x="981455" y="59436"/>
                </a:lnTo>
                <a:lnTo>
                  <a:pt x="982457" y="60959"/>
                </a:lnTo>
                <a:lnTo>
                  <a:pt x="941832" y="60959"/>
                </a:lnTo>
                <a:lnTo>
                  <a:pt x="935736" y="64008"/>
                </a:lnTo>
                <a:lnTo>
                  <a:pt x="929639" y="68579"/>
                </a:lnTo>
                <a:lnTo>
                  <a:pt x="925068" y="74675"/>
                </a:lnTo>
                <a:lnTo>
                  <a:pt x="920496" y="82296"/>
                </a:lnTo>
                <a:lnTo>
                  <a:pt x="918971" y="91440"/>
                </a:lnTo>
                <a:lnTo>
                  <a:pt x="991873" y="91440"/>
                </a:lnTo>
                <a:lnTo>
                  <a:pt x="992124" y="96012"/>
                </a:lnTo>
                <a:lnTo>
                  <a:pt x="992124" y="105156"/>
                </a:lnTo>
                <a:lnTo>
                  <a:pt x="918971" y="105156"/>
                </a:lnTo>
                <a:lnTo>
                  <a:pt x="920400" y="112847"/>
                </a:lnTo>
                <a:lnTo>
                  <a:pt x="952500" y="140208"/>
                </a:lnTo>
                <a:lnTo>
                  <a:pt x="984504" y="140208"/>
                </a:lnTo>
                <a:lnTo>
                  <a:pt x="984504" y="144779"/>
                </a:lnTo>
                <a:lnTo>
                  <a:pt x="977312" y="148780"/>
                </a:lnTo>
                <a:lnTo>
                  <a:pt x="969263" y="151637"/>
                </a:lnTo>
                <a:lnTo>
                  <a:pt x="960072" y="153352"/>
                </a:lnTo>
                <a:lnTo>
                  <a:pt x="949451" y="153924"/>
                </a:lnTo>
                <a:close/>
              </a:path>
              <a:path w="1533525" h="201295">
                <a:moveTo>
                  <a:pt x="991873" y="91440"/>
                </a:moveTo>
                <a:lnTo>
                  <a:pt x="975360" y="91440"/>
                </a:lnTo>
                <a:lnTo>
                  <a:pt x="975360" y="80772"/>
                </a:lnTo>
                <a:lnTo>
                  <a:pt x="972312" y="74675"/>
                </a:lnTo>
                <a:lnTo>
                  <a:pt x="967739" y="68579"/>
                </a:lnTo>
                <a:lnTo>
                  <a:pt x="963168" y="64008"/>
                </a:lnTo>
                <a:lnTo>
                  <a:pt x="957071" y="60959"/>
                </a:lnTo>
                <a:lnTo>
                  <a:pt x="982457" y="60959"/>
                </a:lnTo>
                <a:lnTo>
                  <a:pt x="986337" y="66865"/>
                </a:lnTo>
                <a:lnTo>
                  <a:pt x="989647" y="75437"/>
                </a:lnTo>
                <a:lnTo>
                  <a:pt x="991528" y="85153"/>
                </a:lnTo>
                <a:lnTo>
                  <a:pt x="991873" y="91440"/>
                </a:lnTo>
                <a:close/>
              </a:path>
              <a:path w="1533525" h="201295">
                <a:moveTo>
                  <a:pt x="984504" y="140208"/>
                </a:moveTo>
                <a:lnTo>
                  <a:pt x="952500" y="140208"/>
                </a:lnTo>
                <a:lnTo>
                  <a:pt x="961358" y="139612"/>
                </a:lnTo>
                <a:lnTo>
                  <a:pt x="969644" y="137731"/>
                </a:lnTo>
                <a:lnTo>
                  <a:pt x="977360" y="134421"/>
                </a:lnTo>
                <a:lnTo>
                  <a:pt x="984504" y="129540"/>
                </a:lnTo>
                <a:lnTo>
                  <a:pt x="984504" y="140208"/>
                </a:lnTo>
                <a:close/>
              </a:path>
              <a:path w="1533525" h="201295">
                <a:moveTo>
                  <a:pt x="600455" y="153924"/>
                </a:moveTo>
                <a:lnTo>
                  <a:pt x="563880" y="140208"/>
                </a:lnTo>
                <a:lnTo>
                  <a:pt x="550164" y="102108"/>
                </a:lnTo>
                <a:lnTo>
                  <a:pt x="551021" y="90106"/>
                </a:lnTo>
                <a:lnTo>
                  <a:pt x="572214" y="54959"/>
                </a:lnTo>
                <a:lnTo>
                  <a:pt x="603504" y="47243"/>
                </a:lnTo>
                <a:lnTo>
                  <a:pt x="614124" y="48101"/>
                </a:lnTo>
                <a:lnTo>
                  <a:pt x="623315" y="50672"/>
                </a:lnTo>
                <a:lnTo>
                  <a:pt x="631364" y="54959"/>
                </a:lnTo>
                <a:lnTo>
                  <a:pt x="638555" y="60959"/>
                </a:lnTo>
                <a:lnTo>
                  <a:pt x="601980" y="60959"/>
                </a:lnTo>
                <a:lnTo>
                  <a:pt x="594288" y="61555"/>
                </a:lnTo>
                <a:lnTo>
                  <a:pt x="567499" y="91987"/>
                </a:lnTo>
                <a:lnTo>
                  <a:pt x="566928" y="100584"/>
                </a:lnTo>
                <a:lnTo>
                  <a:pt x="567499" y="109394"/>
                </a:lnTo>
                <a:lnTo>
                  <a:pt x="594288" y="139612"/>
                </a:lnTo>
                <a:lnTo>
                  <a:pt x="601980" y="140208"/>
                </a:lnTo>
                <a:lnTo>
                  <a:pt x="637032" y="140208"/>
                </a:lnTo>
                <a:lnTo>
                  <a:pt x="629602" y="146208"/>
                </a:lnTo>
                <a:lnTo>
                  <a:pt x="621030" y="150494"/>
                </a:lnTo>
                <a:lnTo>
                  <a:pt x="611314" y="153066"/>
                </a:lnTo>
                <a:lnTo>
                  <a:pt x="600455" y="153924"/>
                </a:lnTo>
                <a:close/>
              </a:path>
              <a:path w="1533525" h="201295">
                <a:moveTo>
                  <a:pt x="637032" y="140208"/>
                </a:moveTo>
                <a:lnTo>
                  <a:pt x="601980" y="140208"/>
                </a:lnTo>
                <a:lnTo>
                  <a:pt x="609433" y="139636"/>
                </a:lnTo>
                <a:lnTo>
                  <a:pt x="615886" y="137922"/>
                </a:lnTo>
                <a:lnTo>
                  <a:pt x="635508" y="100584"/>
                </a:lnTo>
                <a:lnTo>
                  <a:pt x="634936" y="91773"/>
                </a:lnTo>
                <a:lnTo>
                  <a:pt x="609433" y="61555"/>
                </a:lnTo>
                <a:lnTo>
                  <a:pt x="601980" y="60959"/>
                </a:lnTo>
                <a:lnTo>
                  <a:pt x="638555" y="60959"/>
                </a:lnTo>
                <a:lnTo>
                  <a:pt x="644556" y="68651"/>
                </a:lnTo>
                <a:lnTo>
                  <a:pt x="648843" y="77914"/>
                </a:lnTo>
                <a:lnTo>
                  <a:pt x="651414" y="88606"/>
                </a:lnTo>
                <a:lnTo>
                  <a:pt x="652271" y="100584"/>
                </a:lnTo>
                <a:lnTo>
                  <a:pt x="651390" y="112347"/>
                </a:lnTo>
                <a:lnTo>
                  <a:pt x="648652" y="122682"/>
                </a:lnTo>
                <a:lnTo>
                  <a:pt x="643913" y="131873"/>
                </a:lnTo>
                <a:lnTo>
                  <a:pt x="637032" y="140208"/>
                </a:lnTo>
                <a:close/>
              </a:path>
              <a:path w="1533525" h="201295">
                <a:moveTo>
                  <a:pt x="94488" y="64008"/>
                </a:moveTo>
                <a:lnTo>
                  <a:pt x="79248" y="64008"/>
                </a:lnTo>
                <a:lnTo>
                  <a:pt x="79248" y="0"/>
                </a:lnTo>
                <a:lnTo>
                  <a:pt x="94488" y="0"/>
                </a:lnTo>
                <a:lnTo>
                  <a:pt x="94488" y="64008"/>
                </a:lnTo>
                <a:close/>
              </a:path>
              <a:path w="1533525" h="201295">
                <a:moveTo>
                  <a:pt x="42672" y="153924"/>
                </a:moveTo>
                <a:lnTo>
                  <a:pt x="7072" y="132778"/>
                </a:lnTo>
                <a:lnTo>
                  <a:pt x="0" y="103631"/>
                </a:lnTo>
                <a:lnTo>
                  <a:pt x="857" y="91630"/>
                </a:lnTo>
                <a:lnTo>
                  <a:pt x="20240" y="55602"/>
                </a:lnTo>
                <a:lnTo>
                  <a:pt x="47244" y="47243"/>
                </a:lnTo>
                <a:lnTo>
                  <a:pt x="56935" y="48148"/>
                </a:lnTo>
                <a:lnTo>
                  <a:pt x="65341" y="51053"/>
                </a:lnTo>
                <a:lnTo>
                  <a:pt x="72318" y="56245"/>
                </a:lnTo>
                <a:lnTo>
                  <a:pt x="75601" y="60959"/>
                </a:lnTo>
                <a:lnTo>
                  <a:pt x="39623" y="60959"/>
                </a:lnTo>
                <a:lnTo>
                  <a:pt x="32004" y="64008"/>
                </a:lnTo>
                <a:lnTo>
                  <a:pt x="16764" y="102108"/>
                </a:lnTo>
                <a:lnTo>
                  <a:pt x="17335" y="110704"/>
                </a:lnTo>
                <a:lnTo>
                  <a:pt x="38100" y="140208"/>
                </a:lnTo>
                <a:lnTo>
                  <a:pt x="73376" y="140208"/>
                </a:lnTo>
                <a:lnTo>
                  <a:pt x="71389" y="142994"/>
                </a:lnTo>
                <a:lnTo>
                  <a:pt x="63626" y="149161"/>
                </a:lnTo>
                <a:lnTo>
                  <a:pt x="54149" y="152757"/>
                </a:lnTo>
                <a:lnTo>
                  <a:pt x="42672" y="153924"/>
                </a:lnTo>
                <a:close/>
              </a:path>
              <a:path w="1533525" h="201295">
                <a:moveTo>
                  <a:pt x="73376" y="140208"/>
                </a:moveTo>
                <a:lnTo>
                  <a:pt x="56388" y="140208"/>
                </a:lnTo>
                <a:lnTo>
                  <a:pt x="64007" y="137159"/>
                </a:lnTo>
                <a:lnTo>
                  <a:pt x="70104" y="131063"/>
                </a:lnTo>
                <a:lnTo>
                  <a:pt x="74104" y="125301"/>
                </a:lnTo>
                <a:lnTo>
                  <a:pt x="76961" y="119252"/>
                </a:lnTo>
                <a:lnTo>
                  <a:pt x="78676" y="112633"/>
                </a:lnTo>
                <a:lnTo>
                  <a:pt x="79248" y="105156"/>
                </a:lnTo>
                <a:lnTo>
                  <a:pt x="79248" y="82296"/>
                </a:lnTo>
                <a:lnTo>
                  <a:pt x="76200" y="74675"/>
                </a:lnTo>
                <a:lnTo>
                  <a:pt x="70104" y="70103"/>
                </a:lnTo>
                <a:lnTo>
                  <a:pt x="65532" y="64008"/>
                </a:lnTo>
                <a:lnTo>
                  <a:pt x="57911" y="60959"/>
                </a:lnTo>
                <a:lnTo>
                  <a:pt x="75601" y="60959"/>
                </a:lnTo>
                <a:lnTo>
                  <a:pt x="77723" y="64008"/>
                </a:lnTo>
                <a:lnTo>
                  <a:pt x="94488" y="64008"/>
                </a:lnTo>
                <a:lnTo>
                  <a:pt x="94488" y="134112"/>
                </a:lnTo>
                <a:lnTo>
                  <a:pt x="77723" y="134112"/>
                </a:lnTo>
                <a:lnTo>
                  <a:pt x="73376" y="140208"/>
                </a:lnTo>
                <a:close/>
              </a:path>
              <a:path w="1533525" h="201295">
                <a:moveTo>
                  <a:pt x="94488" y="152400"/>
                </a:moveTo>
                <a:lnTo>
                  <a:pt x="79248" y="152400"/>
                </a:lnTo>
                <a:lnTo>
                  <a:pt x="79248" y="134112"/>
                </a:lnTo>
                <a:lnTo>
                  <a:pt x="94488" y="134112"/>
                </a:lnTo>
                <a:lnTo>
                  <a:pt x="94488" y="152400"/>
                </a:lnTo>
                <a:close/>
              </a:path>
              <a:path w="1533525" h="201295">
                <a:moveTo>
                  <a:pt x="1477108" y="185927"/>
                </a:moveTo>
                <a:lnTo>
                  <a:pt x="1458468" y="185927"/>
                </a:lnTo>
                <a:lnTo>
                  <a:pt x="1464564" y="181356"/>
                </a:lnTo>
                <a:lnTo>
                  <a:pt x="1469136" y="170687"/>
                </a:lnTo>
                <a:lnTo>
                  <a:pt x="1476755" y="152400"/>
                </a:lnTo>
                <a:lnTo>
                  <a:pt x="1437132" y="48768"/>
                </a:lnTo>
                <a:lnTo>
                  <a:pt x="1455420" y="48768"/>
                </a:lnTo>
                <a:lnTo>
                  <a:pt x="1482852" y="128015"/>
                </a:lnTo>
                <a:lnTo>
                  <a:pt x="1482852" y="129540"/>
                </a:lnTo>
                <a:lnTo>
                  <a:pt x="1484376" y="132587"/>
                </a:lnTo>
                <a:lnTo>
                  <a:pt x="1484376" y="135636"/>
                </a:lnTo>
                <a:lnTo>
                  <a:pt x="1499056" y="135636"/>
                </a:lnTo>
                <a:lnTo>
                  <a:pt x="1485900" y="169163"/>
                </a:lnTo>
                <a:lnTo>
                  <a:pt x="1479351" y="183165"/>
                </a:lnTo>
                <a:lnTo>
                  <a:pt x="1477108" y="185927"/>
                </a:lnTo>
                <a:close/>
              </a:path>
              <a:path w="1533525" h="201295">
                <a:moveTo>
                  <a:pt x="1499056" y="135636"/>
                </a:moveTo>
                <a:lnTo>
                  <a:pt x="1485900" y="135636"/>
                </a:lnTo>
                <a:lnTo>
                  <a:pt x="1485900" y="132587"/>
                </a:lnTo>
                <a:lnTo>
                  <a:pt x="1487424" y="128015"/>
                </a:lnTo>
                <a:lnTo>
                  <a:pt x="1516380" y="48768"/>
                </a:lnTo>
                <a:lnTo>
                  <a:pt x="1533144" y="48768"/>
                </a:lnTo>
                <a:lnTo>
                  <a:pt x="1499056" y="135636"/>
                </a:lnTo>
                <a:close/>
              </a:path>
              <a:path w="1533525" h="201295">
                <a:moveTo>
                  <a:pt x="1450847" y="201168"/>
                </a:moveTo>
                <a:lnTo>
                  <a:pt x="1446276" y="201168"/>
                </a:lnTo>
                <a:lnTo>
                  <a:pt x="1443227" y="199643"/>
                </a:lnTo>
                <a:lnTo>
                  <a:pt x="1440180" y="199643"/>
                </a:lnTo>
                <a:lnTo>
                  <a:pt x="1440180" y="184403"/>
                </a:lnTo>
                <a:lnTo>
                  <a:pt x="1443227" y="185927"/>
                </a:lnTo>
                <a:lnTo>
                  <a:pt x="1477108" y="185927"/>
                </a:lnTo>
                <a:lnTo>
                  <a:pt x="1471231" y="193167"/>
                </a:lnTo>
                <a:lnTo>
                  <a:pt x="1461682" y="199167"/>
                </a:lnTo>
                <a:lnTo>
                  <a:pt x="1450847" y="201168"/>
                </a:lnTo>
                <a:close/>
              </a:path>
              <a:path w="1533525" h="201295">
                <a:moveTo>
                  <a:pt x="1348739" y="152400"/>
                </a:moveTo>
                <a:lnTo>
                  <a:pt x="1331976" y="152400"/>
                </a:lnTo>
                <a:lnTo>
                  <a:pt x="1331976" y="48768"/>
                </a:lnTo>
                <a:lnTo>
                  <a:pt x="1348739" y="48768"/>
                </a:lnTo>
                <a:lnTo>
                  <a:pt x="1348739" y="152400"/>
                </a:lnTo>
                <a:close/>
              </a:path>
              <a:path w="1533525" h="201295">
                <a:moveTo>
                  <a:pt x="1272539" y="152400"/>
                </a:moveTo>
                <a:lnTo>
                  <a:pt x="1255776" y="152400"/>
                </a:lnTo>
                <a:lnTo>
                  <a:pt x="1217676" y="48768"/>
                </a:lnTo>
                <a:lnTo>
                  <a:pt x="1235964" y="48768"/>
                </a:lnTo>
                <a:lnTo>
                  <a:pt x="1261871" y="123443"/>
                </a:lnTo>
                <a:lnTo>
                  <a:pt x="1263396" y="129540"/>
                </a:lnTo>
                <a:lnTo>
                  <a:pt x="1264920" y="134112"/>
                </a:lnTo>
                <a:lnTo>
                  <a:pt x="1264920" y="138684"/>
                </a:lnTo>
                <a:lnTo>
                  <a:pt x="1277986" y="138684"/>
                </a:lnTo>
                <a:lnTo>
                  <a:pt x="1272539" y="152400"/>
                </a:lnTo>
                <a:close/>
              </a:path>
              <a:path w="1533525" h="201295">
                <a:moveTo>
                  <a:pt x="1277986" y="138684"/>
                </a:moveTo>
                <a:lnTo>
                  <a:pt x="1264920" y="138684"/>
                </a:lnTo>
                <a:lnTo>
                  <a:pt x="1266444" y="132587"/>
                </a:lnTo>
                <a:lnTo>
                  <a:pt x="1267968" y="128015"/>
                </a:lnTo>
                <a:lnTo>
                  <a:pt x="1267968" y="124968"/>
                </a:lnTo>
                <a:lnTo>
                  <a:pt x="1295400" y="48768"/>
                </a:lnTo>
                <a:lnTo>
                  <a:pt x="1313688" y="48768"/>
                </a:lnTo>
                <a:lnTo>
                  <a:pt x="1277986" y="138684"/>
                </a:lnTo>
                <a:close/>
              </a:path>
              <a:path w="1533525" h="201295">
                <a:moveTo>
                  <a:pt x="1199388" y="152400"/>
                </a:moveTo>
                <a:lnTo>
                  <a:pt x="1182624" y="152400"/>
                </a:lnTo>
                <a:lnTo>
                  <a:pt x="1182624" y="48768"/>
                </a:lnTo>
                <a:lnTo>
                  <a:pt x="1199388" y="48768"/>
                </a:lnTo>
                <a:lnTo>
                  <a:pt x="1199388" y="152400"/>
                </a:lnTo>
                <a:close/>
              </a:path>
              <a:path w="1533525" h="201295">
                <a:moveTo>
                  <a:pt x="1059180" y="153924"/>
                </a:moveTo>
                <a:lnTo>
                  <a:pt x="1018127" y="132778"/>
                </a:lnTo>
                <a:lnTo>
                  <a:pt x="1010412" y="103631"/>
                </a:lnTo>
                <a:lnTo>
                  <a:pt x="1011293" y="91630"/>
                </a:lnTo>
                <a:lnTo>
                  <a:pt x="1033319" y="55602"/>
                </a:lnTo>
                <a:lnTo>
                  <a:pt x="1063752" y="47243"/>
                </a:lnTo>
                <a:lnTo>
                  <a:pt x="1072896" y="47243"/>
                </a:lnTo>
                <a:lnTo>
                  <a:pt x="1080515" y="48768"/>
                </a:lnTo>
                <a:lnTo>
                  <a:pt x="1088136" y="51815"/>
                </a:lnTo>
                <a:lnTo>
                  <a:pt x="1088136" y="60959"/>
                </a:lnTo>
                <a:lnTo>
                  <a:pt x="1063752" y="60959"/>
                </a:lnTo>
                <a:lnTo>
                  <a:pt x="1056060" y="61555"/>
                </a:lnTo>
                <a:lnTo>
                  <a:pt x="1027771" y="93273"/>
                </a:lnTo>
                <a:lnTo>
                  <a:pt x="1027176" y="102108"/>
                </a:lnTo>
                <a:lnTo>
                  <a:pt x="1027747" y="110680"/>
                </a:lnTo>
                <a:lnTo>
                  <a:pt x="1054750" y="139612"/>
                </a:lnTo>
                <a:lnTo>
                  <a:pt x="1062227" y="140208"/>
                </a:lnTo>
                <a:lnTo>
                  <a:pt x="1088136" y="140208"/>
                </a:lnTo>
                <a:lnTo>
                  <a:pt x="1088136" y="147827"/>
                </a:lnTo>
                <a:lnTo>
                  <a:pt x="1081897" y="150709"/>
                </a:lnTo>
                <a:lnTo>
                  <a:pt x="1074801" y="152590"/>
                </a:lnTo>
                <a:lnTo>
                  <a:pt x="1067133" y="153614"/>
                </a:lnTo>
                <a:lnTo>
                  <a:pt x="1059180" y="153924"/>
                </a:lnTo>
                <a:close/>
              </a:path>
              <a:path w="1533525" h="201295">
                <a:moveTo>
                  <a:pt x="1088136" y="68579"/>
                </a:moveTo>
                <a:lnTo>
                  <a:pt x="1082397" y="65460"/>
                </a:lnTo>
                <a:lnTo>
                  <a:pt x="1076515" y="63055"/>
                </a:lnTo>
                <a:lnTo>
                  <a:pt x="1070348" y="61507"/>
                </a:lnTo>
                <a:lnTo>
                  <a:pt x="1063752" y="60959"/>
                </a:lnTo>
                <a:lnTo>
                  <a:pt x="1088136" y="60959"/>
                </a:lnTo>
                <a:lnTo>
                  <a:pt x="1088136" y="68579"/>
                </a:lnTo>
                <a:close/>
              </a:path>
              <a:path w="1533525" h="201295">
                <a:moveTo>
                  <a:pt x="1088136" y="140208"/>
                </a:moveTo>
                <a:lnTo>
                  <a:pt x="1062227" y="140208"/>
                </a:lnTo>
                <a:lnTo>
                  <a:pt x="1069062" y="139636"/>
                </a:lnTo>
                <a:lnTo>
                  <a:pt x="1075753" y="137922"/>
                </a:lnTo>
                <a:lnTo>
                  <a:pt x="1082159" y="135064"/>
                </a:lnTo>
                <a:lnTo>
                  <a:pt x="1088136" y="131063"/>
                </a:lnTo>
                <a:lnTo>
                  <a:pt x="1088136" y="140208"/>
                </a:lnTo>
                <a:close/>
              </a:path>
              <a:path w="1533525" h="201295">
                <a:moveTo>
                  <a:pt x="820674" y="67056"/>
                </a:moveTo>
                <a:lnTo>
                  <a:pt x="810768" y="67056"/>
                </a:lnTo>
                <a:lnTo>
                  <a:pt x="817078" y="58173"/>
                </a:lnTo>
                <a:lnTo>
                  <a:pt x="824674" y="52006"/>
                </a:lnTo>
                <a:lnTo>
                  <a:pt x="833699" y="48410"/>
                </a:lnTo>
                <a:lnTo>
                  <a:pt x="844296" y="47243"/>
                </a:lnTo>
                <a:lnTo>
                  <a:pt x="851987" y="47839"/>
                </a:lnTo>
                <a:lnTo>
                  <a:pt x="858964" y="49720"/>
                </a:lnTo>
                <a:lnTo>
                  <a:pt x="865084" y="53030"/>
                </a:lnTo>
                <a:lnTo>
                  <a:pt x="870204" y="57912"/>
                </a:lnTo>
                <a:lnTo>
                  <a:pt x="872143" y="60959"/>
                </a:lnTo>
                <a:lnTo>
                  <a:pt x="830580" y="60959"/>
                </a:lnTo>
                <a:lnTo>
                  <a:pt x="822960" y="64008"/>
                </a:lnTo>
                <a:lnTo>
                  <a:pt x="820674" y="67056"/>
                </a:lnTo>
                <a:close/>
              </a:path>
              <a:path w="1533525" h="201295">
                <a:moveTo>
                  <a:pt x="810768" y="152400"/>
                </a:moveTo>
                <a:lnTo>
                  <a:pt x="794004" y="152400"/>
                </a:lnTo>
                <a:lnTo>
                  <a:pt x="794004" y="48768"/>
                </a:lnTo>
                <a:lnTo>
                  <a:pt x="810768" y="48768"/>
                </a:lnTo>
                <a:lnTo>
                  <a:pt x="810768" y="67056"/>
                </a:lnTo>
                <a:lnTo>
                  <a:pt x="820674" y="67056"/>
                </a:lnTo>
                <a:lnTo>
                  <a:pt x="818388" y="70103"/>
                </a:lnTo>
                <a:lnTo>
                  <a:pt x="812292" y="76200"/>
                </a:lnTo>
                <a:lnTo>
                  <a:pt x="810768" y="83820"/>
                </a:lnTo>
                <a:lnTo>
                  <a:pt x="810768" y="152400"/>
                </a:lnTo>
                <a:close/>
              </a:path>
              <a:path w="1533525" h="201295">
                <a:moveTo>
                  <a:pt x="879347" y="152400"/>
                </a:moveTo>
                <a:lnTo>
                  <a:pt x="862583" y="152400"/>
                </a:lnTo>
                <a:lnTo>
                  <a:pt x="862583" y="92963"/>
                </a:lnTo>
                <a:lnTo>
                  <a:pt x="861131" y="78962"/>
                </a:lnTo>
                <a:lnTo>
                  <a:pt x="856678" y="68960"/>
                </a:lnTo>
                <a:lnTo>
                  <a:pt x="849082" y="62960"/>
                </a:lnTo>
                <a:lnTo>
                  <a:pt x="838200" y="60959"/>
                </a:lnTo>
                <a:lnTo>
                  <a:pt x="872143" y="60959"/>
                </a:lnTo>
                <a:lnTo>
                  <a:pt x="874204" y="64198"/>
                </a:lnTo>
                <a:lnTo>
                  <a:pt x="877062" y="71627"/>
                </a:lnTo>
                <a:lnTo>
                  <a:pt x="878776" y="80200"/>
                </a:lnTo>
                <a:lnTo>
                  <a:pt x="879347" y="89915"/>
                </a:lnTo>
                <a:lnTo>
                  <a:pt x="879347" y="152400"/>
                </a:lnTo>
                <a:close/>
              </a:path>
              <a:path w="1533525" h="201295">
                <a:moveTo>
                  <a:pt x="704850" y="67056"/>
                </a:moveTo>
                <a:lnTo>
                  <a:pt x="694944" y="67056"/>
                </a:lnTo>
                <a:lnTo>
                  <a:pt x="701254" y="58173"/>
                </a:lnTo>
                <a:lnTo>
                  <a:pt x="708850" y="52006"/>
                </a:lnTo>
                <a:lnTo>
                  <a:pt x="717875" y="48410"/>
                </a:lnTo>
                <a:lnTo>
                  <a:pt x="728471" y="47243"/>
                </a:lnTo>
                <a:lnTo>
                  <a:pt x="736163" y="47839"/>
                </a:lnTo>
                <a:lnTo>
                  <a:pt x="743140" y="49720"/>
                </a:lnTo>
                <a:lnTo>
                  <a:pt x="749260" y="53030"/>
                </a:lnTo>
                <a:lnTo>
                  <a:pt x="754380" y="57912"/>
                </a:lnTo>
                <a:lnTo>
                  <a:pt x="756319" y="60959"/>
                </a:lnTo>
                <a:lnTo>
                  <a:pt x="714755" y="60959"/>
                </a:lnTo>
                <a:lnTo>
                  <a:pt x="707136" y="64008"/>
                </a:lnTo>
                <a:lnTo>
                  <a:pt x="704850" y="67056"/>
                </a:lnTo>
                <a:close/>
              </a:path>
              <a:path w="1533525" h="201295">
                <a:moveTo>
                  <a:pt x="694944" y="152400"/>
                </a:moveTo>
                <a:lnTo>
                  <a:pt x="678180" y="152400"/>
                </a:lnTo>
                <a:lnTo>
                  <a:pt x="678180" y="48768"/>
                </a:lnTo>
                <a:lnTo>
                  <a:pt x="694944" y="48768"/>
                </a:lnTo>
                <a:lnTo>
                  <a:pt x="694944" y="67056"/>
                </a:lnTo>
                <a:lnTo>
                  <a:pt x="704850" y="67056"/>
                </a:lnTo>
                <a:lnTo>
                  <a:pt x="702564" y="70103"/>
                </a:lnTo>
                <a:lnTo>
                  <a:pt x="696468" y="76200"/>
                </a:lnTo>
                <a:lnTo>
                  <a:pt x="694944" y="83820"/>
                </a:lnTo>
                <a:lnTo>
                  <a:pt x="694944" y="152400"/>
                </a:lnTo>
                <a:close/>
              </a:path>
              <a:path w="1533525" h="201295">
                <a:moveTo>
                  <a:pt x="763524" y="152400"/>
                </a:moveTo>
                <a:lnTo>
                  <a:pt x="746760" y="152400"/>
                </a:lnTo>
                <a:lnTo>
                  <a:pt x="746760" y="92963"/>
                </a:lnTo>
                <a:lnTo>
                  <a:pt x="745307" y="78962"/>
                </a:lnTo>
                <a:lnTo>
                  <a:pt x="740854" y="68960"/>
                </a:lnTo>
                <a:lnTo>
                  <a:pt x="733258" y="62960"/>
                </a:lnTo>
                <a:lnTo>
                  <a:pt x="722376" y="60959"/>
                </a:lnTo>
                <a:lnTo>
                  <a:pt x="756319" y="60959"/>
                </a:lnTo>
                <a:lnTo>
                  <a:pt x="758380" y="64198"/>
                </a:lnTo>
                <a:lnTo>
                  <a:pt x="761238" y="71627"/>
                </a:lnTo>
                <a:lnTo>
                  <a:pt x="762952" y="80200"/>
                </a:lnTo>
                <a:lnTo>
                  <a:pt x="763524" y="89915"/>
                </a:lnTo>
                <a:lnTo>
                  <a:pt x="763524" y="152400"/>
                </a:lnTo>
                <a:close/>
              </a:path>
              <a:path w="1533525" h="201295">
                <a:moveTo>
                  <a:pt x="504444" y="153924"/>
                </a:moveTo>
                <a:lnTo>
                  <a:pt x="463391" y="132778"/>
                </a:lnTo>
                <a:lnTo>
                  <a:pt x="455676" y="103631"/>
                </a:lnTo>
                <a:lnTo>
                  <a:pt x="456557" y="91630"/>
                </a:lnTo>
                <a:lnTo>
                  <a:pt x="478583" y="55602"/>
                </a:lnTo>
                <a:lnTo>
                  <a:pt x="509015" y="47243"/>
                </a:lnTo>
                <a:lnTo>
                  <a:pt x="518160" y="47243"/>
                </a:lnTo>
                <a:lnTo>
                  <a:pt x="525780" y="48768"/>
                </a:lnTo>
                <a:lnTo>
                  <a:pt x="533400" y="51815"/>
                </a:lnTo>
                <a:lnTo>
                  <a:pt x="533400" y="60959"/>
                </a:lnTo>
                <a:lnTo>
                  <a:pt x="509015" y="60959"/>
                </a:lnTo>
                <a:lnTo>
                  <a:pt x="501324" y="61555"/>
                </a:lnTo>
                <a:lnTo>
                  <a:pt x="473035" y="93273"/>
                </a:lnTo>
                <a:lnTo>
                  <a:pt x="472439" y="102108"/>
                </a:lnTo>
                <a:lnTo>
                  <a:pt x="473011" y="110680"/>
                </a:lnTo>
                <a:lnTo>
                  <a:pt x="500014" y="139612"/>
                </a:lnTo>
                <a:lnTo>
                  <a:pt x="507492" y="140208"/>
                </a:lnTo>
                <a:lnTo>
                  <a:pt x="533400" y="140208"/>
                </a:lnTo>
                <a:lnTo>
                  <a:pt x="533400" y="147827"/>
                </a:lnTo>
                <a:lnTo>
                  <a:pt x="527161" y="150709"/>
                </a:lnTo>
                <a:lnTo>
                  <a:pt x="520065" y="152590"/>
                </a:lnTo>
                <a:lnTo>
                  <a:pt x="512397" y="153614"/>
                </a:lnTo>
                <a:lnTo>
                  <a:pt x="504444" y="153924"/>
                </a:lnTo>
                <a:close/>
              </a:path>
              <a:path w="1533525" h="201295">
                <a:moveTo>
                  <a:pt x="533400" y="68579"/>
                </a:moveTo>
                <a:lnTo>
                  <a:pt x="527661" y="65460"/>
                </a:lnTo>
                <a:lnTo>
                  <a:pt x="521779" y="63055"/>
                </a:lnTo>
                <a:lnTo>
                  <a:pt x="515612" y="61507"/>
                </a:lnTo>
                <a:lnTo>
                  <a:pt x="509015" y="60959"/>
                </a:lnTo>
                <a:lnTo>
                  <a:pt x="533400" y="60959"/>
                </a:lnTo>
                <a:lnTo>
                  <a:pt x="533400" y="68579"/>
                </a:lnTo>
                <a:close/>
              </a:path>
              <a:path w="1533525" h="201295">
                <a:moveTo>
                  <a:pt x="533400" y="140208"/>
                </a:moveTo>
                <a:lnTo>
                  <a:pt x="507492" y="140208"/>
                </a:lnTo>
                <a:lnTo>
                  <a:pt x="514326" y="139636"/>
                </a:lnTo>
                <a:lnTo>
                  <a:pt x="521017" y="137922"/>
                </a:lnTo>
                <a:lnTo>
                  <a:pt x="527423" y="135064"/>
                </a:lnTo>
                <a:lnTo>
                  <a:pt x="533400" y="131063"/>
                </a:lnTo>
                <a:lnTo>
                  <a:pt x="533400" y="140208"/>
                </a:lnTo>
                <a:close/>
              </a:path>
              <a:path w="1533525" h="201295">
                <a:moveTo>
                  <a:pt x="1403604" y="48768"/>
                </a:moveTo>
                <a:lnTo>
                  <a:pt x="1386839" y="48768"/>
                </a:lnTo>
                <a:lnTo>
                  <a:pt x="1386839" y="24384"/>
                </a:lnTo>
                <a:lnTo>
                  <a:pt x="1403604" y="18287"/>
                </a:lnTo>
                <a:lnTo>
                  <a:pt x="1403604" y="48768"/>
                </a:lnTo>
                <a:close/>
              </a:path>
              <a:path w="1533525" h="201295">
                <a:moveTo>
                  <a:pt x="1429512" y="64008"/>
                </a:moveTo>
                <a:lnTo>
                  <a:pt x="1370076" y="64008"/>
                </a:lnTo>
                <a:lnTo>
                  <a:pt x="1370076" y="48768"/>
                </a:lnTo>
                <a:lnTo>
                  <a:pt x="1429512" y="48768"/>
                </a:lnTo>
                <a:lnTo>
                  <a:pt x="1429512" y="64008"/>
                </a:lnTo>
                <a:close/>
              </a:path>
              <a:path w="1533525" h="201295">
                <a:moveTo>
                  <a:pt x="1426464" y="153924"/>
                </a:moveTo>
                <a:lnTo>
                  <a:pt x="1414271" y="153924"/>
                </a:lnTo>
                <a:lnTo>
                  <a:pt x="1402270" y="152185"/>
                </a:lnTo>
                <a:lnTo>
                  <a:pt x="1393697" y="146875"/>
                </a:lnTo>
                <a:lnTo>
                  <a:pt x="1388554" y="137850"/>
                </a:lnTo>
                <a:lnTo>
                  <a:pt x="1386839" y="124968"/>
                </a:lnTo>
                <a:lnTo>
                  <a:pt x="1386839" y="64008"/>
                </a:lnTo>
                <a:lnTo>
                  <a:pt x="1403604" y="64008"/>
                </a:lnTo>
                <a:lnTo>
                  <a:pt x="1403604" y="128015"/>
                </a:lnTo>
                <a:lnTo>
                  <a:pt x="1405127" y="132587"/>
                </a:lnTo>
                <a:lnTo>
                  <a:pt x="1406652" y="135636"/>
                </a:lnTo>
                <a:lnTo>
                  <a:pt x="1409700" y="138684"/>
                </a:lnTo>
                <a:lnTo>
                  <a:pt x="1412747" y="140208"/>
                </a:lnTo>
                <a:lnTo>
                  <a:pt x="1429512" y="140208"/>
                </a:lnTo>
                <a:lnTo>
                  <a:pt x="1429512" y="150875"/>
                </a:lnTo>
                <a:lnTo>
                  <a:pt x="1426464" y="153924"/>
                </a:lnTo>
                <a:close/>
              </a:path>
              <a:path w="1533525" h="201295">
                <a:moveTo>
                  <a:pt x="1429512" y="140208"/>
                </a:moveTo>
                <a:lnTo>
                  <a:pt x="1423415" y="140208"/>
                </a:lnTo>
                <a:lnTo>
                  <a:pt x="1429512" y="137159"/>
                </a:lnTo>
                <a:lnTo>
                  <a:pt x="1429512" y="140208"/>
                </a:lnTo>
                <a:close/>
              </a:path>
              <a:path w="1533525" h="201295">
                <a:moveTo>
                  <a:pt x="1133855" y="48768"/>
                </a:moveTo>
                <a:lnTo>
                  <a:pt x="1117091" y="48768"/>
                </a:lnTo>
                <a:lnTo>
                  <a:pt x="1117091" y="24384"/>
                </a:lnTo>
                <a:lnTo>
                  <a:pt x="1133855" y="18287"/>
                </a:lnTo>
                <a:lnTo>
                  <a:pt x="1133855" y="48768"/>
                </a:lnTo>
                <a:close/>
              </a:path>
              <a:path w="1533525" h="201295">
                <a:moveTo>
                  <a:pt x="1159764" y="64008"/>
                </a:moveTo>
                <a:lnTo>
                  <a:pt x="1100327" y="64008"/>
                </a:lnTo>
                <a:lnTo>
                  <a:pt x="1100327" y="48768"/>
                </a:lnTo>
                <a:lnTo>
                  <a:pt x="1159764" y="48768"/>
                </a:lnTo>
                <a:lnTo>
                  <a:pt x="1159764" y="64008"/>
                </a:lnTo>
                <a:close/>
              </a:path>
              <a:path w="1533525" h="201295">
                <a:moveTo>
                  <a:pt x="1156715" y="153924"/>
                </a:moveTo>
                <a:lnTo>
                  <a:pt x="1144524" y="153924"/>
                </a:lnTo>
                <a:lnTo>
                  <a:pt x="1132522" y="152185"/>
                </a:lnTo>
                <a:lnTo>
                  <a:pt x="1123950" y="146875"/>
                </a:lnTo>
                <a:lnTo>
                  <a:pt x="1118806" y="137850"/>
                </a:lnTo>
                <a:lnTo>
                  <a:pt x="1117091" y="124968"/>
                </a:lnTo>
                <a:lnTo>
                  <a:pt x="1117091" y="64008"/>
                </a:lnTo>
                <a:lnTo>
                  <a:pt x="1133855" y="64008"/>
                </a:lnTo>
                <a:lnTo>
                  <a:pt x="1133855" y="128015"/>
                </a:lnTo>
                <a:lnTo>
                  <a:pt x="1135380" y="132587"/>
                </a:lnTo>
                <a:lnTo>
                  <a:pt x="1136904" y="135636"/>
                </a:lnTo>
                <a:lnTo>
                  <a:pt x="1139952" y="138684"/>
                </a:lnTo>
                <a:lnTo>
                  <a:pt x="1143000" y="140208"/>
                </a:lnTo>
                <a:lnTo>
                  <a:pt x="1159764" y="140208"/>
                </a:lnTo>
                <a:lnTo>
                  <a:pt x="1159764" y="150875"/>
                </a:lnTo>
                <a:lnTo>
                  <a:pt x="1156715" y="153924"/>
                </a:lnTo>
                <a:close/>
              </a:path>
              <a:path w="1533525" h="201295">
                <a:moveTo>
                  <a:pt x="1159764" y="140208"/>
                </a:moveTo>
                <a:lnTo>
                  <a:pt x="1153668" y="140208"/>
                </a:lnTo>
                <a:lnTo>
                  <a:pt x="1159764" y="137159"/>
                </a:lnTo>
                <a:lnTo>
                  <a:pt x="1159764" y="140208"/>
                </a:lnTo>
                <a:close/>
              </a:path>
              <a:path w="1533525" h="201295">
                <a:moveTo>
                  <a:pt x="254508" y="48768"/>
                </a:moveTo>
                <a:lnTo>
                  <a:pt x="237744" y="48768"/>
                </a:lnTo>
                <a:lnTo>
                  <a:pt x="237744" y="24384"/>
                </a:lnTo>
                <a:lnTo>
                  <a:pt x="254508" y="18287"/>
                </a:lnTo>
                <a:lnTo>
                  <a:pt x="254508" y="48768"/>
                </a:lnTo>
                <a:close/>
              </a:path>
              <a:path w="1533525" h="201295">
                <a:moveTo>
                  <a:pt x="280415" y="64008"/>
                </a:moveTo>
                <a:lnTo>
                  <a:pt x="220979" y="64008"/>
                </a:lnTo>
                <a:lnTo>
                  <a:pt x="220979" y="48768"/>
                </a:lnTo>
                <a:lnTo>
                  <a:pt x="280415" y="48768"/>
                </a:lnTo>
                <a:lnTo>
                  <a:pt x="280415" y="64008"/>
                </a:lnTo>
                <a:close/>
              </a:path>
              <a:path w="1533525" h="201295">
                <a:moveTo>
                  <a:pt x="277368" y="153924"/>
                </a:moveTo>
                <a:lnTo>
                  <a:pt x="265176" y="153924"/>
                </a:lnTo>
                <a:lnTo>
                  <a:pt x="253174" y="152185"/>
                </a:lnTo>
                <a:lnTo>
                  <a:pt x="244602" y="146875"/>
                </a:lnTo>
                <a:lnTo>
                  <a:pt x="239458" y="137850"/>
                </a:lnTo>
                <a:lnTo>
                  <a:pt x="237744" y="124968"/>
                </a:lnTo>
                <a:lnTo>
                  <a:pt x="237744" y="64008"/>
                </a:lnTo>
                <a:lnTo>
                  <a:pt x="254508" y="64008"/>
                </a:lnTo>
                <a:lnTo>
                  <a:pt x="254508" y="128015"/>
                </a:lnTo>
                <a:lnTo>
                  <a:pt x="256032" y="132587"/>
                </a:lnTo>
                <a:lnTo>
                  <a:pt x="257556" y="135636"/>
                </a:lnTo>
                <a:lnTo>
                  <a:pt x="260604" y="138684"/>
                </a:lnTo>
                <a:lnTo>
                  <a:pt x="263652" y="140208"/>
                </a:lnTo>
                <a:lnTo>
                  <a:pt x="280415" y="140208"/>
                </a:lnTo>
                <a:lnTo>
                  <a:pt x="280415" y="150875"/>
                </a:lnTo>
                <a:lnTo>
                  <a:pt x="277368" y="153924"/>
                </a:lnTo>
                <a:close/>
              </a:path>
              <a:path w="1533525" h="201295">
                <a:moveTo>
                  <a:pt x="280415" y="140208"/>
                </a:moveTo>
                <a:lnTo>
                  <a:pt x="274320" y="140208"/>
                </a:lnTo>
                <a:lnTo>
                  <a:pt x="280415" y="137159"/>
                </a:lnTo>
                <a:lnTo>
                  <a:pt x="280415" y="140208"/>
                </a:lnTo>
                <a:close/>
              </a:path>
              <a:path w="1533525" h="201295">
                <a:moveTo>
                  <a:pt x="1345691" y="22859"/>
                </a:moveTo>
                <a:lnTo>
                  <a:pt x="1335024" y="22859"/>
                </a:lnTo>
                <a:lnTo>
                  <a:pt x="1330452" y="18287"/>
                </a:lnTo>
                <a:lnTo>
                  <a:pt x="1328927" y="15240"/>
                </a:lnTo>
                <a:lnTo>
                  <a:pt x="1328927" y="9143"/>
                </a:lnTo>
                <a:lnTo>
                  <a:pt x="1330452" y="7620"/>
                </a:lnTo>
                <a:lnTo>
                  <a:pt x="1331976" y="4572"/>
                </a:lnTo>
                <a:lnTo>
                  <a:pt x="1335024" y="3048"/>
                </a:lnTo>
                <a:lnTo>
                  <a:pt x="1336547" y="1524"/>
                </a:lnTo>
                <a:lnTo>
                  <a:pt x="1342644" y="1524"/>
                </a:lnTo>
                <a:lnTo>
                  <a:pt x="1345691" y="3048"/>
                </a:lnTo>
                <a:lnTo>
                  <a:pt x="1350264" y="7620"/>
                </a:lnTo>
                <a:lnTo>
                  <a:pt x="1350264" y="18287"/>
                </a:lnTo>
                <a:lnTo>
                  <a:pt x="1347215" y="19812"/>
                </a:lnTo>
                <a:lnTo>
                  <a:pt x="1345691" y="22859"/>
                </a:lnTo>
                <a:close/>
              </a:path>
              <a:path w="1533525" h="201295">
                <a:moveTo>
                  <a:pt x="1196339" y="22859"/>
                </a:moveTo>
                <a:lnTo>
                  <a:pt x="1185671" y="22859"/>
                </a:lnTo>
                <a:lnTo>
                  <a:pt x="1181100" y="18287"/>
                </a:lnTo>
                <a:lnTo>
                  <a:pt x="1179576" y="15240"/>
                </a:lnTo>
                <a:lnTo>
                  <a:pt x="1179576" y="9143"/>
                </a:lnTo>
                <a:lnTo>
                  <a:pt x="1181100" y="7620"/>
                </a:lnTo>
                <a:lnTo>
                  <a:pt x="1182624" y="4572"/>
                </a:lnTo>
                <a:lnTo>
                  <a:pt x="1185671" y="3048"/>
                </a:lnTo>
                <a:lnTo>
                  <a:pt x="1187196" y="1524"/>
                </a:lnTo>
                <a:lnTo>
                  <a:pt x="1193291" y="1524"/>
                </a:lnTo>
                <a:lnTo>
                  <a:pt x="1196339" y="3048"/>
                </a:lnTo>
                <a:lnTo>
                  <a:pt x="1200912" y="7620"/>
                </a:lnTo>
                <a:lnTo>
                  <a:pt x="1200912" y="18287"/>
                </a:lnTo>
                <a:lnTo>
                  <a:pt x="1197864" y="19812"/>
                </a:lnTo>
                <a:lnTo>
                  <a:pt x="1196339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6240" y="3852671"/>
            <a:ext cx="155600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2336" y="4123944"/>
            <a:ext cx="437515" cy="154305"/>
          </a:xfrm>
          <a:custGeom>
            <a:avLst/>
            <a:gdLst/>
            <a:ahLst/>
            <a:cxnLst/>
            <a:rect l="l" t="t" r="r" b="b"/>
            <a:pathLst>
              <a:path w="437515" h="154304">
                <a:moveTo>
                  <a:pt x="435864" y="152399"/>
                </a:moveTo>
                <a:lnTo>
                  <a:pt x="419100" y="152399"/>
                </a:lnTo>
                <a:lnTo>
                  <a:pt x="419100" y="48767"/>
                </a:lnTo>
                <a:lnTo>
                  <a:pt x="435864" y="48767"/>
                </a:lnTo>
                <a:lnTo>
                  <a:pt x="435864" y="152399"/>
                </a:lnTo>
                <a:close/>
              </a:path>
              <a:path w="437515" h="154304">
                <a:moveTo>
                  <a:pt x="216408" y="153923"/>
                </a:moveTo>
                <a:lnTo>
                  <a:pt x="200406" y="151328"/>
                </a:lnTo>
                <a:lnTo>
                  <a:pt x="188976" y="143446"/>
                </a:lnTo>
                <a:lnTo>
                  <a:pt x="182118" y="130135"/>
                </a:lnTo>
                <a:lnTo>
                  <a:pt x="179832" y="111251"/>
                </a:lnTo>
                <a:lnTo>
                  <a:pt x="179832" y="48767"/>
                </a:lnTo>
                <a:lnTo>
                  <a:pt x="196596" y="48767"/>
                </a:lnTo>
                <a:lnTo>
                  <a:pt x="196596" y="108203"/>
                </a:lnTo>
                <a:lnTo>
                  <a:pt x="198262" y="122205"/>
                </a:lnTo>
                <a:lnTo>
                  <a:pt x="203073" y="132206"/>
                </a:lnTo>
                <a:lnTo>
                  <a:pt x="210740" y="138207"/>
                </a:lnTo>
                <a:lnTo>
                  <a:pt x="220979" y="140207"/>
                </a:lnTo>
                <a:lnTo>
                  <a:pt x="245309" y="140207"/>
                </a:lnTo>
                <a:lnTo>
                  <a:pt x="242982" y="143636"/>
                </a:lnTo>
                <a:lnTo>
                  <a:pt x="235839" y="149351"/>
                </a:lnTo>
                <a:lnTo>
                  <a:pt x="226980" y="152780"/>
                </a:lnTo>
                <a:lnTo>
                  <a:pt x="216408" y="153923"/>
                </a:lnTo>
                <a:close/>
              </a:path>
              <a:path w="437515" h="154304">
                <a:moveTo>
                  <a:pt x="245309" y="140207"/>
                </a:moveTo>
                <a:lnTo>
                  <a:pt x="230124" y="140207"/>
                </a:lnTo>
                <a:lnTo>
                  <a:pt x="236220" y="137159"/>
                </a:lnTo>
                <a:lnTo>
                  <a:pt x="240792" y="131063"/>
                </a:lnTo>
                <a:lnTo>
                  <a:pt x="246888" y="126491"/>
                </a:lnTo>
                <a:lnTo>
                  <a:pt x="249936" y="118871"/>
                </a:lnTo>
                <a:lnTo>
                  <a:pt x="249936" y="48767"/>
                </a:lnTo>
                <a:lnTo>
                  <a:pt x="265176" y="48767"/>
                </a:lnTo>
                <a:lnTo>
                  <a:pt x="265176" y="135635"/>
                </a:lnTo>
                <a:lnTo>
                  <a:pt x="248411" y="135635"/>
                </a:lnTo>
                <a:lnTo>
                  <a:pt x="245309" y="140207"/>
                </a:lnTo>
                <a:close/>
              </a:path>
              <a:path w="437515" h="154304">
                <a:moveTo>
                  <a:pt x="265176" y="152399"/>
                </a:moveTo>
                <a:lnTo>
                  <a:pt x="249936" y="152399"/>
                </a:lnTo>
                <a:lnTo>
                  <a:pt x="249936" y="135635"/>
                </a:lnTo>
                <a:lnTo>
                  <a:pt x="265176" y="135635"/>
                </a:lnTo>
                <a:lnTo>
                  <a:pt x="265176" y="152399"/>
                </a:lnTo>
                <a:close/>
              </a:path>
              <a:path w="437515" h="154304">
                <a:moveTo>
                  <a:pt x="370332" y="48767"/>
                </a:moveTo>
                <a:lnTo>
                  <a:pt x="353568" y="48767"/>
                </a:lnTo>
                <a:lnTo>
                  <a:pt x="353568" y="24383"/>
                </a:lnTo>
                <a:lnTo>
                  <a:pt x="370332" y="18287"/>
                </a:lnTo>
                <a:lnTo>
                  <a:pt x="370332" y="48767"/>
                </a:lnTo>
                <a:close/>
              </a:path>
              <a:path w="437515" h="154304">
                <a:moveTo>
                  <a:pt x="396240" y="64007"/>
                </a:moveTo>
                <a:lnTo>
                  <a:pt x="336804" y="64007"/>
                </a:lnTo>
                <a:lnTo>
                  <a:pt x="336804" y="48767"/>
                </a:lnTo>
                <a:lnTo>
                  <a:pt x="396240" y="48767"/>
                </a:lnTo>
                <a:lnTo>
                  <a:pt x="396240" y="64007"/>
                </a:lnTo>
                <a:close/>
              </a:path>
              <a:path w="437515" h="154304">
                <a:moveTo>
                  <a:pt x="393192" y="153923"/>
                </a:moveTo>
                <a:lnTo>
                  <a:pt x="381000" y="153923"/>
                </a:lnTo>
                <a:lnTo>
                  <a:pt x="368998" y="152185"/>
                </a:lnTo>
                <a:lnTo>
                  <a:pt x="360426" y="146875"/>
                </a:lnTo>
                <a:lnTo>
                  <a:pt x="355282" y="137850"/>
                </a:lnTo>
                <a:lnTo>
                  <a:pt x="353568" y="124967"/>
                </a:lnTo>
                <a:lnTo>
                  <a:pt x="353568" y="64007"/>
                </a:lnTo>
                <a:lnTo>
                  <a:pt x="370332" y="64007"/>
                </a:lnTo>
                <a:lnTo>
                  <a:pt x="370332" y="128015"/>
                </a:lnTo>
                <a:lnTo>
                  <a:pt x="371856" y="132587"/>
                </a:lnTo>
                <a:lnTo>
                  <a:pt x="373380" y="135635"/>
                </a:lnTo>
                <a:lnTo>
                  <a:pt x="376428" y="138683"/>
                </a:lnTo>
                <a:lnTo>
                  <a:pt x="379476" y="140207"/>
                </a:lnTo>
                <a:lnTo>
                  <a:pt x="396240" y="140207"/>
                </a:lnTo>
                <a:lnTo>
                  <a:pt x="396240" y="150875"/>
                </a:lnTo>
                <a:lnTo>
                  <a:pt x="393192" y="153923"/>
                </a:lnTo>
                <a:close/>
              </a:path>
              <a:path w="437515" h="154304">
                <a:moveTo>
                  <a:pt x="396240" y="140207"/>
                </a:moveTo>
                <a:lnTo>
                  <a:pt x="390144" y="140207"/>
                </a:lnTo>
                <a:lnTo>
                  <a:pt x="396240" y="137159"/>
                </a:lnTo>
                <a:lnTo>
                  <a:pt x="396240" y="140207"/>
                </a:lnTo>
                <a:close/>
              </a:path>
              <a:path w="437515" h="154304">
                <a:moveTo>
                  <a:pt x="16764" y="152399"/>
                </a:moveTo>
                <a:lnTo>
                  <a:pt x="0" y="152399"/>
                </a:lnTo>
                <a:lnTo>
                  <a:pt x="0" y="7619"/>
                </a:lnTo>
                <a:lnTo>
                  <a:pt x="22859" y="7619"/>
                </a:lnTo>
                <a:lnTo>
                  <a:pt x="31565" y="27431"/>
                </a:lnTo>
                <a:lnTo>
                  <a:pt x="15240" y="27431"/>
                </a:lnTo>
                <a:lnTo>
                  <a:pt x="16121" y="32599"/>
                </a:lnTo>
                <a:lnTo>
                  <a:pt x="16506" y="38099"/>
                </a:lnTo>
                <a:lnTo>
                  <a:pt x="16585" y="39623"/>
                </a:lnTo>
                <a:lnTo>
                  <a:pt x="16740" y="46934"/>
                </a:lnTo>
                <a:lnTo>
                  <a:pt x="16764" y="152399"/>
                </a:lnTo>
                <a:close/>
              </a:path>
              <a:path w="437515" h="154304">
                <a:moveTo>
                  <a:pt x="89080" y="126491"/>
                </a:moveTo>
                <a:lnTo>
                  <a:pt x="74676" y="126491"/>
                </a:lnTo>
                <a:lnTo>
                  <a:pt x="76200" y="117347"/>
                </a:lnTo>
                <a:lnTo>
                  <a:pt x="79248" y="112775"/>
                </a:lnTo>
                <a:lnTo>
                  <a:pt x="80772" y="108203"/>
                </a:lnTo>
                <a:lnTo>
                  <a:pt x="126492" y="7619"/>
                </a:lnTo>
                <a:lnTo>
                  <a:pt x="147828" y="7619"/>
                </a:lnTo>
                <a:lnTo>
                  <a:pt x="147828" y="27431"/>
                </a:lnTo>
                <a:lnTo>
                  <a:pt x="131064" y="27431"/>
                </a:lnTo>
                <a:lnTo>
                  <a:pt x="129540" y="33527"/>
                </a:lnTo>
                <a:lnTo>
                  <a:pt x="128016" y="38099"/>
                </a:lnTo>
                <a:lnTo>
                  <a:pt x="126492" y="41147"/>
                </a:lnTo>
                <a:lnTo>
                  <a:pt x="89080" y="126491"/>
                </a:lnTo>
                <a:close/>
              </a:path>
              <a:path w="437515" h="154304">
                <a:moveTo>
                  <a:pt x="77723" y="152399"/>
                </a:moveTo>
                <a:lnTo>
                  <a:pt x="70104" y="152399"/>
                </a:lnTo>
                <a:lnTo>
                  <a:pt x="19811" y="42671"/>
                </a:lnTo>
                <a:lnTo>
                  <a:pt x="19811" y="39623"/>
                </a:lnTo>
                <a:lnTo>
                  <a:pt x="16764" y="27431"/>
                </a:lnTo>
                <a:lnTo>
                  <a:pt x="31565" y="27431"/>
                </a:lnTo>
                <a:lnTo>
                  <a:pt x="67056" y="108203"/>
                </a:lnTo>
                <a:lnTo>
                  <a:pt x="70104" y="115823"/>
                </a:lnTo>
                <a:lnTo>
                  <a:pt x="73151" y="121919"/>
                </a:lnTo>
                <a:lnTo>
                  <a:pt x="73151" y="126491"/>
                </a:lnTo>
                <a:lnTo>
                  <a:pt x="89080" y="126491"/>
                </a:lnTo>
                <a:lnTo>
                  <a:pt x="77723" y="152399"/>
                </a:lnTo>
                <a:close/>
              </a:path>
              <a:path w="437515" h="154304">
                <a:moveTo>
                  <a:pt x="147828" y="152399"/>
                </a:moveTo>
                <a:lnTo>
                  <a:pt x="131064" y="152399"/>
                </a:lnTo>
                <a:lnTo>
                  <a:pt x="131064" y="27431"/>
                </a:lnTo>
                <a:lnTo>
                  <a:pt x="147828" y="27431"/>
                </a:lnTo>
                <a:lnTo>
                  <a:pt x="147828" y="152399"/>
                </a:lnTo>
                <a:close/>
              </a:path>
              <a:path w="437515" h="154304">
                <a:moveTo>
                  <a:pt x="432816" y="22859"/>
                </a:moveTo>
                <a:lnTo>
                  <a:pt x="422148" y="22859"/>
                </a:lnTo>
                <a:lnTo>
                  <a:pt x="417576" y="18287"/>
                </a:lnTo>
                <a:lnTo>
                  <a:pt x="416052" y="15239"/>
                </a:lnTo>
                <a:lnTo>
                  <a:pt x="416052" y="9143"/>
                </a:lnTo>
                <a:lnTo>
                  <a:pt x="417576" y="7619"/>
                </a:lnTo>
                <a:lnTo>
                  <a:pt x="419100" y="4571"/>
                </a:lnTo>
                <a:lnTo>
                  <a:pt x="422148" y="3047"/>
                </a:lnTo>
                <a:lnTo>
                  <a:pt x="423672" y="1523"/>
                </a:lnTo>
                <a:lnTo>
                  <a:pt x="429768" y="1523"/>
                </a:lnTo>
                <a:lnTo>
                  <a:pt x="432816" y="3047"/>
                </a:lnTo>
                <a:lnTo>
                  <a:pt x="437388" y="7619"/>
                </a:lnTo>
                <a:lnTo>
                  <a:pt x="437388" y="18287"/>
                </a:lnTo>
                <a:lnTo>
                  <a:pt x="434340" y="19811"/>
                </a:lnTo>
                <a:lnTo>
                  <a:pt x="432816" y="22859"/>
                </a:lnTo>
                <a:close/>
              </a:path>
              <a:path w="437515" h="154304">
                <a:moveTo>
                  <a:pt x="315468" y="152399"/>
                </a:moveTo>
                <a:lnTo>
                  <a:pt x="298704" y="152399"/>
                </a:lnTo>
                <a:lnTo>
                  <a:pt x="298704" y="0"/>
                </a:lnTo>
                <a:lnTo>
                  <a:pt x="315468" y="0"/>
                </a:lnTo>
                <a:lnTo>
                  <a:pt x="315468" y="152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8680" y="421843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 h="0">
                <a:moveTo>
                  <a:pt x="0" y="0"/>
                </a:moveTo>
                <a:lnTo>
                  <a:pt x="54863" y="0"/>
                </a:lnTo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4024" y="4120896"/>
            <a:ext cx="748665" cy="203200"/>
          </a:xfrm>
          <a:custGeom>
            <a:avLst/>
            <a:gdLst/>
            <a:ahLst/>
            <a:cxnLst/>
            <a:rect l="l" t="t" r="r" b="b"/>
            <a:pathLst>
              <a:path w="748664" h="203200">
                <a:moveTo>
                  <a:pt x="172211" y="76200"/>
                </a:moveTo>
                <a:lnTo>
                  <a:pt x="172211" y="59435"/>
                </a:lnTo>
                <a:lnTo>
                  <a:pt x="180474" y="55435"/>
                </a:lnTo>
                <a:lnTo>
                  <a:pt x="189166" y="52577"/>
                </a:lnTo>
                <a:lnTo>
                  <a:pt x="198143" y="50863"/>
                </a:lnTo>
                <a:lnTo>
                  <a:pt x="207263" y="50291"/>
                </a:lnTo>
                <a:lnTo>
                  <a:pt x="223265" y="52601"/>
                </a:lnTo>
                <a:lnTo>
                  <a:pt x="234696" y="59626"/>
                </a:lnTo>
                <a:lnTo>
                  <a:pt x="237224" y="64007"/>
                </a:lnTo>
                <a:lnTo>
                  <a:pt x="205740" y="64007"/>
                </a:lnTo>
                <a:lnTo>
                  <a:pt x="196857" y="64841"/>
                </a:lnTo>
                <a:lnTo>
                  <a:pt x="188404" y="67246"/>
                </a:lnTo>
                <a:lnTo>
                  <a:pt x="180236" y="71080"/>
                </a:lnTo>
                <a:lnTo>
                  <a:pt x="172211" y="76200"/>
                </a:lnTo>
                <a:close/>
              </a:path>
              <a:path w="748664" h="203200">
                <a:moveTo>
                  <a:pt x="195072" y="156972"/>
                </a:moveTo>
                <a:lnTo>
                  <a:pt x="163068" y="137160"/>
                </a:lnTo>
                <a:lnTo>
                  <a:pt x="163068" y="128015"/>
                </a:lnTo>
                <a:lnTo>
                  <a:pt x="196595" y="94487"/>
                </a:lnTo>
                <a:lnTo>
                  <a:pt x="227075" y="89915"/>
                </a:lnTo>
                <a:lnTo>
                  <a:pt x="225885" y="78795"/>
                </a:lnTo>
                <a:lnTo>
                  <a:pt x="222122" y="70675"/>
                </a:lnTo>
                <a:lnTo>
                  <a:pt x="215503" y="65698"/>
                </a:lnTo>
                <a:lnTo>
                  <a:pt x="205740" y="64007"/>
                </a:lnTo>
                <a:lnTo>
                  <a:pt x="237224" y="64007"/>
                </a:lnTo>
                <a:lnTo>
                  <a:pt x="241554" y="71508"/>
                </a:lnTo>
                <a:lnTo>
                  <a:pt x="243840" y="88391"/>
                </a:lnTo>
                <a:lnTo>
                  <a:pt x="243840" y="103631"/>
                </a:lnTo>
                <a:lnTo>
                  <a:pt x="227075" y="103631"/>
                </a:lnTo>
                <a:lnTo>
                  <a:pt x="202691" y="106679"/>
                </a:lnTo>
                <a:lnTo>
                  <a:pt x="195072" y="108203"/>
                </a:lnTo>
                <a:lnTo>
                  <a:pt x="188975" y="109727"/>
                </a:lnTo>
                <a:lnTo>
                  <a:pt x="185928" y="112775"/>
                </a:lnTo>
                <a:lnTo>
                  <a:pt x="181356" y="114300"/>
                </a:lnTo>
                <a:lnTo>
                  <a:pt x="179831" y="120395"/>
                </a:lnTo>
                <a:lnTo>
                  <a:pt x="179831" y="131063"/>
                </a:lnTo>
                <a:lnTo>
                  <a:pt x="181356" y="135635"/>
                </a:lnTo>
                <a:lnTo>
                  <a:pt x="184403" y="138683"/>
                </a:lnTo>
                <a:lnTo>
                  <a:pt x="188975" y="141731"/>
                </a:lnTo>
                <a:lnTo>
                  <a:pt x="193547" y="143255"/>
                </a:lnTo>
                <a:lnTo>
                  <a:pt x="223483" y="143255"/>
                </a:lnTo>
                <a:lnTo>
                  <a:pt x="220789" y="146684"/>
                </a:lnTo>
                <a:lnTo>
                  <a:pt x="213360" y="152400"/>
                </a:lnTo>
                <a:lnTo>
                  <a:pt x="204787" y="155828"/>
                </a:lnTo>
                <a:lnTo>
                  <a:pt x="195072" y="156972"/>
                </a:lnTo>
                <a:close/>
              </a:path>
              <a:path w="748664" h="203200">
                <a:moveTo>
                  <a:pt x="223483" y="143255"/>
                </a:moveTo>
                <a:lnTo>
                  <a:pt x="207263" y="143255"/>
                </a:lnTo>
                <a:lnTo>
                  <a:pt x="214883" y="140207"/>
                </a:lnTo>
                <a:lnTo>
                  <a:pt x="225551" y="129539"/>
                </a:lnTo>
                <a:lnTo>
                  <a:pt x="227075" y="121919"/>
                </a:lnTo>
                <a:lnTo>
                  <a:pt x="227075" y="103631"/>
                </a:lnTo>
                <a:lnTo>
                  <a:pt x="243840" y="103631"/>
                </a:lnTo>
                <a:lnTo>
                  <a:pt x="243840" y="138683"/>
                </a:lnTo>
                <a:lnTo>
                  <a:pt x="227075" y="138683"/>
                </a:lnTo>
                <a:lnTo>
                  <a:pt x="223483" y="143255"/>
                </a:lnTo>
                <a:close/>
              </a:path>
              <a:path w="748664" h="203200">
                <a:moveTo>
                  <a:pt x="243840" y="155447"/>
                </a:moveTo>
                <a:lnTo>
                  <a:pt x="227075" y="155447"/>
                </a:lnTo>
                <a:lnTo>
                  <a:pt x="227075" y="138683"/>
                </a:lnTo>
                <a:lnTo>
                  <a:pt x="243840" y="138683"/>
                </a:lnTo>
                <a:lnTo>
                  <a:pt x="243840" y="155447"/>
                </a:lnTo>
                <a:close/>
              </a:path>
              <a:path w="748664" h="203200">
                <a:moveTo>
                  <a:pt x="452628" y="156972"/>
                </a:moveTo>
                <a:lnTo>
                  <a:pt x="416051" y="143255"/>
                </a:lnTo>
                <a:lnTo>
                  <a:pt x="402336" y="105155"/>
                </a:lnTo>
                <a:lnTo>
                  <a:pt x="403193" y="93154"/>
                </a:lnTo>
                <a:lnTo>
                  <a:pt x="424386" y="58007"/>
                </a:lnTo>
                <a:lnTo>
                  <a:pt x="455675" y="50291"/>
                </a:lnTo>
                <a:lnTo>
                  <a:pt x="466296" y="51149"/>
                </a:lnTo>
                <a:lnTo>
                  <a:pt x="475487" y="53720"/>
                </a:lnTo>
                <a:lnTo>
                  <a:pt x="483536" y="58007"/>
                </a:lnTo>
                <a:lnTo>
                  <a:pt x="490728" y="64007"/>
                </a:lnTo>
                <a:lnTo>
                  <a:pt x="454151" y="64007"/>
                </a:lnTo>
                <a:lnTo>
                  <a:pt x="446460" y="64603"/>
                </a:lnTo>
                <a:lnTo>
                  <a:pt x="419671" y="95035"/>
                </a:lnTo>
                <a:lnTo>
                  <a:pt x="419100" y="103631"/>
                </a:lnTo>
                <a:lnTo>
                  <a:pt x="419671" y="112442"/>
                </a:lnTo>
                <a:lnTo>
                  <a:pt x="446460" y="142660"/>
                </a:lnTo>
                <a:lnTo>
                  <a:pt x="454151" y="143255"/>
                </a:lnTo>
                <a:lnTo>
                  <a:pt x="489204" y="143255"/>
                </a:lnTo>
                <a:lnTo>
                  <a:pt x="481774" y="149256"/>
                </a:lnTo>
                <a:lnTo>
                  <a:pt x="473201" y="153543"/>
                </a:lnTo>
                <a:lnTo>
                  <a:pt x="463486" y="156114"/>
                </a:lnTo>
                <a:lnTo>
                  <a:pt x="452628" y="156972"/>
                </a:lnTo>
                <a:close/>
              </a:path>
              <a:path w="748664" h="203200">
                <a:moveTo>
                  <a:pt x="489204" y="143255"/>
                </a:moveTo>
                <a:lnTo>
                  <a:pt x="454151" y="143255"/>
                </a:lnTo>
                <a:lnTo>
                  <a:pt x="461605" y="142684"/>
                </a:lnTo>
                <a:lnTo>
                  <a:pt x="468058" y="140969"/>
                </a:lnTo>
                <a:lnTo>
                  <a:pt x="487680" y="103631"/>
                </a:lnTo>
                <a:lnTo>
                  <a:pt x="487108" y="94821"/>
                </a:lnTo>
                <a:lnTo>
                  <a:pt x="461605" y="64603"/>
                </a:lnTo>
                <a:lnTo>
                  <a:pt x="454151" y="64007"/>
                </a:lnTo>
                <a:lnTo>
                  <a:pt x="490728" y="64007"/>
                </a:lnTo>
                <a:lnTo>
                  <a:pt x="496728" y="71699"/>
                </a:lnTo>
                <a:lnTo>
                  <a:pt x="501015" y="80962"/>
                </a:lnTo>
                <a:lnTo>
                  <a:pt x="503586" y="91654"/>
                </a:lnTo>
                <a:lnTo>
                  <a:pt x="504444" y="103631"/>
                </a:lnTo>
                <a:lnTo>
                  <a:pt x="503562" y="115395"/>
                </a:lnTo>
                <a:lnTo>
                  <a:pt x="500824" y="125729"/>
                </a:lnTo>
                <a:lnTo>
                  <a:pt x="496085" y="134921"/>
                </a:lnTo>
                <a:lnTo>
                  <a:pt x="489204" y="143255"/>
                </a:lnTo>
                <a:close/>
              </a:path>
              <a:path w="748664" h="203200">
                <a:moveTo>
                  <a:pt x="27431" y="70103"/>
                </a:moveTo>
                <a:lnTo>
                  <a:pt x="16763" y="70103"/>
                </a:lnTo>
                <a:lnTo>
                  <a:pt x="23312" y="61221"/>
                </a:lnTo>
                <a:lnTo>
                  <a:pt x="31432" y="55054"/>
                </a:lnTo>
                <a:lnTo>
                  <a:pt x="40981" y="51458"/>
                </a:lnTo>
                <a:lnTo>
                  <a:pt x="51815" y="50291"/>
                </a:lnTo>
                <a:lnTo>
                  <a:pt x="61531" y="51149"/>
                </a:lnTo>
                <a:lnTo>
                  <a:pt x="70104" y="53720"/>
                </a:lnTo>
                <a:lnTo>
                  <a:pt x="77533" y="58007"/>
                </a:lnTo>
                <a:lnTo>
                  <a:pt x="83819" y="64007"/>
                </a:lnTo>
                <a:lnTo>
                  <a:pt x="38100" y="64007"/>
                </a:lnTo>
                <a:lnTo>
                  <a:pt x="30479" y="67055"/>
                </a:lnTo>
                <a:lnTo>
                  <a:pt x="27431" y="70103"/>
                </a:lnTo>
                <a:close/>
              </a:path>
              <a:path w="748664" h="203200">
                <a:moveTo>
                  <a:pt x="16763" y="202691"/>
                </a:moveTo>
                <a:lnTo>
                  <a:pt x="0" y="202691"/>
                </a:lnTo>
                <a:lnTo>
                  <a:pt x="0" y="51815"/>
                </a:lnTo>
                <a:lnTo>
                  <a:pt x="16763" y="51815"/>
                </a:lnTo>
                <a:lnTo>
                  <a:pt x="16763" y="70103"/>
                </a:lnTo>
                <a:lnTo>
                  <a:pt x="27431" y="70103"/>
                </a:lnTo>
                <a:lnTo>
                  <a:pt x="16763" y="99060"/>
                </a:lnTo>
                <a:lnTo>
                  <a:pt x="16763" y="121919"/>
                </a:lnTo>
                <a:lnTo>
                  <a:pt x="18287" y="129539"/>
                </a:lnTo>
                <a:lnTo>
                  <a:pt x="24383" y="134112"/>
                </a:lnTo>
                <a:lnTo>
                  <a:pt x="30479" y="140207"/>
                </a:lnTo>
                <a:lnTo>
                  <a:pt x="16763" y="140207"/>
                </a:lnTo>
                <a:lnTo>
                  <a:pt x="16763" y="202691"/>
                </a:lnTo>
                <a:close/>
              </a:path>
              <a:path w="748664" h="203200">
                <a:moveTo>
                  <a:pt x="80703" y="143255"/>
                </a:moveTo>
                <a:lnTo>
                  <a:pt x="54863" y="143255"/>
                </a:lnTo>
                <a:lnTo>
                  <a:pt x="62483" y="140207"/>
                </a:lnTo>
                <a:lnTo>
                  <a:pt x="68579" y="132587"/>
                </a:lnTo>
                <a:lnTo>
                  <a:pt x="72580" y="126301"/>
                </a:lnTo>
                <a:lnTo>
                  <a:pt x="75437" y="118872"/>
                </a:lnTo>
                <a:lnTo>
                  <a:pt x="77152" y="110299"/>
                </a:lnTo>
                <a:lnTo>
                  <a:pt x="77723" y="100583"/>
                </a:lnTo>
                <a:lnTo>
                  <a:pt x="77176" y="92225"/>
                </a:lnTo>
                <a:lnTo>
                  <a:pt x="56387" y="64007"/>
                </a:lnTo>
                <a:lnTo>
                  <a:pt x="83819" y="64007"/>
                </a:lnTo>
                <a:lnTo>
                  <a:pt x="88058" y="71437"/>
                </a:lnTo>
                <a:lnTo>
                  <a:pt x="91439" y="80010"/>
                </a:lnTo>
                <a:lnTo>
                  <a:pt x="93678" y="89725"/>
                </a:lnTo>
                <a:lnTo>
                  <a:pt x="94487" y="100583"/>
                </a:lnTo>
                <a:lnTo>
                  <a:pt x="93654" y="112585"/>
                </a:lnTo>
                <a:lnTo>
                  <a:pt x="91249" y="123443"/>
                </a:lnTo>
                <a:lnTo>
                  <a:pt x="87415" y="133159"/>
                </a:lnTo>
                <a:lnTo>
                  <a:pt x="82295" y="141731"/>
                </a:lnTo>
                <a:lnTo>
                  <a:pt x="80703" y="143255"/>
                </a:lnTo>
                <a:close/>
              </a:path>
              <a:path w="748664" h="203200">
                <a:moveTo>
                  <a:pt x="47243" y="156972"/>
                </a:moveTo>
                <a:lnTo>
                  <a:pt x="37766" y="156067"/>
                </a:lnTo>
                <a:lnTo>
                  <a:pt x="29717" y="153162"/>
                </a:lnTo>
                <a:lnTo>
                  <a:pt x="22812" y="147970"/>
                </a:lnTo>
                <a:lnTo>
                  <a:pt x="16763" y="140207"/>
                </a:lnTo>
                <a:lnTo>
                  <a:pt x="30479" y="140207"/>
                </a:lnTo>
                <a:lnTo>
                  <a:pt x="36575" y="143255"/>
                </a:lnTo>
                <a:lnTo>
                  <a:pt x="80703" y="143255"/>
                </a:lnTo>
                <a:lnTo>
                  <a:pt x="75104" y="148613"/>
                </a:lnTo>
                <a:lnTo>
                  <a:pt x="67055" y="153352"/>
                </a:lnTo>
                <a:lnTo>
                  <a:pt x="57864" y="156090"/>
                </a:lnTo>
                <a:lnTo>
                  <a:pt x="47243" y="156972"/>
                </a:lnTo>
                <a:close/>
              </a:path>
              <a:path w="748664" h="203200">
                <a:moveTo>
                  <a:pt x="555040" y="73151"/>
                </a:moveTo>
                <a:lnTo>
                  <a:pt x="547115" y="73151"/>
                </a:lnTo>
                <a:lnTo>
                  <a:pt x="548639" y="67055"/>
                </a:lnTo>
                <a:lnTo>
                  <a:pt x="553212" y="60960"/>
                </a:lnTo>
                <a:lnTo>
                  <a:pt x="562355" y="51815"/>
                </a:lnTo>
                <a:lnTo>
                  <a:pt x="568451" y="50291"/>
                </a:lnTo>
                <a:lnTo>
                  <a:pt x="580644" y="50291"/>
                </a:lnTo>
                <a:lnTo>
                  <a:pt x="583691" y="51815"/>
                </a:lnTo>
                <a:lnTo>
                  <a:pt x="583691" y="65531"/>
                </a:lnTo>
                <a:lnTo>
                  <a:pt x="563880" y="65531"/>
                </a:lnTo>
                <a:lnTo>
                  <a:pt x="557783" y="68579"/>
                </a:lnTo>
                <a:lnTo>
                  <a:pt x="555040" y="73151"/>
                </a:lnTo>
                <a:close/>
              </a:path>
              <a:path w="748664" h="203200">
                <a:moveTo>
                  <a:pt x="547115" y="155447"/>
                </a:moveTo>
                <a:lnTo>
                  <a:pt x="530351" y="155447"/>
                </a:lnTo>
                <a:lnTo>
                  <a:pt x="530351" y="51815"/>
                </a:lnTo>
                <a:lnTo>
                  <a:pt x="547115" y="51815"/>
                </a:lnTo>
                <a:lnTo>
                  <a:pt x="547115" y="73151"/>
                </a:lnTo>
                <a:lnTo>
                  <a:pt x="555040" y="73151"/>
                </a:lnTo>
                <a:lnTo>
                  <a:pt x="547115" y="102107"/>
                </a:lnTo>
                <a:lnTo>
                  <a:pt x="547115" y="155447"/>
                </a:lnTo>
                <a:close/>
              </a:path>
              <a:path w="748664" h="203200">
                <a:moveTo>
                  <a:pt x="583691" y="68579"/>
                </a:moveTo>
                <a:lnTo>
                  <a:pt x="580644" y="67055"/>
                </a:lnTo>
                <a:lnTo>
                  <a:pt x="576071" y="65531"/>
                </a:lnTo>
                <a:lnTo>
                  <a:pt x="583691" y="65531"/>
                </a:lnTo>
                <a:lnTo>
                  <a:pt x="583691" y="68579"/>
                </a:lnTo>
                <a:close/>
              </a:path>
              <a:path w="748664" h="203200">
                <a:moveTo>
                  <a:pt x="628269" y="68579"/>
                </a:moveTo>
                <a:lnTo>
                  <a:pt x="618744" y="68579"/>
                </a:lnTo>
                <a:lnTo>
                  <a:pt x="625030" y="60578"/>
                </a:lnTo>
                <a:lnTo>
                  <a:pt x="632459" y="54863"/>
                </a:lnTo>
                <a:lnTo>
                  <a:pt x="641032" y="51435"/>
                </a:lnTo>
                <a:lnTo>
                  <a:pt x="650747" y="50291"/>
                </a:lnTo>
                <a:lnTo>
                  <a:pt x="656844" y="50291"/>
                </a:lnTo>
                <a:lnTo>
                  <a:pt x="662939" y="51815"/>
                </a:lnTo>
                <a:lnTo>
                  <a:pt x="669036" y="56387"/>
                </a:lnTo>
                <a:lnTo>
                  <a:pt x="673607" y="59435"/>
                </a:lnTo>
                <a:lnTo>
                  <a:pt x="677036" y="64007"/>
                </a:lnTo>
                <a:lnTo>
                  <a:pt x="635507" y="64007"/>
                </a:lnTo>
                <a:lnTo>
                  <a:pt x="629412" y="67055"/>
                </a:lnTo>
                <a:lnTo>
                  <a:pt x="628269" y="68579"/>
                </a:lnTo>
                <a:close/>
              </a:path>
              <a:path w="748664" h="203200">
                <a:moveTo>
                  <a:pt x="691514" y="71627"/>
                </a:moveTo>
                <a:lnTo>
                  <a:pt x="679704" y="71627"/>
                </a:lnTo>
                <a:lnTo>
                  <a:pt x="686014" y="61864"/>
                </a:lnTo>
                <a:lnTo>
                  <a:pt x="693610" y="55244"/>
                </a:lnTo>
                <a:lnTo>
                  <a:pt x="702635" y="51482"/>
                </a:lnTo>
                <a:lnTo>
                  <a:pt x="713232" y="50291"/>
                </a:lnTo>
                <a:lnTo>
                  <a:pt x="728352" y="52863"/>
                </a:lnTo>
                <a:lnTo>
                  <a:pt x="739330" y="60578"/>
                </a:lnTo>
                <a:lnTo>
                  <a:pt x="741114" y="64007"/>
                </a:lnTo>
                <a:lnTo>
                  <a:pt x="701039" y="64007"/>
                </a:lnTo>
                <a:lnTo>
                  <a:pt x="694944" y="67055"/>
                </a:lnTo>
                <a:lnTo>
                  <a:pt x="691514" y="71627"/>
                </a:lnTo>
                <a:close/>
              </a:path>
              <a:path w="748664" h="203200">
                <a:moveTo>
                  <a:pt x="618744" y="155447"/>
                </a:moveTo>
                <a:lnTo>
                  <a:pt x="601980" y="155447"/>
                </a:lnTo>
                <a:lnTo>
                  <a:pt x="601980" y="51815"/>
                </a:lnTo>
                <a:lnTo>
                  <a:pt x="618744" y="51815"/>
                </a:lnTo>
                <a:lnTo>
                  <a:pt x="618744" y="68579"/>
                </a:lnTo>
                <a:lnTo>
                  <a:pt x="628269" y="68579"/>
                </a:lnTo>
                <a:lnTo>
                  <a:pt x="620268" y="79247"/>
                </a:lnTo>
                <a:lnTo>
                  <a:pt x="618744" y="86867"/>
                </a:lnTo>
                <a:lnTo>
                  <a:pt x="618744" y="155447"/>
                </a:lnTo>
                <a:close/>
              </a:path>
              <a:path w="748664" h="203200">
                <a:moveTo>
                  <a:pt x="682751" y="155447"/>
                </a:moveTo>
                <a:lnTo>
                  <a:pt x="665988" y="155447"/>
                </a:lnTo>
                <a:lnTo>
                  <a:pt x="665988" y="94487"/>
                </a:lnTo>
                <a:lnTo>
                  <a:pt x="664559" y="80724"/>
                </a:lnTo>
                <a:lnTo>
                  <a:pt x="660273" y="71246"/>
                </a:lnTo>
                <a:lnTo>
                  <a:pt x="653129" y="65770"/>
                </a:lnTo>
                <a:lnTo>
                  <a:pt x="643128" y="64007"/>
                </a:lnTo>
                <a:lnTo>
                  <a:pt x="677036" y="64007"/>
                </a:lnTo>
                <a:lnTo>
                  <a:pt x="678180" y="65531"/>
                </a:lnTo>
                <a:lnTo>
                  <a:pt x="679704" y="71627"/>
                </a:lnTo>
                <a:lnTo>
                  <a:pt x="691514" y="71627"/>
                </a:lnTo>
                <a:lnTo>
                  <a:pt x="685800" y="79247"/>
                </a:lnTo>
                <a:lnTo>
                  <a:pt x="682751" y="86867"/>
                </a:lnTo>
                <a:lnTo>
                  <a:pt x="682751" y="155447"/>
                </a:lnTo>
                <a:close/>
              </a:path>
              <a:path w="748664" h="203200">
                <a:moveTo>
                  <a:pt x="748283" y="155447"/>
                </a:moveTo>
                <a:lnTo>
                  <a:pt x="731519" y="155447"/>
                </a:lnTo>
                <a:lnTo>
                  <a:pt x="731519" y="85344"/>
                </a:lnTo>
                <a:lnTo>
                  <a:pt x="729996" y="76200"/>
                </a:lnTo>
                <a:lnTo>
                  <a:pt x="725424" y="71627"/>
                </a:lnTo>
                <a:lnTo>
                  <a:pt x="722376" y="67055"/>
                </a:lnTo>
                <a:lnTo>
                  <a:pt x="716280" y="64007"/>
                </a:lnTo>
                <a:lnTo>
                  <a:pt x="741114" y="64007"/>
                </a:lnTo>
                <a:lnTo>
                  <a:pt x="746021" y="73437"/>
                </a:lnTo>
                <a:lnTo>
                  <a:pt x="748283" y="91439"/>
                </a:lnTo>
                <a:lnTo>
                  <a:pt x="748283" y="155447"/>
                </a:lnTo>
                <a:close/>
              </a:path>
              <a:path w="748664" h="203200">
                <a:moveTo>
                  <a:pt x="297180" y="51815"/>
                </a:moveTo>
                <a:lnTo>
                  <a:pt x="280415" y="51815"/>
                </a:lnTo>
                <a:lnTo>
                  <a:pt x="280415" y="27431"/>
                </a:lnTo>
                <a:lnTo>
                  <a:pt x="297180" y="21335"/>
                </a:lnTo>
                <a:lnTo>
                  <a:pt x="297180" y="51815"/>
                </a:lnTo>
                <a:close/>
              </a:path>
              <a:path w="748664" h="203200">
                <a:moveTo>
                  <a:pt x="323088" y="67055"/>
                </a:moveTo>
                <a:lnTo>
                  <a:pt x="263651" y="67055"/>
                </a:lnTo>
                <a:lnTo>
                  <a:pt x="263651" y="51815"/>
                </a:lnTo>
                <a:lnTo>
                  <a:pt x="323088" y="51815"/>
                </a:lnTo>
                <a:lnTo>
                  <a:pt x="323088" y="67055"/>
                </a:lnTo>
                <a:close/>
              </a:path>
              <a:path w="748664" h="203200">
                <a:moveTo>
                  <a:pt x="320039" y="156972"/>
                </a:moveTo>
                <a:lnTo>
                  <a:pt x="307847" y="156972"/>
                </a:lnTo>
                <a:lnTo>
                  <a:pt x="295846" y="155233"/>
                </a:lnTo>
                <a:lnTo>
                  <a:pt x="287273" y="149923"/>
                </a:lnTo>
                <a:lnTo>
                  <a:pt x="282130" y="140898"/>
                </a:lnTo>
                <a:lnTo>
                  <a:pt x="280415" y="128015"/>
                </a:lnTo>
                <a:lnTo>
                  <a:pt x="280415" y="67055"/>
                </a:lnTo>
                <a:lnTo>
                  <a:pt x="297180" y="67055"/>
                </a:lnTo>
                <a:lnTo>
                  <a:pt x="297180" y="131063"/>
                </a:lnTo>
                <a:lnTo>
                  <a:pt x="298704" y="135635"/>
                </a:lnTo>
                <a:lnTo>
                  <a:pt x="300228" y="138683"/>
                </a:lnTo>
                <a:lnTo>
                  <a:pt x="303275" y="141731"/>
                </a:lnTo>
                <a:lnTo>
                  <a:pt x="306323" y="143255"/>
                </a:lnTo>
                <a:lnTo>
                  <a:pt x="323088" y="143255"/>
                </a:lnTo>
                <a:lnTo>
                  <a:pt x="323088" y="153924"/>
                </a:lnTo>
                <a:lnTo>
                  <a:pt x="320039" y="156972"/>
                </a:lnTo>
                <a:close/>
              </a:path>
              <a:path w="748664" h="203200">
                <a:moveTo>
                  <a:pt x="323088" y="143255"/>
                </a:moveTo>
                <a:lnTo>
                  <a:pt x="316991" y="143255"/>
                </a:lnTo>
                <a:lnTo>
                  <a:pt x="323088" y="140207"/>
                </a:lnTo>
                <a:lnTo>
                  <a:pt x="323088" y="143255"/>
                </a:lnTo>
                <a:close/>
              </a:path>
              <a:path w="748664" h="203200">
                <a:moveTo>
                  <a:pt x="137159" y="155447"/>
                </a:moveTo>
                <a:lnTo>
                  <a:pt x="120395" y="155447"/>
                </a:lnTo>
                <a:lnTo>
                  <a:pt x="120395" y="3047"/>
                </a:lnTo>
                <a:lnTo>
                  <a:pt x="137159" y="3047"/>
                </a:lnTo>
                <a:lnTo>
                  <a:pt x="137159" y="155447"/>
                </a:lnTo>
                <a:close/>
              </a:path>
              <a:path w="748664" h="203200">
                <a:moveTo>
                  <a:pt x="368807" y="51815"/>
                </a:moveTo>
                <a:lnTo>
                  <a:pt x="352044" y="51815"/>
                </a:lnTo>
                <a:lnTo>
                  <a:pt x="352044" y="35051"/>
                </a:lnTo>
                <a:lnTo>
                  <a:pt x="374904" y="0"/>
                </a:lnTo>
                <a:lnTo>
                  <a:pt x="390144" y="0"/>
                </a:lnTo>
                <a:lnTo>
                  <a:pt x="396239" y="3047"/>
                </a:lnTo>
                <a:lnTo>
                  <a:pt x="396239" y="15239"/>
                </a:lnTo>
                <a:lnTo>
                  <a:pt x="385571" y="15239"/>
                </a:lnTo>
                <a:lnTo>
                  <a:pt x="377809" y="16430"/>
                </a:lnTo>
                <a:lnTo>
                  <a:pt x="372618" y="20192"/>
                </a:lnTo>
                <a:lnTo>
                  <a:pt x="369712" y="26812"/>
                </a:lnTo>
                <a:lnTo>
                  <a:pt x="368807" y="36575"/>
                </a:lnTo>
                <a:lnTo>
                  <a:pt x="368807" y="51815"/>
                </a:lnTo>
                <a:close/>
              </a:path>
              <a:path w="748664" h="203200">
                <a:moveTo>
                  <a:pt x="396239" y="16763"/>
                </a:moveTo>
                <a:lnTo>
                  <a:pt x="393191" y="15239"/>
                </a:lnTo>
                <a:lnTo>
                  <a:pt x="396239" y="15239"/>
                </a:lnTo>
                <a:lnTo>
                  <a:pt x="396239" y="16763"/>
                </a:lnTo>
                <a:close/>
              </a:path>
              <a:path w="748664" h="203200">
                <a:moveTo>
                  <a:pt x="391668" y="67055"/>
                </a:moveTo>
                <a:lnTo>
                  <a:pt x="333755" y="67055"/>
                </a:lnTo>
                <a:lnTo>
                  <a:pt x="333755" y="51815"/>
                </a:lnTo>
                <a:lnTo>
                  <a:pt x="391668" y="51815"/>
                </a:lnTo>
                <a:lnTo>
                  <a:pt x="391668" y="67055"/>
                </a:lnTo>
                <a:close/>
              </a:path>
              <a:path w="748664" h="203200">
                <a:moveTo>
                  <a:pt x="368807" y="155447"/>
                </a:moveTo>
                <a:lnTo>
                  <a:pt x="352044" y="155447"/>
                </a:lnTo>
                <a:lnTo>
                  <a:pt x="352044" y="67055"/>
                </a:lnTo>
                <a:lnTo>
                  <a:pt x="368807" y="67055"/>
                </a:lnTo>
                <a:lnTo>
                  <a:pt x="368807" y="155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2336" y="4402835"/>
            <a:ext cx="139065" cy="144780"/>
          </a:xfrm>
          <a:custGeom>
            <a:avLst/>
            <a:gdLst/>
            <a:ahLst/>
            <a:cxnLst/>
            <a:rect l="l" t="t" r="r" b="b"/>
            <a:pathLst>
              <a:path w="139065" h="144779">
                <a:moveTo>
                  <a:pt x="80010" y="59436"/>
                </a:moveTo>
                <a:lnTo>
                  <a:pt x="70104" y="59436"/>
                </a:lnTo>
                <a:lnTo>
                  <a:pt x="76414" y="50553"/>
                </a:lnTo>
                <a:lnTo>
                  <a:pt x="84010" y="44386"/>
                </a:lnTo>
                <a:lnTo>
                  <a:pt x="93035" y="40790"/>
                </a:lnTo>
                <a:lnTo>
                  <a:pt x="103632" y="39624"/>
                </a:lnTo>
                <a:lnTo>
                  <a:pt x="111323" y="40219"/>
                </a:lnTo>
                <a:lnTo>
                  <a:pt x="118300" y="42100"/>
                </a:lnTo>
                <a:lnTo>
                  <a:pt x="124420" y="45410"/>
                </a:lnTo>
                <a:lnTo>
                  <a:pt x="129539" y="50292"/>
                </a:lnTo>
                <a:lnTo>
                  <a:pt x="131479" y="53340"/>
                </a:lnTo>
                <a:lnTo>
                  <a:pt x="89916" y="53340"/>
                </a:lnTo>
                <a:lnTo>
                  <a:pt x="82296" y="56388"/>
                </a:lnTo>
                <a:lnTo>
                  <a:pt x="80010" y="59436"/>
                </a:lnTo>
                <a:close/>
              </a:path>
              <a:path w="139065" h="144779">
                <a:moveTo>
                  <a:pt x="70104" y="144780"/>
                </a:moveTo>
                <a:lnTo>
                  <a:pt x="53340" y="144780"/>
                </a:lnTo>
                <a:lnTo>
                  <a:pt x="53340" y="41148"/>
                </a:lnTo>
                <a:lnTo>
                  <a:pt x="70104" y="41148"/>
                </a:lnTo>
                <a:lnTo>
                  <a:pt x="70104" y="59436"/>
                </a:lnTo>
                <a:lnTo>
                  <a:pt x="80010" y="59436"/>
                </a:lnTo>
                <a:lnTo>
                  <a:pt x="77724" y="62484"/>
                </a:lnTo>
                <a:lnTo>
                  <a:pt x="71628" y="68580"/>
                </a:lnTo>
                <a:lnTo>
                  <a:pt x="70104" y="76200"/>
                </a:lnTo>
                <a:lnTo>
                  <a:pt x="70104" y="144780"/>
                </a:lnTo>
                <a:close/>
              </a:path>
              <a:path w="139065" h="144779">
                <a:moveTo>
                  <a:pt x="138684" y="144780"/>
                </a:moveTo>
                <a:lnTo>
                  <a:pt x="121920" y="144780"/>
                </a:lnTo>
                <a:lnTo>
                  <a:pt x="121920" y="85344"/>
                </a:lnTo>
                <a:lnTo>
                  <a:pt x="120467" y="71342"/>
                </a:lnTo>
                <a:lnTo>
                  <a:pt x="116014" y="61341"/>
                </a:lnTo>
                <a:lnTo>
                  <a:pt x="108418" y="55340"/>
                </a:lnTo>
                <a:lnTo>
                  <a:pt x="97536" y="53340"/>
                </a:lnTo>
                <a:lnTo>
                  <a:pt x="131479" y="53340"/>
                </a:lnTo>
                <a:lnTo>
                  <a:pt x="133540" y="56578"/>
                </a:lnTo>
                <a:lnTo>
                  <a:pt x="136398" y="64008"/>
                </a:lnTo>
                <a:lnTo>
                  <a:pt x="138112" y="72580"/>
                </a:lnTo>
                <a:lnTo>
                  <a:pt x="138684" y="82296"/>
                </a:lnTo>
                <a:lnTo>
                  <a:pt x="138684" y="144780"/>
                </a:lnTo>
                <a:close/>
              </a:path>
              <a:path w="139065" h="144779">
                <a:moveTo>
                  <a:pt x="16764" y="144780"/>
                </a:moveTo>
                <a:lnTo>
                  <a:pt x="0" y="144780"/>
                </a:lnTo>
                <a:lnTo>
                  <a:pt x="0" y="0"/>
                </a:lnTo>
                <a:lnTo>
                  <a:pt x="16764" y="0"/>
                </a:lnTo>
                <a:lnTo>
                  <a:pt x="16764" y="144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8451" y="448970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 h="0">
                <a:moveTo>
                  <a:pt x="0" y="0"/>
                </a:moveTo>
                <a:lnTo>
                  <a:pt x="54864" y="0"/>
                </a:lnTo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6176" y="4395215"/>
            <a:ext cx="1062355" cy="178435"/>
          </a:xfrm>
          <a:custGeom>
            <a:avLst/>
            <a:gdLst/>
            <a:ahLst/>
            <a:cxnLst/>
            <a:rect l="l" t="t" r="r" b="b"/>
            <a:pathLst>
              <a:path w="1062355" h="178435">
                <a:moveTo>
                  <a:pt x="824484" y="178308"/>
                </a:moveTo>
                <a:lnTo>
                  <a:pt x="812292" y="178308"/>
                </a:lnTo>
                <a:lnTo>
                  <a:pt x="824484" y="129540"/>
                </a:lnTo>
                <a:lnTo>
                  <a:pt x="841248" y="129540"/>
                </a:lnTo>
                <a:lnTo>
                  <a:pt x="824484" y="178308"/>
                </a:lnTo>
                <a:close/>
              </a:path>
              <a:path w="1062355" h="178435">
                <a:moveTo>
                  <a:pt x="527304" y="73152"/>
                </a:moveTo>
                <a:lnTo>
                  <a:pt x="527304" y="56387"/>
                </a:lnTo>
                <a:lnTo>
                  <a:pt x="535566" y="52387"/>
                </a:lnTo>
                <a:lnTo>
                  <a:pt x="544258" y="49529"/>
                </a:lnTo>
                <a:lnTo>
                  <a:pt x="553235" y="47815"/>
                </a:lnTo>
                <a:lnTo>
                  <a:pt x="562355" y="47243"/>
                </a:lnTo>
                <a:lnTo>
                  <a:pt x="578358" y="49553"/>
                </a:lnTo>
                <a:lnTo>
                  <a:pt x="589787" y="56578"/>
                </a:lnTo>
                <a:lnTo>
                  <a:pt x="592316" y="60960"/>
                </a:lnTo>
                <a:lnTo>
                  <a:pt x="560831" y="60960"/>
                </a:lnTo>
                <a:lnTo>
                  <a:pt x="551949" y="61793"/>
                </a:lnTo>
                <a:lnTo>
                  <a:pt x="543496" y="64198"/>
                </a:lnTo>
                <a:lnTo>
                  <a:pt x="535328" y="68032"/>
                </a:lnTo>
                <a:lnTo>
                  <a:pt x="527304" y="73152"/>
                </a:lnTo>
                <a:close/>
              </a:path>
              <a:path w="1062355" h="178435">
                <a:moveTo>
                  <a:pt x="550163" y="153924"/>
                </a:moveTo>
                <a:lnTo>
                  <a:pt x="518159" y="134112"/>
                </a:lnTo>
                <a:lnTo>
                  <a:pt x="518159" y="124968"/>
                </a:lnTo>
                <a:lnTo>
                  <a:pt x="551688" y="91440"/>
                </a:lnTo>
                <a:lnTo>
                  <a:pt x="582168" y="86868"/>
                </a:lnTo>
                <a:lnTo>
                  <a:pt x="580977" y="75747"/>
                </a:lnTo>
                <a:lnTo>
                  <a:pt x="577215" y="67627"/>
                </a:lnTo>
                <a:lnTo>
                  <a:pt x="570595" y="62650"/>
                </a:lnTo>
                <a:lnTo>
                  <a:pt x="560831" y="60960"/>
                </a:lnTo>
                <a:lnTo>
                  <a:pt x="592316" y="60960"/>
                </a:lnTo>
                <a:lnTo>
                  <a:pt x="596645" y="68460"/>
                </a:lnTo>
                <a:lnTo>
                  <a:pt x="598931" y="85343"/>
                </a:lnTo>
                <a:lnTo>
                  <a:pt x="598931" y="100584"/>
                </a:lnTo>
                <a:lnTo>
                  <a:pt x="582168" y="100584"/>
                </a:lnTo>
                <a:lnTo>
                  <a:pt x="557784" y="103632"/>
                </a:lnTo>
                <a:lnTo>
                  <a:pt x="550163" y="105156"/>
                </a:lnTo>
                <a:lnTo>
                  <a:pt x="544068" y="106680"/>
                </a:lnTo>
                <a:lnTo>
                  <a:pt x="541020" y="109727"/>
                </a:lnTo>
                <a:lnTo>
                  <a:pt x="536448" y="111252"/>
                </a:lnTo>
                <a:lnTo>
                  <a:pt x="534924" y="117348"/>
                </a:lnTo>
                <a:lnTo>
                  <a:pt x="534924" y="128015"/>
                </a:lnTo>
                <a:lnTo>
                  <a:pt x="536448" y="132587"/>
                </a:lnTo>
                <a:lnTo>
                  <a:pt x="539496" y="135636"/>
                </a:lnTo>
                <a:lnTo>
                  <a:pt x="544068" y="138684"/>
                </a:lnTo>
                <a:lnTo>
                  <a:pt x="548640" y="140208"/>
                </a:lnTo>
                <a:lnTo>
                  <a:pt x="578575" y="140208"/>
                </a:lnTo>
                <a:lnTo>
                  <a:pt x="575881" y="143637"/>
                </a:lnTo>
                <a:lnTo>
                  <a:pt x="568451" y="149352"/>
                </a:lnTo>
                <a:lnTo>
                  <a:pt x="559879" y="152781"/>
                </a:lnTo>
                <a:lnTo>
                  <a:pt x="550163" y="153924"/>
                </a:lnTo>
                <a:close/>
              </a:path>
              <a:path w="1062355" h="178435">
                <a:moveTo>
                  <a:pt x="578575" y="140208"/>
                </a:moveTo>
                <a:lnTo>
                  <a:pt x="562355" y="140208"/>
                </a:lnTo>
                <a:lnTo>
                  <a:pt x="569976" y="137160"/>
                </a:lnTo>
                <a:lnTo>
                  <a:pt x="580644" y="126492"/>
                </a:lnTo>
                <a:lnTo>
                  <a:pt x="582168" y="118872"/>
                </a:lnTo>
                <a:lnTo>
                  <a:pt x="582168" y="100584"/>
                </a:lnTo>
                <a:lnTo>
                  <a:pt x="598931" y="100584"/>
                </a:lnTo>
                <a:lnTo>
                  <a:pt x="598931" y="135636"/>
                </a:lnTo>
                <a:lnTo>
                  <a:pt x="582168" y="135636"/>
                </a:lnTo>
                <a:lnTo>
                  <a:pt x="578575" y="140208"/>
                </a:lnTo>
                <a:close/>
              </a:path>
              <a:path w="1062355" h="178435">
                <a:moveTo>
                  <a:pt x="598931" y="152400"/>
                </a:moveTo>
                <a:lnTo>
                  <a:pt x="582168" y="152400"/>
                </a:lnTo>
                <a:lnTo>
                  <a:pt x="582168" y="135636"/>
                </a:lnTo>
                <a:lnTo>
                  <a:pt x="598931" y="135636"/>
                </a:lnTo>
                <a:lnTo>
                  <a:pt x="598931" y="152400"/>
                </a:lnTo>
                <a:close/>
              </a:path>
              <a:path w="1062355" h="178435">
                <a:moveTo>
                  <a:pt x="304799" y="73152"/>
                </a:moveTo>
                <a:lnTo>
                  <a:pt x="304799" y="56387"/>
                </a:lnTo>
                <a:lnTo>
                  <a:pt x="313062" y="52387"/>
                </a:lnTo>
                <a:lnTo>
                  <a:pt x="321754" y="49529"/>
                </a:lnTo>
                <a:lnTo>
                  <a:pt x="330731" y="47815"/>
                </a:lnTo>
                <a:lnTo>
                  <a:pt x="339852" y="47243"/>
                </a:lnTo>
                <a:lnTo>
                  <a:pt x="355854" y="49553"/>
                </a:lnTo>
                <a:lnTo>
                  <a:pt x="367283" y="56578"/>
                </a:lnTo>
                <a:lnTo>
                  <a:pt x="369812" y="60960"/>
                </a:lnTo>
                <a:lnTo>
                  <a:pt x="338327" y="60960"/>
                </a:lnTo>
                <a:lnTo>
                  <a:pt x="329445" y="61793"/>
                </a:lnTo>
                <a:lnTo>
                  <a:pt x="320992" y="64198"/>
                </a:lnTo>
                <a:lnTo>
                  <a:pt x="312824" y="68032"/>
                </a:lnTo>
                <a:lnTo>
                  <a:pt x="304799" y="73152"/>
                </a:lnTo>
                <a:close/>
              </a:path>
              <a:path w="1062355" h="178435">
                <a:moveTo>
                  <a:pt x="327659" y="153924"/>
                </a:moveTo>
                <a:lnTo>
                  <a:pt x="295655" y="134112"/>
                </a:lnTo>
                <a:lnTo>
                  <a:pt x="295655" y="124968"/>
                </a:lnTo>
                <a:lnTo>
                  <a:pt x="329184" y="91440"/>
                </a:lnTo>
                <a:lnTo>
                  <a:pt x="359663" y="86868"/>
                </a:lnTo>
                <a:lnTo>
                  <a:pt x="358473" y="75747"/>
                </a:lnTo>
                <a:lnTo>
                  <a:pt x="354710" y="67627"/>
                </a:lnTo>
                <a:lnTo>
                  <a:pt x="348091" y="62650"/>
                </a:lnTo>
                <a:lnTo>
                  <a:pt x="338327" y="60960"/>
                </a:lnTo>
                <a:lnTo>
                  <a:pt x="369812" y="60960"/>
                </a:lnTo>
                <a:lnTo>
                  <a:pt x="374141" y="68460"/>
                </a:lnTo>
                <a:lnTo>
                  <a:pt x="376427" y="85343"/>
                </a:lnTo>
                <a:lnTo>
                  <a:pt x="376427" y="100584"/>
                </a:lnTo>
                <a:lnTo>
                  <a:pt x="359663" y="100584"/>
                </a:lnTo>
                <a:lnTo>
                  <a:pt x="335280" y="103632"/>
                </a:lnTo>
                <a:lnTo>
                  <a:pt x="327659" y="105156"/>
                </a:lnTo>
                <a:lnTo>
                  <a:pt x="321563" y="106680"/>
                </a:lnTo>
                <a:lnTo>
                  <a:pt x="318516" y="109727"/>
                </a:lnTo>
                <a:lnTo>
                  <a:pt x="313943" y="111252"/>
                </a:lnTo>
                <a:lnTo>
                  <a:pt x="312420" y="117348"/>
                </a:lnTo>
                <a:lnTo>
                  <a:pt x="312420" y="128015"/>
                </a:lnTo>
                <a:lnTo>
                  <a:pt x="313943" y="132587"/>
                </a:lnTo>
                <a:lnTo>
                  <a:pt x="316992" y="135636"/>
                </a:lnTo>
                <a:lnTo>
                  <a:pt x="321563" y="138684"/>
                </a:lnTo>
                <a:lnTo>
                  <a:pt x="326136" y="140208"/>
                </a:lnTo>
                <a:lnTo>
                  <a:pt x="356071" y="140208"/>
                </a:lnTo>
                <a:lnTo>
                  <a:pt x="353377" y="143637"/>
                </a:lnTo>
                <a:lnTo>
                  <a:pt x="345948" y="149352"/>
                </a:lnTo>
                <a:lnTo>
                  <a:pt x="337375" y="152781"/>
                </a:lnTo>
                <a:lnTo>
                  <a:pt x="327659" y="153924"/>
                </a:lnTo>
                <a:close/>
              </a:path>
              <a:path w="1062355" h="178435">
                <a:moveTo>
                  <a:pt x="356071" y="140208"/>
                </a:moveTo>
                <a:lnTo>
                  <a:pt x="339852" y="140208"/>
                </a:lnTo>
                <a:lnTo>
                  <a:pt x="347471" y="137160"/>
                </a:lnTo>
                <a:lnTo>
                  <a:pt x="358139" y="126492"/>
                </a:lnTo>
                <a:lnTo>
                  <a:pt x="359663" y="118872"/>
                </a:lnTo>
                <a:lnTo>
                  <a:pt x="359663" y="100584"/>
                </a:lnTo>
                <a:lnTo>
                  <a:pt x="376427" y="100584"/>
                </a:lnTo>
                <a:lnTo>
                  <a:pt x="376427" y="135636"/>
                </a:lnTo>
                <a:lnTo>
                  <a:pt x="359663" y="135636"/>
                </a:lnTo>
                <a:lnTo>
                  <a:pt x="356071" y="140208"/>
                </a:lnTo>
                <a:close/>
              </a:path>
              <a:path w="1062355" h="178435">
                <a:moveTo>
                  <a:pt x="376427" y="152400"/>
                </a:moveTo>
                <a:lnTo>
                  <a:pt x="359663" y="152400"/>
                </a:lnTo>
                <a:lnTo>
                  <a:pt x="359663" y="135636"/>
                </a:lnTo>
                <a:lnTo>
                  <a:pt x="376427" y="135636"/>
                </a:lnTo>
                <a:lnTo>
                  <a:pt x="376427" y="152400"/>
                </a:lnTo>
                <a:close/>
              </a:path>
              <a:path w="1062355" h="178435">
                <a:moveTo>
                  <a:pt x="129539" y="73152"/>
                </a:moveTo>
                <a:lnTo>
                  <a:pt x="129539" y="56387"/>
                </a:lnTo>
                <a:lnTo>
                  <a:pt x="137802" y="52387"/>
                </a:lnTo>
                <a:lnTo>
                  <a:pt x="146494" y="49529"/>
                </a:lnTo>
                <a:lnTo>
                  <a:pt x="155471" y="47815"/>
                </a:lnTo>
                <a:lnTo>
                  <a:pt x="164592" y="47243"/>
                </a:lnTo>
                <a:lnTo>
                  <a:pt x="180594" y="49553"/>
                </a:lnTo>
                <a:lnTo>
                  <a:pt x="192023" y="56578"/>
                </a:lnTo>
                <a:lnTo>
                  <a:pt x="194552" y="60960"/>
                </a:lnTo>
                <a:lnTo>
                  <a:pt x="163067" y="60960"/>
                </a:lnTo>
                <a:lnTo>
                  <a:pt x="154185" y="61793"/>
                </a:lnTo>
                <a:lnTo>
                  <a:pt x="145732" y="64198"/>
                </a:lnTo>
                <a:lnTo>
                  <a:pt x="137564" y="68032"/>
                </a:lnTo>
                <a:lnTo>
                  <a:pt x="129539" y="73152"/>
                </a:lnTo>
                <a:close/>
              </a:path>
              <a:path w="1062355" h="178435">
                <a:moveTo>
                  <a:pt x="152400" y="153924"/>
                </a:moveTo>
                <a:lnTo>
                  <a:pt x="120395" y="134112"/>
                </a:lnTo>
                <a:lnTo>
                  <a:pt x="120395" y="124968"/>
                </a:lnTo>
                <a:lnTo>
                  <a:pt x="153923" y="91440"/>
                </a:lnTo>
                <a:lnTo>
                  <a:pt x="184404" y="86868"/>
                </a:lnTo>
                <a:lnTo>
                  <a:pt x="183213" y="75747"/>
                </a:lnTo>
                <a:lnTo>
                  <a:pt x="179451" y="67627"/>
                </a:lnTo>
                <a:lnTo>
                  <a:pt x="172831" y="62650"/>
                </a:lnTo>
                <a:lnTo>
                  <a:pt x="163067" y="60960"/>
                </a:lnTo>
                <a:lnTo>
                  <a:pt x="194552" y="60960"/>
                </a:lnTo>
                <a:lnTo>
                  <a:pt x="198881" y="68460"/>
                </a:lnTo>
                <a:lnTo>
                  <a:pt x="201167" y="85343"/>
                </a:lnTo>
                <a:lnTo>
                  <a:pt x="201167" y="100584"/>
                </a:lnTo>
                <a:lnTo>
                  <a:pt x="184404" y="100584"/>
                </a:lnTo>
                <a:lnTo>
                  <a:pt x="160020" y="103632"/>
                </a:lnTo>
                <a:lnTo>
                  <a:pt x="152400" y="105156"/>
                </a:lnTo>
                <a:lnTo>
                  <a:pt x="146304" y="106680"/>
                </a:lnTo>
                <a:lnTo>
                  <a:pt x="143255" y="109727"/>
                </a:lnTo>
                <a:lnTo>
                  <a:pt x="138684" y="111252"/>
                </a:lnTo>
                <a:lnTo>
                  <a:pt x="137159" y="117348"/>
                </a:lnTo>
                <a:lnTo>
                  <a:pt x="137159" y="128015"/>
                </a:lnTo>
                <a:lnTo>
                  <a:pt x="138684" y="132587"/>
                </a:lnTo>
                <a:lnTo>
                  <a:pt x="141731" y="135636"/>
                </a:lnTo>
                <a:lnTo>
                  <a:pt x="146304" y="138684"/>
                </a:lnTo>
                <a:lnTo>
                  <a:pt x="150876" y="140208"/>
                </a:lnTo>
                <a:lnTo>
                  <a:pt x="180811" y="140208"/>
                </a:lnTo>
                <a:lnTo>
                  <a:pt x="178117" y="143637"/>
                </a:lnTo>
                <a:lnTo>
                  <a:pt x="170687" y="149352"/>
                </a:lnTo>
                <a:lnTo>
                  <a:pt x="162115" y="152781"/>
                </a:lnTo>
                <a:lnTo>
                  <a:pt x="152400" y="153924"/>
                </a:lnTo>
                <a:close/>
              </a:path>
              <a:path w="1062355" h="178435">
                <a:moveTo>
                  <a:pt x="180811" y="140208"/>
                </a:moveTo>
                <a:lnTo>
                  <a:pt x="164592" y="140208"/>
                </a:lnTo>
                <a:lnTo>
                  <a:pt x="172211" y="137160"/>
                </a:lnTo>
                <a:lnTo>
                  <a:pt x="182879" y="126492"/>
                </a:lnTo>
                <a:lnTo>
                  <a:pt x="184404" y="118872"/>
                </a:lnTo>
                <a:lnTo>
                  <a:pt x="184404" y="100584"/>
                </a:lnTo>
                <a:lnTo>
                  <a:pt x="201167" y="100584"/>
                </a:lnTo>
                <a:lnTo>
                  <a:pt x="201167" y="135636"/>
                </a:lnTo>
                <a:lnTo>
                  <a:pt x="184404" y="135636"/>
                </a:lnTo>
                <a:lnTo>
                  <a:pt x="180811" y="140208"/>
                </a:lnTo>
                <a:close/>
              </a:path>
              <a:path w="1062355" h="178435">
                <a:moveTo>
                  <a:pt x="201167" y="152400"/>
                </a:moveTo>
                <a:lnTo>
                  <a:pt x="184404" y="152400"/>
                </a:lnTo>
                <a:lnTo>
                  <a:pt x="184404" y="135636"/>
                </a:lnTo>
                <a:lnTo>
                  <a:pt x="201167" y="135636"/>
                </a:lnTo>
                <a:lnTo>
                  <a:pt x="201167" y="152400"/>
                </a:lnTo>
                <a:close/>
              </a:path>
              <a:path w="1062355" h="178435">
                <a:moveTo>
                  <a:pt x="757428" y="153924"/>
                </a:moveTo>
                <a:lnTo>
                  <a:pt x="717256" y="132516"/>
                </a:lnTo>
                <a:lnTo>
                  <a:pt x="710184" y="100584"/>
                </a:lnTo>
                <a:lnTo>
                  <a:pt x="711041" y="89487"/>
                </a:lnTo>
                <a:lnTo>
                  <a:pt x="731067" y="55602"/>
                </a:lnTo>
                <a:lnTo>
                  <a:pt x="757428" y="47243"/>
                </a:lnTo>
                <a:lnTo>
                  <a:pt x="767143" y="48077"/>
                </a:lnTo>
                <a:lnTo>
                  <a:pt x="775716" y="50482"/>
                </a:lnTo>
                <a:lnTo>
                  <a:pt x="783145" y="54316"/>
                </a:lnTo>
                <a:lnTo>
                  <a:pt x="789431" y="59436"/>
                </a:lnTo>
                <a:lnTo>
                  <a:pt x="790433" y="60960"/>
                </a:lnTo>
                <a:lnTo>
                  <a:pt x="749808" y="60960"/>
                </a:lnTo>
                <a:lnTo>
                  <a:pt x="743711" y="64008"/>
                </a:lnTo>
                <a:lnTo>
                  <a:pt x="737616" y="68580"/>
                </a:lnTo>
                <a:lnTo>
                  <a:pt x="733044" y="74675"/>
                </a:lnTo>
                <a:lnTo>
                  <a:pt x="728471" y="82296"/>
                </a:lnTo>
                <a:lnTo>
                  <a:pt x="726948" y="91440"/>
                </a:lnTo>
                <a:lnTo>
                  <a:pt x="799849" y="91440"/>
                </a:lnTo>
                <a:lnTo>
                  <a:pt x="800099" y="96012"/>
                </a:lnTo>
                <a:lnTo>
                  <a:pt x="800099" y="105156"/>
                </a:lnTo>
                <a:lnTo>
                  <a:pt x="726948" y="105156"/>
                </a:lnTo>
                <a:lnTo>
                  <a:pt x="728376" y="112847"/>
                </a:lnTo>
                <a:lnTo>
                  <a:pt x="760476" y="140208"/>
                </a:lnTo>
                <a:lnTo>
                  <a:pt x="792480" y="140208"/>
                </a:lnTo>
                <a:lnTo>
                  <a:pt x="792480" y="144780"/>
                </a:lnTo>
                <a:lnTo>
                  <a:pt x="785288" y="148780"/>
                </a:lnTo>
                <a:lnTo>
                  <a:pt x="777240" y="151638"/>
                </a:lnTo>
                <a:lnTo>
                  <a:pt x="768048" y="153352"/>
                </a:lnTo>
                <a:lnTo>
                  <a:pt x="757428" y="153924"/>
                </a:lnTo>
                <a:close/>
              </a:path>
              <a:path w="1062355" h="178435">
                <a:moveTo>
                  <a:pt x="799849" y="91440"/>
                </a:moveTo>
                <a:lnTo>
                  <a:pt x="783336" y="91440"/>
                </a:lnTo>
                <a:lnTo>
                  <a:pt x="783336" y="80772"/>
                </a:lnTo>
                <a:lnTo>
                  <a:pt x="780287" y="74675"/>
                </a:lnTo>
                <a:lnTo>
                  <a:pt x="775716" y="68580"/>
                </a:lnTo>
                <a:lnTo>
                  <a:pt x="771144" y="64008"/>
                </a:lnTo>
                <a:lnTo>
                  <a:pt x="765048" y="60960"/>
                </a:lnTo>
                <a:lnTo>
                  <a:pt x="790433" y="60960"/>
                </a:lnTo>
                <a:lnTo>
                  <a:pt x="794313" y="66865"/>
                </a:lnTo>
                <a:lnTo>
                  <a:pt x="797623" y="75438"/>
                </a:lnTo>
                <a:lnTo>
                  <a:pt x="799504" y="85153"/>
                </a:lnTo>
                <a:lnTo>
                  <a:pt x="799849" y="91440"/>
                </a:lnTo>
                <a:close/>
              </a:path>
              <a:path w="1062355" h="178435">
                <a:moveTo>
                  <a:pt x="792480" y="140208"/>
                </a:moveTo>
                <a:lnTo>
                  <a:pt x="760476" y="140208"/>
                </a:lnTo>
                <a:lnTo>
                  <a:pt x="769334" y="139612"/>
                </a:lnTo>
                <a:lnTo>
                  <a:pt x="777620" y="137731"/>
                </a:lnTo>
                <a:lnTo>
                  <a:pt x="785336" y="134421"/>
                </a:lnTo>
                <a:lnTo>
                  <a:pt x="792480" y="129540"/>
                </a:lnTo>
                <a:lnTo>
                  <a:pt x="792480" y="140208"/>
                </a:lnTo>
                <a:close/>
              </a:path>
              <a:path w="1062355" h="178435">
                <a:moveTo>
                  <a:pt x="425195" y="152400"/>
                </a:moveTo>
                <a:lnTo>
                  <a:pt x="408431" y="152400"/>
                </a:lnTo>
                <a:lnTo>
                  <a:pt x="408431" y="0"/>
                </a:lnTo>
                <a:lnTo>
                  <a:pt x="425195" y="0"/>
                </a:lnTo>
                <a:lnTo>
                  <a:pt x="425195" y="67056"/>
                </a:lnTo>
                <a:lnTo>
                  <a:pt x="435863" y="67056"/>
                </a:lnTo>
                <a:lnTo>
                  <a:pt x="425195" y="96012"/>
                </a:lnTo>
                <a:lnTo>
                  <a:pt x="425195" y="118872"/>
                </a:lnTo>
                <a:lnTo>
                  <a:pt x="426720" y="126492"/>
                </a:lnTo>
                <a:lnTo>
                  <a:pt x="432816" y="131063"/>
                </a:lnTo>
                <a:lnTo>
                  <a:pt x="438911" y="137160"/>
                </a:lnTo>
                <a:lnTo>
                  <a:pt x="425195" y="137160"/>
                </a:lnTo>
                <a:lnTo>
                  <a:pt x="425195" y="152400"/>
                </a:lnTo>
                <a:close/>
              </a:path>
              <a:path w="1062355" h="178435">
                <a:moveTo>
                  <a:pt x="435863" y="67056"/>
                </a:moveTo>
                <a:lnTo>
                  <a:pt x="425195" y="67056"/>
                </a:lnTo>
                <a:lnTo>
                  <a:pt x="431744" y="58173"/>
                </a:lnTo>
                <a:lnTo>
                  <a:pt x="439864" y="52006"/>
                </a:lnTo>
                <a:lnTo>
                  <a:pt x="449413" y="48410"/>
                </a:lnTo>
                <a:lnTo>
                  <a:pt x="460248" y="47243"/>
                </a:lnTo>
                <a:lnTo>
                  <a:pt x="469963" y="48101"/>
                </a:lnTo>
                <a:lnTo>
                  <a:pt x="478535" y="50672"/>
                </a:lnTo>
                <a:lnTo>
                  <a:pt x="485965" y="54959"/>
                </a:lnTo>
                <a:lnTo>
                  <a:pt x="492252" y="60960"/>
                </a:lnTo>
                <a:lnTo>
                  <a:pt x="446531" y="60960"/>
                </a:lnTo>
                <a:lnTo>
                  <a:pt x="438911" y="64008"/>
                </a:lnTo>
                <a:lnTo>
                  <a:pt x="435863" y="67056"/>
                </a:lnTo>
                <a:close/>
              </a:path>
              <a:path w="1062355" h="178435">
                <a:moveTo>
                  <a:pt x="489135" y="140208"/>
                </a:moveTo>
                <a:lnTo>
                  <a:pt x="463295" y="140208"/>
                </a:lnTo>
                <a:lnTo>
                  <a:pt x="470916" y="137160"/>
                </a:lnTo>
                <a:lnTo>
                  <a:pt x="477011" y="129540"/>
                </a:lnTo>
                <a:lnTo>
                  <a:pt x="481012" y="123253"/>
                </a:lnTo>
                <a:lnTo>
                  <a:pt x="483869" y="115824"/>
                </a:lnTo>
                <a:lnTo>
                  <a:pt x="485584" y="107251"/>
                </a:lnTo>
                <a:lnTo>
                  <a:pt x="486155" y="97536"/>
                </a:lnTo>
                <a:lnTo>
                  <a:pt x="485608" y="89177"/>
                </a:lnTo>
                <a:lnTo>
                  <a:pt x="464820" y="60960"/>
                </a:lnTo>
                <a:lnTo>
                  <a:pt x="492252" y="60960"/>
                </a:lnTo>
                <a:lnTo>
                  <a:pt x="496490" y="68389"/>
                </a:lnTo>
                <a:lnTo>
                  <a:pt x="499872" y="76962"/>
                </a:lnTo>
                <a:lnTo>
                  <a:pt x="502110" y="86677"/>
                </a:lnTo>
                <a:lnTo>
                  <a:pt x="502920" y="97536"/>
                </a:lnTo>
                <a:lnTo>
                  <a:pt x="502086" y="109537"/>
                </a:lnTo>
                <a:lnTo>
                  <a:pt x="499681" y="120396"/>
                </a:lnTo>
                <a:lnTo>
                  <a:pt x="495847" y="130111"/>
                </a:lnTo>
                <a:lnTo>
                  <a:pt x="490727" y="138684"/>
                </a:lnTo>
                <a:lnTo>
                  <a:pt x="489135" y="140208"/>
                </a:lnTo>
                <a:close/>
              </a:path>
              <a:path w="1062355" h="178435">
                <a:moveTo>
                  <a:pt x="455676" y="153924"/>
                </a:moveTo>
                <a:lnTo>
                  <a:pt x="445984" y="153019"/>
                </a:lnTo>
                <a:lnTo>
                  <a:pt x="437578" y="150114"/>
                </a:lnTo>
                <a:lnTo>
                  <a:pt x="430601" y="144922"/>
                </a:lnTo>
                <a:lnTo>
                  <a:pt x="425195" y="137160"/>
                </a:lnTo>
                <a:lnTo>
                  <a:pt x="438911" y="137160"/>
                </a:lnTo>
                <a:lnTo>
                  <a:pt x="445008" y="140208"/>
                </a:lnTo>
                <a:lnTo>
                  <a:pt x="489135" y="140208"/>
                </a:lnTo>
                <a:lnTo>
                  <a:pt x="483536" y="145565"/>
                </a:lnTo>
                <a:lnTo>
                  <a:pt x="475488" y="150304"/>
                </a:lnTo>
                <a:lnTo>
                  <a:pt x="466296" y="153042"/>
                </a:lnTo>
                <a:lnTo>
                  <a:pt x="455676" y="153924"/>
                </a:lnTo>
                <a:close/>
              </a:path>
              <a:path w="1062355" h="178435">
                <a:moveTo>
                  <a:pt x="94488" y="64008"/>
                </a:moveTo>
                <a:lnTo>
                  <a:pt x="79247" y="64008"/>
                </a:lnTo>
                <a:lnTo>
                  <a:pt x="79247" y="0"/>
                </a:lnTo>
                <a:lnTo>
                  <a:pt x="94488" y="0"/>
                </a:lnTo>
                <a:lnTo>
                  <a:pt x="94488" y="64008"/>
                </a:lnTo>
                <a:close/>
              </a:path>
              <a:path w="1062355" h="178435">
                <a:moveTo>
                  <a:pt x="42671" y="153924"/>
                </a:moveTo>
                <a:lnTo>
                  <a:pt x="7072" y="132778"/>
                </a:lnTo>
                <a:lnTo>
                  <a:pt x="0" y="103632"/>
                </a:lnTo>
                <a:lnTo>
                  <a:pt x="857" y="91630"/>
                </a:lnTo>
                <a:lnTo>
                  <a:pt x="20240" y="55602"/>
                </a:lnTo>
                <a:lnTo>
                  <a:pt x="47243" y="47243"/>
                </a:lnTo>
                <a:lnTo>
                  <a:pt x="56935" y="48148"/>
                </a:lnTo>
                <a:lnTo>
                  <a:pt x="65341" y="51053"/>
                </a:lnTo>
                <a:lnTo>
                  <a:pt x="72318" y="56245"/>
                </a:lnTo>
                <a:lnTo>
                  <a:pt x="75601" y="60960"/>
                </a:lnTo>
                <a:lnTo>
                  <a:pt x="39623" y="60960"/>
                </a:lnTo>
                <a:lnTo>
                  <a:pt x="32004" y="64008"/>
                </a:lnTo>
                <a:lnTo>
                  <a:pt x="16763" y="102108"/>
                </a:lnTo>
                <a:lnTo>
                  <a:pt x="17335" y="110704"/>
                </a:lnTo>
                <a:lnTo>
                  <a:pt x="38100" y="140208"/>
                </a:lnTo>
                <a:lnTo>
                  <a:pt x="73376" y="140208"/>
                </a:lnTo>
                <a:lnTo>
                  <a:pt x="71389" y="142994"/>
                </a:lnTo>
                <a:lnTo>
                  <a:pt x="63627" y="149161"/>
                </a:lnTo>
                <a:lnTo>
                  <a:pt x="54149" y="152757"/>
                </a:lnTo>
                <a:lnTo>
                  <a:pt x="42671" y="153924"/>
                </a:lnTo>
                <a:close/>
              </a:path>
              <a:path w="1062355" h="178435">
                <a:moveTo>
                  <a:pt x="73376" y="140208"/>
                </a:moveTo>
                <a:lnTo>
                  <a:pt x="56388" y="140208"/>
                </a:lnTo>
                <a:lnTo>
                  <a:pt x="64007" y="137160"/>
                </a:lnTo>
                <a:lnTo>
                  <a:pt x="70104" y="131063"/>
                </a:lnTo>
                <a:lnTo>
                  <a:pt x="74104" y="125301"/>
                </a:lnTo>
                <a:lnTo>
                  <a:pt x="76961" y="119252"/>
                </a:lnTo>
                <a:lnTo>
                  <a:pt x="78676" y="112633"/>
                </a:lnTo>
                <a:lnTo>
                  <a:pt x="79247" y="105156"/>
                </a:lnTo>
                <a:lnTo>
                  <a:pt x="79247" y="82296"/>
                </a:lnTo>
                <a:lnTo>
                  <a:pt x="76200" y="74675"/>
                </a:lnTo>
                <a:lnTo>
                  <a:pt x="70104" y="70104"/>
                </a:lnTo>
                <a:lnTo>
                  <a:pt x="65531" y="64008"/>
                </a:lnTo>
                <a:lnTo>
                  <a:pt x="57911" y="60960"/>
                </a:lnTo>
                <a:lnTo>
                  <a:pt x="75601" y="60960"/>
                </a:lnTo>
                <a:lnTo>
                  <a:pt x="77723" y="64008"/>
                </a:lnTo>
                <a:lnTo>
                  <a:pt x="94488" y="64008"/>
                </a:lnTo>
                <a:lnTo>
                  <a:pt x="94488" y="134112"/>
                </a:lnTo>
                <a:lnTo>
                  <a:pt x="77723" y="134112"/>
                </a:lnTo>
                <a:lnTo>
                  <a:pt x="73376" y="140208"/>
                </a:lnTo>
                <a:close/>
              </a:path>
              <a:path w="1062355" h="178435">
                <a:moveTo>
                  <a:pt x="94488" y="152400"/>
                </a:moveTo>
                <a:lnTo>
                  <a:pt x="79247" y="152400"/>
                </a:lnTo>
                <a:lnTo>
                  <a:pt x="79247" y="134112"/>
                </a:lnTo>
                <a:lnTo>
                  <a:pt x="94488" y="134112"/>
                </a:lnTo>
                <a:lnTo>
                  <a:pt x="94488" y="152400"/>
                </a:lnTo>
                <a:close/>
              </a:path>
              <a:path w="1062355" h="178435">
                <a:moveTo>
                  <a:pt x="943356" y="152400"/>
                </a:moveTo>
                <a:lnTo>
                  <a:pt x="926592" y="152400"/>
                </a:lnTo>
                <a:lnTo>
                  <a:pt x="926592" y="48768"/>
                </a:lnTo>
                <a:lnTo>
                  <a:pt x="943356" y="48768"/>
                </a:lnTo>
                <a:lnTo>
                  <a:pt x="943356" y="152400"/>
                </a:lnTo>
                <a:close/>
              </a:path>
              <a:path w="1062355" h="178435">
                <a:moveTo>
                  <a:pt x="1003553" y="67056"/>
                </a:moveTo>
                <a:lnTo>
                  <a:pt x="993648" y="67056"/>
                </a:lnTo>
                <a:lnTo>
                  <a:pt x="999958" y="58173"/>
                </a:lnTo>
                <a:lnTo>
                  <a:pt x="1007554" y="52006"/>
                </a:lnTo>
                <a:lnTo>
                  <a:pt x="1016579" y="48410"/>
                </a:lnTo>
                <a:lnTo>
                  <a:pt x="1027176" y="47243"/>
                </a:lnTo>
                <a:lnTo>
                  <a:pt x="1034867" y="47839"/>
                </a:lnTo>
                <a:lnTo>
                  <a:pt x="1041844" y="49720"/>
                </a:lnTo>
                <a:lnTo>
                  <a:pt x="1047964" y="53030"/>
                </a:lnTo>
                <a:lnTo>
                  <a:pt x="1053084" y="57912"/>
                </a:lnTo>
                <a:lnTo>
                  <a:pt x="1055023" y="60960"/>
                </a:lnTo>
                <a:lnTo>
                  <a:pt x="1013460" y="60960"/>
                </a:lnTo>
                <a:lnTo>
                  <a:pt x="1005839" y="64008"/>
                </a:lnTo>
                <a:lnTo>
                  <a:pt x="1003553" y="67056"/>
                </a:lnTo>
                <a:close/>
              </a:path>
              <a:path w="1062355" h="178435">
                <a:moveTo>
                  <a:pt x="993648" y="152400"/>
                </a:moveTo>
                <a:lnTo>
                  <a:pt x="976884" y="152400"/>
                </a:lnTo>
                <a:lnTo>
                  <a:pt x="976884" y="48768"/>
                </a:lnTo>
                <a:lnTo>
                  <a:pt x="993648" y="48768"/>
                </a:lnTo>
                <a:lnTo>
                  <a:pt x="993648" y="67056"/>
                </a:lnTo>
                <a:lnTo>
                  <a:pt x="1003553" y="67056"/>
                </a:lnTo>
                <a:lnTo>
                  <a:pt x="1001268" y="70104"/>
                </a:lnTo>
                <a:lnTo>
                  <a:pt x="995172" y="76200"/>
                </a:lnTo>
                <a:lnTo>
                  <a:pt x="993648" y="83820"/>
                </a:lnTo>
                <a:lnTo>
                  <a:pt x="993648" y="152400"/>
                </a:lnTo>
                <a:close/>
              </a:path>
              <a:path w="1062355" h="178435">
                <a:moveTo>
                  <a:pt x="1062228" y="152400"/>
                </a:moveTo>
                <a:lnTo>
                  <a:pt x="1045463" y="152400"/>
                </a:lnTo>
                <a:lnTo>
                  <a:pt x="1045463" y="92963"/>
                </a:lnTo>
                <a:lnTo>
                  <a:pt x="1044011" y="78962"/>
                </a:lnTo>
                <a:lnTo>
                  <a:pt x="1039558" y="68961"/>
                </a:lnTo>
                <a:lnTo>
                  <a:pt x="1031962" y="62960"/>
                </a:lnTo>
                <a:lnTo>
                  <a:pt x="1021080" y="60960"/>
                </a:lnTo>
                <a:lnTo>
                  <a:pt x="1055023" y="60960"/>
                </a:lnTo>
                <a:lnTo>
                  <a:pt x="1057084" y="64198"/>
                </a:lnTo>
                <a:lnTo>
                  <a:pt x="1059942" y="71627"/>
                </a:lnTo>
                <a:lnTo>
                  <a:pt x="1061656" y="80200"/>
                </a:lnTo>
                <a:lnTo>
                  <a:pt x="1062228" y="89915"/>
                </a:lnTo>
                <a:lnTo>
                  <a:pt x="1062228" y="152400"/>
                </a:lnTo>
                <a:close/>
              </a:path>
              <a:path w="1062355" h="178435">
                <a:moveTo>
                  <a:pt x="687832" y="140208"/>
                </a:moveTo>
                <a:lnTo>
                  <a:pt x="669036" y="140208"/>
                </a:lnTo>
                <a:lnTo>
                  <a:pt x="675131" y="135636"/>
                </a:lnTo>
                <a:lnTo>
                  <a:pt x="675131" y="121920"/>
                </a:lnTo>
                <a:lnTo>
                  <a:pt x="673608" y="118872"/>
                </a:lnTo>
                <a:lnTo>
                  <a:pt x="669036" y="114300"/>
                </a:lnTo>
                <a:lnTo>
                  <a:pt x="665987" y="112775"/>
                </a:lnTo>
                <a:lnTo>
                  <a:pt x="664463" y="111252"/>
                </a:lnTo>
                <a:lnTo>
                  <a:pt x="661416" y="109727"/>
                </a:lnTo>
                <a:lnTo>
                  <a:pt x="658368" y="109727"/>
                </a:lnTo>
                <a:lnTo>
                  <a:pt x="652271" y="106680"/>
                </a:lnTo>
                <a:lnTo>
                  <a:pt x="643128" y="103632"/>
                </a:lnTo>
                <a:lnTo>
                  <a:pt x="640080" y="100584"/>
                </a:lnTo>
                <a:lnTo>
                  <a:pt x="633984" y="97536"/>
                </a:lnTo>
                <a:lnTo>
                  <a:pt x="629411" y="92963"/>
                </a:lnTo>
                <a:lnTo>
                  <a:pt x="624840" y="83820"/>
                </a:lnTo>
                <a:lnTo>
                  <a:pt x="624840" y="71627"/>
                </a:lnTo>
                <a:lnTo>
                  <a:pt x="626363" y="67056"/>
                </a:lnTo>
                <a:lnTo>
                  <a:pt x="627887" y="64008"/>
                </a:lnTo>
                <a:lnTo>
                  <a:pt x="629411" y="59436"/>
                </a:lnTo>
                <a:lnTo>
                  <a:pt x="632460" y="56387"/>
                </a:lnTo>
                <a:lnTo>
                  <a:pt x="637031" y="54863"/>
                </a:lnTo>
                <a:lnTo>
                  <a:pt x="640080" y="51815"/>
                </a:lnTo>
                <a:lnTo>
                  <a:pt x="653795" y="47243"/>
                </a:lnTo>
                <a:lnTo>
                  <a:pt x="672084" y="47243"/>
                </a:lnTo>
                <a:lnTo>
                  <a:pt x="681228" y="48768"/>
                </a:lnTo>
                <a:lnTo>
                  <a:pt x="687324" y="51815"/>
                </a:lnTo>
                <a:lnTo>
                  <a:pt x="687324" y="60960"/>
                </a:lnTo>
                <a:lnTo>
                  <a:pt x="655319" y="60960"/>
                </a:lnTo>
                <a:lnTo>
                  <a:pt x="653795" y="62484"/>
                </a:lnTo>
                <a:lnTo>
                  <a:pt x="650748" y="62484"/>
                </a:lnTo>
                <a:lnTo>
                  <a:pt x="649224" y="64008"/>
                </a:lnTo>
                <a:lnTo>
                  <a:pt x="647699" y="64008"/>
                </a:lnTo>
                <a:lnTo>
                  <a:pt x="644652" y="65532"/>
                </a:lnTo>
                <a:lnTo>
                  <a:pt x="643128" y="67056"/>
                </a:lnTo>
                <a:lnTo>
                  <a:pt x="643128" y="68580"/>
                </a:lnTo>
                <a:lnTo>
                  <a:pt x="641603" y="71627"/>
                </a:lnTo>
                <a:lnTo>
                  <a:pt x="641603" y="80772"/>
                </a:lnTo>
                <a:lnTo>
                  <a:pt x="643128" y="82296"/>
                </a:lnTo>
                <a:lnTo>
                  <a:pt x="643128" y="83820"/>
                </a:lnTo>
                <a:lnTo>
                  <a:pt x="644652" y="85343"/>
                </a:lnTo>
                <a:lnTo>
                  <a:pt x="647699" y="86868"/>
                </a:lnTo>
                <a:lnTo>
                  <a:pt x="650748" y="89915"/>
                </a:lnTo>
                <a:lnTo>
                  <a:pt x="653795" y="89915"/>
                </a:lnTo>
                <a:lnTo>
                  <a:pt x="662940" y="94487"/>
                </a:lnTo>
                <a:lnTo>
                  <a:pt x="672084" y="97536"/>
                </a:lnTo>
                <a:lnTo>
                  <a:pt x="675131" y="99060"/>
                </a:lnTo>
                <a:lnTo>
                  <a:pt x="679703" y="102108"/>
                </a:lnTo>
                <a:lnTo>
                  <a:pt x="682752" y="103632"/>
                </a:lnTo>
                <a:lnTo>
                  <a:pt x="687324" y="108204"/>
                </a:lnTo>
                <a:lnTo>
                  <a:pt x="691895" y="117348"/>
                </a:lnTo>
                <a:lnTo>
                  <a:pt x="691895" y="134112"/>
                </a:lnTo>
                <a:lnTo>
                  <a:pt x="688848" y="137160"/>
                </a:lnTo>
                <a:lnTo>
                  <a:pt x="687832" y="140208"/>
                </a:lnTo>
                <a:close/>
              </a:path>
              <a:path w="1062355" h="178435">
                <a:moveTo>
                  <a:pt x="687324" y="68580"/>
                </a:moveTo>
                <a:lnTo>
                  <a:pt x="681561" y="64817"/>
                </a:lnTo>
                <a:lnTo>
                  <a:pt x="675513" y="62484"/>
                </a:lnTo>
                <a:lnTo>
                  <a:pt x="668893" y="61293"/>
                </a:lnTo>
                <a:lnTo>
                  <a:pt x="661416" y="60960"/>
                </a:lnTo>
                <a:lnTo>
                  <a:pt x="687324" y="60960"/>
                </a:lnTo>
                <a:lnTo>
                  <a:pt x="687324" y="68580"/>
                </a:lnTo>
                <a:close/>
              </a:path>
              <a:path w="1062355" h="178435">
                <a:moveTo>
                  <a:pt x="662940" y="153924"/>
                </a:moveTo>
                <a:lnTo>
                  <a:pt x="652271" y="153924"/>
                </a:lnTo>
                <a:lnTo>
                  <a:pt x="644556" y="153614"/>
                </a:lnTo>
                <a:lnTo>
                  <a:pt x="637412" y="152590"/>
                </a:lnTo>
                <a:lnTo>
                  <a:pt x="630840" y="150709"/>
                </a:lnTo>
                <a:lnTo>
                  <a:pt x="624840" y="147827"/>
                </a:lnTo>
                <a:lnTo>
                  <a:pt x="624840" y="131063"/>
                </a:lnTo>
                <a:lnTo>
                  <a:pt x="631721" y="135064"/>
                </a:lnTo>
                <a:lnTo>
                  <a:pt x="638746" y="137922"/>
                </a:lnTo>
                <a:lnTo>
                  <a:pt x="646056" y="139636"/>
                </a:lnTo>
                <a:lnTo>
                  <a:pt x="653795" y="140208"/>
                </a:lnTo>
                <a:lnTo>
                  <a:pt x="687832" y="140208"/>
                </a:lnTo>
                <a:lnTo>
                  <a:pt x="687324" y="141732"/>
                </a:lnTo>
                <a:lnTo>
                  <a:pt x="684276" y="144780"/>
                </a:lnTo>
                <a:lnTo>
                  <a:pt x="679703" y="147827"/>
                </a:lnTo>
                <a:lnTo>
                  <a:pt x="676655" y="149352"/>
                </a:lnTo>
                <a:lnTo>
                  <a:pt x="662940" y="153924"/>
                </a:lnTo>
                <a:close/>
              </a:path>
              <a:path w="1062355" h="178435">
                <a:moveTo>
                  <a:pt x="254508" y="48768"/>
                </a:moveTo>
                <a:lnTo>
                  <a:pt x="237743" y="48768"/>
                </a:lnTo>
                <a:lnTo>
                  <a:pt x="237743" y="24384"/>
                </a:lnTo>
                <a:lnTo>
                  <a:pt x="254508" y="18287"/>
                </a:lnTo>
                <a:lnTo>
                  <a:pt x="254508" y="48768"/>
                </a:lnTo>
                <a:close/>
              </a:path>
              <a:path w="1062355" h="178435">
                <a:moveTo>
                  <a:pt x="280416" y="64008"/>
                </a:moveTo>
                <a:lnTo>
                  <a:pt x="220979" y="64008"/>
                </a:lnTo>
                <a:lnTo>
                  <a:pt x="220979" y="48768"/>
                </a:lnTo>
                <a:lnTo>
                  <a:pt x="280416" y="48768"/>
                </a:lnTo>
                <a:lnTo>
                  <a:pt x="280416" y="64008"/>
                </a:lnTo>
                <a:close/>
              </a:path>
              <a:path w="1062355" h="178435">
                <a:moveTo>
                  <a:pt x="277367" y="153924"/>
                </a:moveTo>
                <a:lnTo>
                  <a:pt x="265176" y="153924"/>
                </a:lnTo>
                <a:lnTo>
                  <a:pt x="253174" y="152185"/>
                </a:lnTo>
                <a:lnTo>
                  <a:pt x="244601" y="146875"/>
                </a:lnTo>
                <a:lnTo>
                  <a:pt x="239458" y="137850"/>
                </a:lnTo>
                <a:lnTo>
                  <a:pt x="237743" y="124968"/>
                </a:lnTo>
                <a:lnTo>
                  <a:pt x="237743" y="64008"/>
                </a:lnTo>
                <a:lnTo>
                  <a:pt x="254508" y="64008"/>
                </a:lnTo>
                <a:lnTo>
                  <a:pt x="254508" y="128015"/>
                </a:lnTo>
                <a:lnTo>
                  <a:pt x="256031" y="132587"/>
                </a:lnTo>
                <a:lnTo>
                  <a:pt x="257555" y="135636"/>
                </a:lnTo>
                <a:lnTo>
                  <a:pt x="260604" y="138684"/>
                </a:lnTo>
                <a:lnTo>
                  <a:pt x="263652" y="140208"/>
                </a:lnTo>
                <a:lnTo>
                  <a:pt x="280416" y="140208"/>
                </a:lnTo>
                <a:lnTo>
                  <a:pt x="280416" y="150875"/>
                </a:lnTo>
                <a:lnTo>
                  <a:pt x="277367" y="153924"/>
                </a:lnTo>
                <a:close/>
              </a:path>
              <a:path w="1062355" h="178435">
                <a:moveTo>
                  <a:pt x="280416" y="140208"/>
                </a:moveTo>
                <a:lnTo>
                  <a:pt x="274320" y="140208"/>
                </a:lnTo>
                <a:lnTo>
                  <a:pt x="280416" y="137160"/>
                </a:lnTo>
                <a:lnTo>
                  <a:pt x="280416" y="140208"/>
                </a:lnTo>
                <a:close/>
              </a:path>
              <a:path w="1062355" h="178435">
                <a:moveTo>
                  <a:pt x="940307" y="22860"/>
                </a:moveTo>
                <a:lnTo>
                  <a:pt x="929639" y="22860"/>
                </a:lnTo>
                <a:lnTo>
                  <a:pt x="925068" y="18287"/>
                </a:lnTo>
                <a:lnTo>
                  <a:pt x="923544" y="15240"/>
                </a:lnTo>
                <a:lnTo>
                  <a:pt x="923544" y="9143"/>
                </a:lnTo>
                <a:lnTo>
                  <a:pt x="925068" y="7620"/>
                </a:lnTo>
                <a:lnTo>
                  <a:pt x="926592" y="4572"/>
                </a:lnTo>
                <a:lnTo>
                  <a:pt x="929639" y="3048"/>
                </a:lnTo>
                <a:lnTo>
                  <a:pt x="931163" y="1524"/>
                </a:lnTo>
                <a:lnTo>
                  <a:pt x="937260" y="1524"/>
                </a:lnTo>
                <a:lnTo>
                  <a:pt x="940307" y="3048"/>
                </a:lnTo>
                <a:lnTo>
                  <a:pt x="944880" y="7620"/>
                </a:lnTo>
                <a:lnTo>
                  <a:pt x="944880" y="18287"/>
                </a:lnTo>
                <a:lnTo>
                  <a:pt x="941832" y="19812"/>
                </a:lnTo>
                <a:lnTo>
                  <a:pt x="940307" y="22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35835" y="4489703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 h="0">
                <a:moveTo>
                  <a:pt x="0" y="0"/>
                </a:moveTo>
                <a:lnTo>
                  <a:pt x="54863" y="0"/>
                </a:lnTo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13560" y="4395215"/>
            <a:ext cx="1527175" cy="201295"/>
          </a:xfrm>
          <a:custGeom>
            <a:avLst/>
            <a:gdLst/>
            <a:ahLst/>
            <a:cxnLst/>
            <a:rect l="l" t="t" r="r" b="b"/>
            <a:pathLst>
              <a:path w="1527175" h="201295">
                <a:moveTo>
                  <a:pt x="1001267" y="73152"/>
                </a:moveTo>
                <a:lnTo>
                  <a:pt x="1001267" y="56387"/>
                </a:lnTo>
                <a:lnTo>
                  <a:pt x="1009530" y="52387"/>
                </a:lnTo>
                <a:lnTo>
                  <a:pt x="1018222" y="49529"/>
                </a:lnTo>
                <a:lnTo>
                  <a:pt x="1027199" y="47815"/>
                </a:lnTo>
                <a:lnTo>
                  <a:pt x="1036319" y="47243"/>
                </a:lnTo>
                <a:lnTo>
                  <a:pt x="1052321" y="49553"/>
                </a:lnTo>
                <a:lnTo>
                  <a:pt x="1063752" y="56578"/>
                </a:lnTo>
                <a:lnTo>
                  <a:pt x="1066280" y="60960"/>
                </a:lnTo>
                <a:lnTo>
                  <a:pt x="1034796" y="60960"/>
                </a:lnTo>
                <a:lnTo>
                  <a:pt x="1025913" y="61793"/>
                </a:lnTo>
                <a:lnTo>
                  <a:pt x="1017460" y="64198"/>
                </a:lnTo>
                <a:lnTo>
                  <a:pt x="1009292" y="68032"/>
                </a:lnTo>
                <a:lnTo>
                  <a:pt x="1001267" y="73152"/>
                </a:lnTo>
                <a:close/>
              </a:path>
              <a:path w="1527175" h="201295">
                <a:moveTo>
                  <a:pt x="1024127" y="153924"/>
                </a:moveTo>
                <a:lnTo>
                  <a:pt x="992124" y="134112"/>
                </a:lnTo>
                <a:lnTo>
                  <a:pt x="992124" y="124968"/>
                </a:lnTo>
                <a:lnTo>
                  <a:pt x="1025651" y="91440"/>
                </a:lnTo>
                <a:lnTo>
                  <a:pt x="1056131" y="86868"/>
                </a:lnTo>
                <a:lnTo>
                  <a:pt x="1054941" y="75747"/>
                </a:lnTo>
                <a:lnTo>
                  <a:pt x="1051178" y="67627"/>
                </a:lnTo>
                <a:lnTo>
                  <a:pt x="1044559" y="62650"/>
                </a:lnTo>
                <a:lnTo>
                  <a:pt x="1034796" y="60960"/>
                </a:lnTo>
                <a:lnTo>
                  <a:pt x="1066280" y="60960"/>
                </a:lnTo>
                <a:lnTo>
                  <a:pt x="1070610" y="68460"/>
                </a:lnTo>
                <a:lnTo>
                  <a:pt x="1072896" y="85343"/>
                </a:lnTo>
                <a:lnTo>
                  <a:pt x="1072896" y="100584"/>
                </a:lnTo>
                <a:lnTo>
                  <a:pt x="1056131" y="100584"/>
                </a:lnTo>
                <a:lnTo>
                  <a:pt x="1031748" y="103632"/>
                </a:lnTo>
                <a:lnTo>
                  <a:pt x="1024127" y="105156"/>
                </a:lnTo>
                <a:lnTo>
                  <a:pt x="1018031" y="106680"/>
                </a:lnTo>
                <a:lnTo>
                  <a:pt x="1014983" y="109727"/>
                </a:lnTo>
                <a:lnTo>
                  <a:pt x="1010412" y="111252"/>
                </a:lnTo>
                <a:lnTo>
                  <a:pt x="1008888" y="117348"/>
                </a:lnTo>
                <a:lnTo>
                  <a:pt x="1008888" y="128015"/>
                </a:lnTo>
                <a:lnTo>
                  <a:pt x="1010412" y="132587"/>
                </a:lnTo>
                <a:lnTo>
                  <a:pt x="1013460" y="135636"/>
                </a:lnTo>
                <a:lnTo>
                  <a:pt x="1018031" y="138684"/>
                </a:lnTo>
                <a:lnTo>
                  <a:pt x="1022603" y="140208"/>
                </a:lnTo>
                <a:lnTo>
                  <a:pt x="1052539" y="140208"/>
                </a:lnTo>
                <a:lnTo>
                  <a:pt x="1049845" y="143637"/>
                </a:lnTo>
                <a:lnTo>
                  <a:pt x="1042416" y="149352"/>
                </a:lnTo>
                <a:lnTo>
                  <a:pt x="1033843" y="152781"/>
                </a:lnTo>
                <a:lnTo>
                  <a:pt x="1024127" y="153924"/>
                </a:lnTo>
                <a:close/>
              </a:path>
              <a:path w="1527175" h="201295">
                <a:moveTo>
                  <a:pt x="1052539" y="140208"/>
                </a:moveTo>
                <a:lnTo>
                  <a:pt x="1036319" y="140208"/>
                </a:lnTo>
                <a:lnTo>
                  <a:pt x="1043939" y="137160"/>
                </a:lnTo>
                <a:lnTo>
                  <a:pt x="1054608" y="126492"/>
                </a:lnTo>
                <a:lnTo>
                  <a:pt x="1056131" y="118872"/>
                </a:lnTo>
                <a:lnTo>
                  <a:pt x="1056131" y="100584"/>
                </a:lnTo>
                <a:lnTo>
                  <a:pt x="1072896" y="100584"/>
                </a:lnTo>
                <a:lnTo>
                  <a:pt x="1072896" y="135636"/>
                </a:lnTo>
                <a:lnTo>
                  <a:pt x="1056131" y="135636"/>
                </a:lnTo>
                <a:lnTo>
                  <a:pt x="1052539" y="140208"/>
                </a:lnTo>
                <a:close/>
              </a:path>
              <a:path w="1527175" h="201295">
                <a:moveTo>
                  <a:pt x="1072896" y="152400"/>
                </a:moveTo>
                <a:lnTo>
                  <a:pt x="1056131" y="152400"/>
                </a:lnTo>
                <a:lnTo>
                  <a:pt x="1056131" y="135636"/>
                </a:lnTo>
                <a:lnTo>
                  <a:pt x="1072896" y="135636"/>
                </a:lnTo>
                <a:lnTo>
                  <a:pt x="1072896" y="152400"/>
                </a:lnTo>
                <a:close/>
              </a:path>
              <a:path w="1527175" h="201295">
                <a:moveTo>
                  <a:pt x="845819" y="73152"/>
                </a:moveTo>
                <a:lnTo>
                  <a:pt x="845819" y="56387"/>
                </a:lnTo>
                <a:lnTo>
                  <a:pt x="854082" y="52387"/>
                </a:lnTo>
                <a:lnTo>
                  <a:pt x="862774" y="49529"/>
                </a:lnTo>
                <a:lnTo>
                  <a:pt x="871751" y="47815"/>
                </a:lnTo>
                <a:lnTo>
                  <a:pt x="880871" y="47243"/>
                </a:lnTo>
                <a:lnTo>
                  <a:pt x="896874" y="49553"/>
                </a:lnTo>
                <a:lnTo>
                  <a:pt x="908303" y="56578"/>
                </a:lnTo>
                <a:lnTo>
                  <a:pt x="910832" y="60960"/>
                </a:lnTo>
                <a:lnTo>
                  <a:pt x="879348" y="60960"/>
                </a:lnTo>
                <a:lnTo>
                  <a:pt x="870465" y="61793"/>
                </a:lnTo>
                <a:lnTo>
                  <a:pt x="862012" y="64198"/>
                </a:lnTo>
                <a:lnTo>
                  <a:pt x="853844" y="68032"/>
                </a:lnTo>
                <a:lnTo>
                  <a:pt x="845819" y="73152"/>
                </a:lnTo>
                <a:close/>
              </a:path>
              <a:path w="1527175" h="201295">
                <a:moveTo>
                  <a:pt x="868680" y="153924"/>
                </a:moveTo>
                <a:lnTo>
                  <a:pt x="836676" y="134112"/>
                </a:lnTo>
                <a:lnTo>
                  <a:pt x="836676" y="124968"/>
                </a:lnTo>
                <a:lnTo>
                  <a:pt x="870203" y="91440"/>
                </a:lnTo>
                <a:lnTo>
                  <a:pt x="900683" y="86868"/>
                </a:lnTo>
                <a:lnTo>
                  <a:pt x="899493" y="75747"/>
                </a:lnTo>
                <a:lnTo>
                  <a:pt x="895730" y="67627"/>
                </a:lnTo>
                <a:lnTo>
                  <a:pt x="889111" y="62650"/>
                </a:lnTo>
                <a:lnTo>
                  <a:pt x="879348" y="60960"/>
                </a:lnTo>
                <a:lnTo>
                  <a:pt x="910832" y="60960"/>
                </a:lnTo>
                <a:lnTo>
                  <a:pt x="915162" y="68460"/>
                </a:lnTo>
                <a:lnTo>
                  <a:pt x="917448" y="85343"/>
                </a:lnTo>
                <a:lnTo>
                  <a:pt x="917448" y="100584"/>
                </a:lnTo>
                <a:lnTo>
                  <a:pt x="900683" y="100584"/>
                </a:lnTo>
                <a:lnTo>
                  <a:pt x="876299" y="103632"/>
                </a:lnTo>
                <a:lnTo>
                  <a:pt x="868680" y="105156"/>
                </a:lnTo>
                <a:lnTo>
                  <a:pt x="862583" y="106680"/>
                </a:lnTo>
                <a:lnTo>
                  <a:pt x="859535" y="109727"/>
                </a:lnTo>
                <a:lnTo>
                  <a:pt x="854963" y="111252"/>
                </a:lnTo>
                <a:lnTo>
                  <a:pt x="853439" y="117348"/>
                </a:lnTo>
                <a:lnTo>
                  <a:pt x="853439" y="128015"/>
                </a:lnTo>
                <a:lnTo>
                  <a:pt x="854963" y="132587"/>
                </a:lnTo>
                <a:lnTo>
                  <a:pt x="858012" y="135636"/>
                </a:lnTo>
                <a:lnTo>
                  <a:pt x="862583" y="138684"/>
                </a:lnTo>
                <a:lnTo>
                  <a:pt x="867155" y="140208"/>
                </a:lnTo>
                <a:lnTo>
                  <a:pt x="897091" y="140208"/>
                </a:lnTo>
                <a:lnTo>
                  <a:pt x="894397" y="143637"/>
                </a:lnTo>
                <a:lnTo>
                  <a:pt x="886968" y="149352"/>
                </a:lnTo>
                <a:lnTo>
                  <a:pt x="878395" y="152781"/>
                </a:lnTo>
                <a:lnTo>
                  <a:pt x="868680" y="153924"/>
                </a:lnTo>
                <a:close/>
              </a:path>
              <a:path w="1527175" h="201295">
                <a:moveTo>
                  <a:pt x="897091" y="140208"/>
                </a:moveTo>
                <a:lnTo>
                  <a:pt x="880871" y="140208"/>
                </a:lnTo>
                <a:lnTo>
                  <a:pt x="888491" y="137160"/>
                </a:lnTo>
                <a:lnTo>
                  <a:pt x="899160" y="126492"/>
                </a:lnTo>
                <a:lnTo>
                  <a:pt x="900683" y="118872"/>
                </a:lnTo>
                <a:lnTo>
                  <a:pt x="900683" y="100584"/>
                </a:lnTo>
                <a:lnTo>
                  <a:pt x="917448" y="100584"/>
                </a:lnTo>
                <a:lnTo>
                  <a:pt x="917448" y="135636"/>
                </a:lnTo>
                <a:lnTo>
                  <a:pt x="900683" y="135636"/>
                </a:lnTo>
                <a:lnTo>
                  <a:pt x="897091" y="140208"/>
                </a:lnTo>
                <a:close/>
              </a:path>
              <a:path w="1527175" h="201295">
                <a:moveTo>
                  <a:pt x="917448" y="152400"/>
                </a:moveTo>
                <a:lnTo>
                  <a:pt x="900683" y="152400"/>
                </a:lnTo>
                <a:lnTo>
                  <a:pt x="900683" y="135636"/>
                </a:lnTo>
                <a:lnTo>
                  <a:pt x="917448" y="135636"/>
                </a:lnTo>
                <a:lnTo>
                  <a:pt x="917448" y="152400"/>
                </a:lnTo>
                <a:close/>
              </a:path>
              <a:path w="1527175" h="201295">
                <a:moveTo>
                  <a:pt x="1121664" y="152400"/>
                </a:moveTo>
                <a:lnTo>
                  <a:pt x="1104899" y="152400"/>
                </a:lnTo>
                <a:lnTo>
                  <a:pt x="1104899" y="0"/>
                </a:lnTo>
                <a:lnTo>
                  <a:pt x="1121664" y="0"/>
                </a:lnTo>
                <a:lnTo>
                  <a:pt x="1121664" y="67056"/>
                </a:lnTo>
                <a:lnTo>
                  <a:pt x="1132331" y="67056"/>
                </a:lnTo>
                <a:lnTo>
                  <a:pt x="1121664" y="96012"/>
                </a:lnTo>
                <a:lnTo>
                  <a:pt x="1121664" y="118872"/>
                </a:lnTo>
                <a:lnTo>
                  <a:pt x="1123188" y="126492"/>
                </a:lnTo>
                <a:lnTo>
                  <a:pt x="1129283" y="131063"/>
                </a:lnTo>
                <a:lnTo>
                  <a:pt x="1135380" y="137160"/>
                </a:lnTo>
                <a:lnTo>
                  <a:pt x="1121664" y="137160"/>
                </a:lnTo>
                <a:lnTo>
                  <a:pt x="1121664" y="152400"/>
                </a:lnTo>
                <a:close/>
              </a:path>
              <a:path w="1527175" h="201295">
                <a:moveTo>
                  <a:pt x="1132331" y="67056"/>
                </a:moveTo>
                <a:lnTo>
                  <a:pt x="1121664" y="67056"/>
                </a:lnTo>
                <a:lnTo>
                  <a:pt x="1128212" y="58173"/>
                </a:lnTo>
                <a:lnTo>
                  <a:pt x="1136332" y="52006"/>
                </a:lnTo>
                <a:lnTo>
                  <a:pt x="1145881" y="48410"/>
                </a:lnTo>
                <a:lnTo>
                  <a:pt x="1156715" y="47243"/>
                </a:lnTo>
                <a:lnTo>
                  <a:pt x="1166431" y="48101"/>
                </a:lnTo>
                <a:lnTo>
                  <a:pt x="1175003" y="50672"/>
                </a:lnTo>
                <a:lnTo>
                  <a:pt x="1182433" y="54959"/>
                </a:lnTo>
                <a:lnTo>
                  <a:pt x="1188719" y="60960"/>
                </a:lnTo>
                <a:lnTo>
                  <a:pt x="1142999" y="60960"/>
                </a:lnTo>
                <a:lnTo>
                  <a:pt x="1135380" y="64008"/>
                </a:lnTo>
                <a:lnTo>
                  <a:pt x="1132331" y="67056"/>
                </a:lnTo>
                <a:close/>
              </a:path>
              <a:path w="1527175" h="201295">
                <a:moveTo>
                  <a:pt x="1185603" y="140208"/>
                </a:moveTo>
                <a:lnTo>
                  <a:pt x="1159764" y="140208"/>
                </a:lnTo>
                <a:lnTo>
                  <a:pt x="1167383" y="137160"/>
                </a:lnTo>
                <a:lnTo>
                  <a:pt x="1173480" y="129540"/>
                </a:lnTo>
                <a:lnTo>
                  <a:pt x="1177480" y="123253"/>
                </a:lnTo>
                <a:lnTo>
                  <a:pt x="1180338" y="115824"/>
                </a:lnTo>
                <a:lnTo>
                  <a:pt x="1182052" y="107251"/>
                </a:lnTo>
                <a:lnTo>
                  <a:pt x="1182624" y="97536"/>
                </a:lnTo>
                <a:lnTo>
                  <a:pt x="1182076" y="89177"/>
                </a:lnTo>
                <a:lnTo>
                  <a:pt x="1161288" y="60960"/>
                </a:lnTo>
                <a:lnTo>
                  <a:pt x="1188719" y="60960"/>
                </a:lnTo>
                <a:lnTo>
                  <a:pt x="1192958" y="68389"/>
                </a:lnTo>
                <a:lnTo>
                  <a:pt x="1196339" y="76962"/>
                </a:lnTo>
                <a:lnTo>
                  <a:pt x="1198578" y="86677"/>
                </a:lnTo>
                <a:lnTo>
                  <a:pt x="1199388" y="97536"/>
                </a:lnTo>
                <a:lnTo>
                  <a:pt x="1198554" y="109537"/>
                </a:lnTo>
                <a:lnTo>
                  <a:pt x="1196149" y="120396"/>
                </a:lnTo>
                <a:lnTo>
                  <a:pt x="1192315" y="130111"/>
                </a:lnTo>
                <a:lnTo>
                  <a:pt x="1187196" y="138684"/>
                </a:lnTo>
                <a:lnTo>
                  <a:pt x="1185603" y="140208"/>
                </a:lnTo>
                <a:close/>
              </a:path>
              <a:path w="1527175" h="201295">
                <a:moveTo>
                  <a:pt x="1152144" y="153924"/>
                </a:moveTo>
                <a:lnTo>
                  <a:pt x="1142452" y="153019"/>
                </a:lnTo>
                <a:lnTo>
                  <a:pt x="1134046" y="150114"/>
                </a:lnTo>
                <a:lnTo>
                  <a:pt x="1127069" y="144922"/>
                </a:lnTo>
                <a:lnTo>
                  <a:pt x="1121664" y="137160"/>
                </a:lnTo>
                <a:lnTo>
                  <a:pt x="1135380" y="137160"/>
                </a:lnTo>
                <a:lnTo>
                  <a:pt x="1141476" y="140208"/>
                </a:lnTo>
                <a:lnTo>
                  <a:pt x="1185603" y="140208"/>
                </a:lnTo>
                <a:lnTo>
                  <a:pt x="1180004" y="145565"/>
                </a:lnTo>
                <a:lnTo>
                  <a:pt x="1171955" y="150304"/>
                </a:lnTo>
                <a:lnTo>
                  <a:pt x="1162764" y="153042"/>
                </a:lnTo>
                <a:lnTo>
                  <a:pt x="1152144" y="153924"/>
                </a:lnTo>
                <a:close/>
              </a:path>
              <a:path w="1527175" h="201295">
                <a:moveTo>
                  <a:pt x="463295" y="153924"/>
                </a:moveTo>
                <a:lnTo>
                  <a:pt x="423124" y="132516"/>
                </a:lnTo>
                <a:lnTo>
                  <a:pt x="416051" y="100584"/>
                </a:lnTo>
                <a:lnTo>
                  <a:pt x="416909" y="89487"/>
                </a:lnTo>
                <a:lnTo>
                  <a:pt x="436935" y="55602"/>
                </a:lnTo>
                <a:lnTo>
                  <a:pt x="463295" y="47243"/>
                </a:lnTo>
                <a:lnTo>
                  <a:pt x="473011" y="48077"/>
                </a:lnTo>
                <a:lnTo>
                  <a:pt x="481583" y="50482"/>
                </a:lnTo>
                <a:lnTo>
                  <a:pt x="489013" y="54316"/>
                </a:lnTo>
                <a:lnTo>
                  <a:pt x="495300" y="59436"/>
                </a:lnTo>
                <a:lnTo>
                  <a:pt x="496301" y="60960"/>
                </a:lnTo>
                <a:lnTo>
                  <a:pt x="455675" y="60960"/>
                </a:lnTo>
                <a:lnTo>
                  <a:pt x="449579" y="64008"/>
                </a:lnTo>
                <a:lnTo>
                  <a:pt x="443483" y="68580"/>
                </a:lnTo>
                <a:lnTo>
                  <a:pt x="438911" y="74675"/>
                </a:lnTo>
                <a:lnTo>
                  <a:pt x="434339" y="82296"/>
                </a:lnTo>
                <a:lnTo>
                  <a:pt x="432815" y="91440"/>
                </a:lnTo>
                <a:lnTo>
                  <a:pt x="505717" y="91440"/>
                </a:lnTo>
                <a:lnTo>
                  <a:pt x="505968" y="96012"/>
                </a:lnTo>
                <a:lnTo>
                  <a:pt x="505968" y="105156"/>
                </a:lnTo>
                <a:lnTo>
                  <a:pt x="432815" y="105156"/>
                </a:lnTo>
                <a:lnTo>
                  <a:pt x="434244" y="112847"/>
                </a:lnTo>
                <a:lnTo>
                  <a:pt x="466344" y="140208"/>
                </a:lnTo>
                <a:lnTo>
                  <a:pt x="498347" y="140208"/>
                </a:lnTo>
                <a:lnTo>
                  <a:pt x="498347" y="144780"/>
                </a:lnTo>
                <a:lnTo>
                  <a:pt x="491156" y="148780"/>
                </a:lnTo>
                <a:lnTo>
                  <a:pt x="483107" y="151638"/>
                </a:lnTo>
                <a:lnTo>
                  <a:pt x="473916" y="153352"/>
                </a:lnTo>
                <a:lnTo>
                  <a:pt x="463295" y="153924"/>
                </a:lnTo>
                <a:close/>
              </a:path>
              <a:path w="1527175" h="201295">
                <a:moveTo>
                  <a:pt x="505717" y="91440"/>
                </a:moveTo>
                <a:lnTo>
                  <a:pt x="489203" y="91440"/>
                </a:lnTo>
                <a:lnTo>
                  <a:pt x="489203" y="80772"/>
                </a:lnTo>
                <a:lnTo>
                  <a:pt x="486155" y="74675"/>
                </a:lnTo>
                <a:lnTo>
                  <a:pt x="481583" y="68580"/>
                </a:lnTo>
                <a:lnTo>
                  <a:pt x="477011" y="64008"/>
                </a:lnTo>
                <a:lnTo>
                  <a:pt x="470915" y="60960"/>
                </a:lnTo>
                <a:lnTo>
                  <a:pt x="496301" y="60960"/>
                </a:lnTo>
                <a:lnTo>
                  <a:pt x="500181" y="66865"/>
                </a:lnTo>
                <a:lnTo>
                  <a:pt x="503491" y="75438"/>
                </a:lnTo>
                <a:lnTo>
                  <a:pt x="505372" y="85153"/>
                </a:lnTo>
                <a:lnTo>
                  <a:pt x="505717" y="91440"/>
                </a:lnTo>
                <a:close/>
              </a:path>
              <a:path w="1527175" h="201295">
                <a:moveTo>
                  <a:pt x="498347" y="140208"/>
                </a:moveTo>
                <a:lnTo>
                  <a:pt x="466344" y="140208"/>
                </a:lnTo>
                <a:lnTo>
                  <a:pt x="475202" y="139612"/>
                </a:lnTo>
                <a:lnTo>
                  <a:pt x="483488" y="137731"/>
                </a:lnTo>
                <a:lnTo>
                  <a:pt x="491204" y="134421"/>
                </a:lnTo>
                <a:lnTo>
                  <a:pt x="498347" y="129540"/>
                </a:lnTo>
                <a:lnTo>
                  <a:pt x="498347" y="140208"/>
                </a:lnTo>
                <a:close/>
              </a:path>
              <a:path w="1527175" h="201295">
                <a:moveTo>
                  <a:pt x="1471012" y="185927"/>
                </a:moveTo>
                <a:lnTo>
                  <a:pt x="1452371" y="185927"/>
                </a:lnTo>
                <a:lnTo>
                  <a:pt x="1458467" y="181356"/>
                </a:lnTo>
                <a:lnTo>
                  <a:pt x="1463039" y="170687"/>
                </a:lnTo>
                <a:lnTo>
                  <a:pt x="1470660" y="152400"/>
                </a:lnTo>
                <a:lnTo>
                  <a:pt x="1431035" y="48768"/>
                </a:lnTo>
                <a:lnTo>
                  <a:pt x="1449324" y="48768"/>
                </a:lnTo>
                <a:lnTo>
                  <a:pt x="1476755" y="128015"/>
                </a:lnTo>
                <a:lnTo>
                  <a:pt x="1476755" y="129540"/>
                </a:lnTo>
                <a:lnTo>
                  <a:pt x="1478280" y="132587"/>
                </a:lnTo>
                <a:lnTo>
                  <a:pt x="1478280" y="135636"/>
                </a:lnTo>
                <a:lnTo>
                  <a:pt x="1492960" y="135636"/>
                </a:lnTo>
                <a:lnTo>
                  <a:pt x="1479803" y="169163"/>
                </a:lnTo>
                <a:lnTo>
                  <a:pt x="1473255" y="183165"/>
                </a:lnTo>
                <a:lnTo>
                  <a:pt x="1471012" y="185927"/>
                </a:lnTo>
                <a:close/>
              </a:path>
              <a:path w="1527175" h="201295">
                <a:moveTo>
                  <a:pt x="1492960" y="135636"/>
                </a:moveTo>
                <a:lnTo>
                  <a:pt x="1479803" y="135636"/>
                </a:lnTo>
                <a:lnTo>
                  <a:pt x="1479803" y="132587"/>
                </a:lnTo>
                <a:lnTo>
                  <a:pt x="1481327" y="128015"/>
                </a:lnTo>
                <a:lnTo>
                  <a:pt x="1510283" y="48768"/>
                </a:lnTo>
                <a:lnTo>
                  <a:pt x="1527048" y="48768"/>
                </a:lnTo>
                <a:lnTo>
                  <a:pt x="1492960" y="135636"/>
                </a:lnTo>
                <a:close/>
              </a:path>
              <a:path w="1527175" h="201295">
                <a:moveTo>
                  <a:pt x="1444752" y="201168"/>
                </a:moveTo>
                <a:lnTo>
                  <a:pt x="1440180" y="201168"/>
                </a:lnTo>
                <a:lnTo>
                  <a:pt x="1437131" y="199643"/>
                </a:lnTo>
                <a:lnTo>
                  <a:pt x="1434083" y="199643"/>
                </a:lnTo>
                <a:lnTo>
                  <a:pt x="1434083" y="184404"/>
                </a:lnTo>
                <a:lnTo>
                  <a:pt x="1437131" y="185927"/>
                </a:lnTo>
                <a:lnTo>
                  <a:pt x="1471012" y="185927"/>
                </a:lnTo>
                <a:lnTo>
                  <a:pt x="1465135" y="193167"/>
                </a:lnTo>
                <a:lnTo>
                  <a:pt x="1455586" y="199167"/>
                </a:lnTo>
                <a:lnTo>
                  <a:pt x="1444752" y="201168"/>
                </a:lnTo>
                <a:close/>
              </a:path>
              <a:path w="1527175" h="201295">
                <a:moveTo>
                  <a:pt x="1342644" y="152400"/>
                </a:moveTo>
                <a:lnTo>
                  <a:pt x="1325880" y="152400"/>
                </a:lnTo>
                <a:lnTo>
                  <a:pt x="1325880" y="48768"/>
                </a:lnTo>
                <a:lnTo>
                  <a:pt x="1342644" y="48768"/>
                </a:lnTo>
                <a:lnTo>
                  <a:pt x="1342644" y="152400"/>
                </a:lnTo>
                <a:close/>
              </a:path>
              <a:path w="1527175" h="201295">
                <a:moveTo>
                  <a:pt x="1242060" y="152400"/>
                </a:moveTo>
                <a:lnTo>
                  <a:pt x="1225296" y="152400"/>
                </a:lnTo>
                <a:lnTo>
                  <a:pt x="1225296" y="48768"/>
                </a:lnTo>
                <a:lnTo>
                  <a:pt x="1242060" y="48768"/>
                </a:lnTo>
                <a:lnTo>
                  <a:pt x="1242060" y="152400"/>
                </a:lnTo>
                <a:close/>
              </a:path>
              <a:path w="1527175" h="201295">
                <a:moveTo>
                  <a:pt x="185927" y="153924"/>
                </a:moveTo>
                <a:lnTo>
                  <a:pt x="169925" y="151328"/>
                </a:lnTo>
                <a:lnTo>
                  <a:pt x="158495" y="143446"/>
                </a:lnTo>
                <a:lnTo>
                  <a:pt x="151637" y="130135"/>
                </a:lnTo>
                <a:lnTo>
                  <a:pt x="149351" y="111252"/>
                </a:lnTo>
                <a:lnTo>
                  <a:pt x="149351" y="48768"/>
                </a:lnTo>
                <a:lnTo>
                  <a:pt x="166115" y="48768"/>
                </a:lnTo>
                <a:lnTo>
                  <a:pt x="166115" y="108204"/>
                </a:lnTo>
                <a:lnTo>
                  <a:pt x="167782" y="122205"/>
                </a:lnTo>
                <a:lnTo>
                  <a:pt x="172592" y="132207"/>
                </a:lnTo>
                <a:lnTo>
                  <a:pt x="180260" y="138207"/>
                </a:lnTo>
                <a:lnTo>
                  <a:pt x="190500" y="140208"/>
                </a:lnTo>
                <a:lnTo>
                  <a:pt x="214829" y="140208"/>
                </a:lnTo>
                <a:lnTo>
                  <a:pt x="212502" y="143637"/>
                </a:lnTo>
                <a:lnTo>
                  <a:pt x="205358" y="149352"/>
                </a:lnTo>
                <a:lnTo>
                  <a:pt x="196500" y="152781"/>
                </a:lnTo>
                <a:lnTo>
                  <a:pt x="185927" y="153924"/>
                </a:lnTo>
                <a:close/>
              </a:path>
              <a:path w="1527175" h="201295">
                <a:moveTo>
                  <a:pt x="214829" y="140208"/>
                </a:moveTo>
                <a:lnTo>
                  <a:pt x="199644" y="140208"/>
                </a:lnTo>
                <a:lnTo>
                  <a:pt x="205739" y="137160"/>
                </a:lnTo>
                <a:lnTo>
                  <a:pt x="210311" y="131063"/>
                </a:lnTo>
                <a:lnTo>
                  <a:pt x="216407" y="126492"/>
                </a:lnTo>
                <a:lnTo>
                  <a:pt x="219455" y="118872"/>
                </a:lnTo>
                <a:lnTo>
                  <a:pt x="219455" y="48768"/>
                </a:lnTo>
                <a:lnTo>
                  <a:pt x="234695" y="48768"/>
                </a:lnTo>
                <a:lnTo>
                  <a:pt x="234695" y="135636"/>
                </a:lnTo>
                <a:lnTo>
                  <a:pt x="217931" y="135636"/>
                </a:lnTo>
                <a:lnTo>
                  <a:pt x="214829" y="140208"/>
                </a:lnTo>
                <a:close/>
              </a:path>
              <a:path w="1527175" h="201295">
                <a:moveTo>
                  <a:pt x="234695" y="152400"/>
                </a:moveTo>
                <a:lnTo>
                  <a:pt x="219455" y="152400"/>
                </a:lnTo>
                <a:lnTo>
                  <a:pt x="219455" y="135636"/>
                </a:lnTo>
                <a:lnTo>
                  <a:pt x="234695" y="135636"/>
                </a:lnTo>
                <a:lnTo>
                  <a:pt x="234695" y="152400"/>
                </a:lnTo>
                <a:close/>
              </a:path>
              <a:path w="1527175" h="201295">
                <a:moveTo>
                  <a:pt x="556564" y="70104"/>
                </a:moveTo>
                <a:lnTo>
                  <a:pt x="548639" y="70104"/>
                </a:lnTo>
                <a:lnTo>
                  <a:pt x="550163" y="64008"/>
                </a:lnTo>
                <a:lnTo>
                  <a:pt x="554735" y="57912"/>
                </a:lnTo>
                <a:lnTo>
                  <a:pt x="563879" y="48768"/>
                </a:lnTo>
                <a:lnTo>
                  <a:pt x="569976" y="47243"/>
                </a:lnTo>
                <a:lnTo>
                  <a:pt x="582168" y="47243"/>
                </a:lnTo>
                <a:lnTo>
                  <a:pt x="585215" y="48768"/>
                </a:lnTo>
                <a:lnTo>
                  <a:pt x="585215" y="62484"/>
                </a:lnTo>
                <a:lnTo>
                  <a:pt x="565403" y="62484"/>
                </a:lnTo>
                <a:lnTo>
                  <a:pt x="559307" y="65532"/>
                </a:lnTo>
                <a:lnTo>
                  <a:pt x="556564" y="70104"/>
                </a:lnTo>
                <a:close/>
              </a:path>
              <a:path w="1527175" h="201295">
                <a:moveTo>
                  <a:pt x="548639" y="152400"/>
                </a:moveTo>
                <a:lnTo>
                  <a:pt x="531876" y="152400"/>
                </a:lnTo>
                <a:lnTo>
                  <a:pt x="531876" y="48768"/>
                </a:lnTo>
                <a:lnTo>
                  <a:pt x="548639" y="48768"/>
                </a:lnTo>
                <a:lnTo>
                  <a:pt x="548639" y="70104"/>
                </a:lnTo>
                <a:lnTo>
                  <a:pt x="556564" y="70104"/>
                </a:lnTo>
                <a:lnTo>
                  <a:pt x="548639" y="99060"/>
                </a:lnTo>
                <a:lnTo>
                  <a:pt x="548639" y="152400"/>
                </a:lnTo>
                <a:close/>
              </a:path>
              <a:path w="1527175" h="201295">
                <a:moveTo>
                  <a:pt x="585215" y="65532"/>
                </a:moveTo>
                <a:lnTo>
                  <a:pt x="582168" y="64008"/>
                </a:lnTo>
                <a:lnTo>
                  <a:pt x="577595" y="62484"/>
                </a:lnTo>
                <a:lnTo>
                  <a:pt x="585215" y="62484"/>
                </a:lnTo>
                <a:lnTo>
                  <a:pt x="585215" y="65532"/>
                </a:lnTo>
                <a:close/>
              </a:path>
              <a:path w="1527175" h="201295">
                <a:moveTo>
                  <a:pt x="790955" y="153924"/>
                </a:moveTo>
                <a:lnTo>
                  <a:pt x="749903" y="132778"/>
                </a:lnTo>
                <a:lnTo>
                  <a:pt x="742188" y="103632"/>
                </a:lnTo>
                <a:lnTo>
                  <a:pt x="743069" y="91630"/>
                </a:lnTo>
                <a:lnTo>
                  <a:pt x="765095" y="55602"/>
                </a:lnTo>
                <a:lnTo>
                  <a:pt x="795527" y="47243"/>
                </a:lnTo>
                <a:lnTo>
                  <a:pt x="804671" y="47243"/>
                </a:lnTo>
                <a:lnTo>
                  <a:pt x="812291" y="48768"/>
                </a:lnTo>
                <a:lnTo>
                  <a:pt x="819912" y="51815"/>
                </a:lnTo>
                <a:lnTo>
                  <a:pt x="819912" y="60960"/>
                </a:lnTo>
                <a:lnTo>
                  <a:pt x="795527" y="60960"/>
                </a:lnTo>
                <a:lnTo>
                  <a:pt x="787836" y="61555"/>
                </a:lnTo>
                <a:lnTo>
                  <a:pt x="759547" y="93273"/>
                </a:lnTo>
                <a:lnTo>
                  <a:pt x="758951" y="102108"/>
                </a:lnTo>
                <a:lnTo>
                  <a:pt x="759523" y="110680"/>
                </a:lnTo>
                <a:lnTo>
                  <a:pt x="786526" y="139612"/>
                </a:lnTo>
                <a:lnTo>
                  <a:pt x="794003" y="140208"/>
                </a:lnTo>
                <a:lnTo>
                  <a:pt x="819912" y="140208"/>
                </a:lnTo>
                <a:lnTo>
                  <a:pt x="819912" y="147827"/>
                </a:lnTo>
                <a:lnTo>
                  <a:pt x="813673" y="150709"/>
                </a:lnTo>
                <a:lnTo>
                  <a:pt x="806576" y="152590"/>
                </a:lnTo>
                <a:lnTo>
                  <a:pt x="798909" y="153614"/>
                </a:lnTo>
                <a:lnTo>
                  <a:pt x="790955" y="153924"/>
                </a:lnTo>
                <a:close/>
              </a:path>
              <a:path w="1527175" h="201295">
                <a:moveTo>
                  <a:pt x="819912" y="68580"/>
                </a:moveTo>
                <a:lnTo>
                  <a:pt x="814173" y="65460"/>
                </a:lnTo>
                <a:lnTo>
                  <a:pt x="808291" y="63055"/>
                </a:lnTo>
                <a:lnTo>
                  <a:pt x="802124" y="61507"/>
                </a:lnTo>
                <a:lnTo>
                  <a:pt x="795527" y="60960"/>
                </a:lnTo>
                <a:lnTo>
                  <a:pt x="819912" y="60960"/>
                </a:lnTo>
                <a:lnTo>
                  <a:pt x="819912" y="68580"/>
                </a:lnTo>
                <a:close/>
              </a:path>
              <a:path w="1527175" h="201295">
                <a:moveTo>
                  <a:pt x="819912" y="140208"/>
                </a:moveTo>
                <a:lnTo>
                  <a:pt x="794003" y="140208"/>
                </a:lnTo>
                <a:lnTo>
                  <a:pt x="800838" y="139636"/>
                </a:lnTo>
                <a:lnTo>
                  <a:pt x="807529" y="137922"/>
                </a:lnTo>
                <a:lnTo>
                  <a:pt x="813935" y="135064"/>
                </a:lnTo>
                <a:lnTo>
                  <a:pt x="819912" y="131063"/>
                </a:lnTo>
                <a:lnTo>
                  <a:pt x="819912" y="140208"/>
                </a:lnTo>
                <a:close/>
              </a:path>
              <a:path w="1527175" h="201295">
                <a:moveTo>
                  <a:pt x="719835" y="140208"/>
                </a:moveTo>
                <a:lnTo>
                  <a:pt x="701039" y="140208"/>
                </a:lnTo>
                <a:lnTo>
                  <a:pt x="707135" y="135636"/>
                </a:lnTo>
                <a:lnTo>
                  <a:pt x="707135" y="121920"/>
                </a:lnTo>
                <a:lnTo>
                  <a:pt x="705612" y="118872"/>
                </a:lnTo>
                <a:lnTo>
                  <a:pt x="701039" y="114300"/>
                </a:lnTo>
                <a:lnTo>
                  <a:pt x="697991" y="112775"/>
                </a:lnTo>
                <a:lnTo>
                  <a:pt x="696467" y="111252"/>
                </a:lnTo>
                <a:lnTo>
                  <a:pt x="693419" y="109727"/>
                </a:lnTo>
                <a:lnTo>
                  <a:pt x="690371" y="109727"/>
                </a:lnTo>
                <a:lnTo>
                  <a:pt x="684276" y="106680"/>
                </a:lnTo>
                <a:lnTo>
                  <a:pt x="675131" y="103632"/>
                </a:lnTo>
                <a:lnTo>
                  <a:pt x="672083" y="100584"/>
                </a:lnTo>
                <a:lnTo>
                  <a:pt x="665988" y="97536"/>
                </a:lnTo>
                <a:lnTo>
                  <a:pt x="661415" y="92963"/>
                </a:lnTo>
                <a:lnTo>
                  <a:pt x="656844" y="83820"/>
                </a:lnTo>
                <a:lnTo>
                  <a:pt x="656844" y="71627"/>
                </a:lnTo>
                <a:lnTo>
                  <a:pt x="658367" y="67056"/>
                </a:lnTo>
                <a:lnTo>
                  <a:pt x="659891" y="64008"/>
                </a:lnTo>
                <a:lnTo>
                  <a:pt x="661415" y="59436"/>
                </a:lnTo>
                <a:lnTo>
                  <a:pt x="664463" y="56387"/>
                </a:lnTo>
                <a:lnTo>
                  <a:pt x="669035" y="54863"/>
                </a:lnTo>
                <a:lnTo>
                  <a:pt x="672083" y="51815"/>
                </a:lnTo>
                <a:lnTo>
                  <a:pt x="685799" y="47243"/>
                </a:lnTo>
                <a:lnTo>
                  <a:pt x="704088" y="47243"/>
                </a:lnTo>
                <a:lnTo>
                  <a:pt x="713231" y="48768"/>
                </a:lnTo>
                <a:lnTo>
                  <a:pt x="719327" y="51815"/>
                </a:lnTo>
                <a:lnTo>
                  <a:pt x="719327" y="60960"/>
                </a:lnTo>
                <a:lnTo>
                  <a:pt x="687324" y="60960"/>
                </a:lnTo>
                <a:lnTo>
                  <a:pt x="685799" y="62484"/>
                </a:lnTo>
                <a:lnTo>
                  <a:pt x="682751" y="62484"/>
                </a:lnTo>
                <a:lnTo>
                  <a:pt x="681227" y="64008"/>
                </a:lnTo>
                <a:lnTo>
                  <a:pt x="679703" y="64008"/>
                </a:lnTo>
                <a:lnTo>
                  <a:pt x="676655" y="65532"/>
                </a:lnTo>
                <a:lnTo>
                  <a:pt x="675131" y="67056"/>
                </a:lnTo>
                <a:lnTo>
                  <a:pt x="675131" y="68580"/>
                </a:lnTo>
                <a:lnTo>
                  <a:pt x="673607" y="71627"/>
                </a:lnTo>
                <a:lnTo>
                  <a:pt x="673607" y="80772"/>
                </a:lnTo>
                <a:lnTo>
                  <a:pt x="675131" y="82296"/>
                </a:lnTo>
                <a:lnTo>
                  <a:pt x="675131" y="83820"/>
                </a:lnTo>
                <a:lnTo>
                  <a:pt x="676655" y="85343"/>
                </a:lnTo>
                <a:lnTo>
                  <a:pt x="679703" y="86868"/>
                </a:lnTo>
                <a:lnTo>
                  <a:pt x="682751" y="89915"/>
                </a:lnTo>
                <a:lnTo>
                  <a:pt x="685799" y="89915"/>
                </a:lnTo>
                <a:lnTo>
                  <a:pt x="694944" y="94487"/>
                </a:lnTo>
                <a:lnTo>
                  <a:pt x="704088" y="97536"/>
                </a:lnTo>
                <a:lnTo>
                  <a:pt x="707135" y="99060"/>
                </a:lnTo>
                <a:lnTo>
                  <a:pt x="711707" y="102108"/>
                </a:lnTo>
                <a:lnTo>
                  <a:pt x="714755" y="103632"/>
                </a:lnTo>
                <a:lnTo>
                  <a:pt x="719327" y="108204"/>
                </a:lnTo>
                <a:lnTo>
                  <a:pt x="723899" y="117348"/>
                </a:lnTo>
                <a:lnTo>
                  <a:pt x="723899" y="134112"/>
                </a:lnTo>
                <a:lnTo>
                  <a:pt x="720851" y="137160"/>
                </a:lnTo>
                <a:lnTo>
                  <a:pt x="719835" y="140208"/>
                </a:lnTo>
                <a:close/>
              </a:path>
              <a:path w="1527175" h="201295">
                <a:moveTo>
                  <a:pt x="719327" y="68580"/>
                </a:moveTo>
                <a:lnTo>
                  <a:pt x="713565" y="64817"/>
                </a:lnTo>
                <a:lnTo>
                  <a:pt x="707516" y="62484"/>
                </a:lnTo>
                <a:lnTo>
                  <a:pt x="700897" y="61293"/>
                </a:lnTo>
                <a:lnTo>
                  <a:pt x="693419" y="60960"/>
                </a:lnTo>
                <a:lnTo>
                  <a:pt x="719327" y="60960"/>
                </a:lnTo>
                <a:lnTo>
                  <a:pt x="719327" y="68580"/>
                </a:lnTo>
                <a:close/>
              </a:path>
              <a:path w="1527175" h="201295">
                <a:moveTo>
                  <a:pt x="694944" y="153924"/>
                </a:moveTo>
                <a:lnTo>
                  <a:pt x="684276" y="153924"/>
                </a:lnTo>
                <a:lnTo>
                  <a:pt x="676560" y="153614"/>
                </a:lnTo>
                <a:lnTo>
                  <a:pt x="669416" y="152590"/>
                </a:lnTo>
                <a:lnTo>
                  <a:pt x="662844" y="150709"/>
                </a:lnTo>
                <a:lnTo>
                  <a:pt x="656844" y="147827"/>
                </a:lnTo>
                <a:lnTo>
                  <a:pt x="656844" y="131063"/>
                </a:lnTo>
                <a:lnTo>
                  <a:pt x="663725" y="135064"/>
                </a:lnTo>
                <a:lnTo>
                  <a:pt x="670750" y="137922"/>
                </a:lnTo>
                <a:lnTo>
                  <a:pt x="678060" y="139636"/>
                </a:lnTo>
                <a:lnTo>
                  <a:pt x="685799" y="140208"/>
                </a:lnTo>
                <a:lnTo>
                  <a:pt x="719835" y="140208"/>
                </a:lnTo>
                <a:lnTo>
                  <a:pt x="719327" y="141732"/>
                </a:lnTo>
                <a:lnTo>
                  <a:pt x="716280" y="144780"/>
                </a:lnTo>
                <a:lnTo>
                  <a:pt x="711707" y="147827"/>
                </a:lnTo>
                <a:lnTo>
                  <a:pt x="708660" y="149352"/>
                </a:lnTo>
                <a:lnTo>
                  <a:pt x="694944" y="153924"/>
                </a:lnTo>
                <a:close/>
              </a:path>
              <a:path w="1527175" h="201295">
                <a:moveTo>
                  <a:pt x="325119" y="140208"/>
                </a:moveTo>
                <a:lnTo>
                  <a:pt x="306324" y="140208"/>
                </a:lnTo>
                <a:lnTo>
                  <a:pt x="312419" y="135636"/>
                </a:lnTo>
                <a:lnTo>
                  <a:pt x="312419" y="121920"/>
                </a:lnTo>
                <a:lnTo>
                  <a:pt x="310895" y="118872"/>
                </a:lnTo>
                <a:lnTo>
                  <a:pt x="306324" y="114300"/>
                </a:lnTo>
                <a:lnTo>
                  <a:pt x="303275" y="112775"/>
                </a:lnTo>
                <a:lnTo>
                  <a:pt x="301751" y="111252"/>
                </a:lnTo>
                <a:lnTo>
                  <a:pt x="298703" y="109727"/>
                </a:lnTo>
                <a:lnTo>
                  <a:pt x="295655" y="109727"/>
                </a:lnTo>
                <a:lnTo>
                  <a:pt x="289560" y="106680"/>
                </a:lnTo>
                <a:lnTo>
                  <a:pt x="280415" y="103632"/>
                </a:lnTo>
                <a:lnTo>
                  <a:pt x="277368" y="100584"/>
                </a:lnTo>
                <a:lnTo>
                  <a:pt x="271271" y="97536"/>
                </a:lnTo>
                <a:lnTo>
                  <a:pt x="266700" y="92963"/>
                </a:lnTo>
                <a:lnTo>
                  <a:pt x="262127" y="83820"/>
                </a:lnTo>
                <a:lnTo>
                  <a:pt x="262127" y="71627"/>
                </a:lnTo>
                <a:lnTo>
                  <a:pt x="263651" y="67056"/>
                </a:lnTo>
                <a:lnTo>
                  <a:pt x="265175" y="64008"/>
                </a:lnTo>
                <a:lnTo>
                  <a:pt x="266700" y="59436"/>
                </a:lnTo>
                <a:lnTo>
                  <a:pt x="269747" y="56387"/>
                </a:lnTo>
                <a:lnTo>
                  <a:pt x="274319" y="54863"/>
                </a:lnTo>
                <a:lnTo>
                  <a:pt x="277368" y="51815"/>
                </a:lnTo>
                <a:lnTo>
                  <a:pt x="291083" y="47243"/>
                </a:lnTo>
                <a:lnTo>
                  <a:pt x="309371" y="47243"/>
                </a:lnTo>
                <a:lnTo>
                  <a:pt x="318515" y="48768"/>
                </a:lnTo>
                <a:lnTo>
                  <a:pt x="324611" y="51815"/>
                </a:lnTo>
                <a:lnTo>
                  <a:pt x="324611" y="60960"/>
                </a:lnTo>
                <a:lnTo>
                  <a:pt x="292607" y="60960"/>
                </a:lnTo>
                <a:lnTo>
                  <a:pt x="291083" y="62484"/>
                </a:lnTo>
                <a:lnTo>
                  <a:pt x="288035" y="62484"/>
                </a:lnTo>
                <a:lnTo>
                  <a:pt x="286511" y="64008"/>
                </a:lnTo>
                <a:lnTo>
                  <a:pt x="284988" y="64008"/>
                </a:lnTo>
                <a:lnTo>
                  <a:pt x="281939" y="65532"/>
                </a:lnTo>
                <a:lnTo>
                  <a:pt x="280415" y="67056"/>
                </a:lnTo>
                <a:lnTo>
                  <a:pt x="280415" y="68580"/>
                </a:lnTo>
                <a:lnTo>
                  <a:pt x="278891" y="71627"/>
                </a:lnTo>
                <a:lnTo>
                  <a:pt x="278891" y="80772"/>
                </a:lnTo>
                <a:lnTo>
                  <a:pt x="280415" y="82296"/>
                </a:lnTo>
                <a:lnTo>
                  <a:pt x="280415" y="83820"/>
                </a:lnTo>
                <a:lnTo>
                  <a:pt x="281939" y="85343"/>
                </a:lnTo>
                <a:lnTo>
                  <a:pt x="284988" y="86868"/>
                </a:lnTo>
                <a:lnTo>
                  <a:pt x="288035" y="89915"/>
                </a:lnTo>
                <a:lnTo>
                  <a:pt x="291083" y="89915"/>
                </a:lnTo>
                <a:lnTo>
                  <a:pt x="300227" y="94487"/>
                </a:lnTo>
                <a:lnTo>
                  <a:pt x="309371" y="97536"/>
                </a:lnTo>
                <a:lnTo>
                  <a:pt x="312419" y="99060"/>
                </a:lnTo>
                <a:lnTo>
                  <a:pt x="316991" y="102108"/>
                </a:lnTo>
                <a:lnTo>
                  <a:pt x="320039" y="103632"/>
                </a:lnTo>
                <a:lnTo>
                  <a:pt x="324611" y="108204"/>
                </a:lnTo>
                <a:lnTo>
                  <a:pt x="329183" y="117348"/>
                </a:lnTo>
                <a:lnTo>
                  <a:pt x="329183" y="134112"/>
                </a:lnTo>
                <a:lnTo>
                  <a:pt x="326135" y="137160"/>
                </a:lnTo>
                <a:lnTo>
                  <a:pt x="325119" y="140208"/>
                </a:lnTo>
                <a:close/>
              </a:path>
              <a:path w="1527175" h="201295">
                <a:moveTo>
                  <a:pt x="324611" y="68580"/>
                </a:moveTo>
                <a:lnTo>
                  <a:pt x="318849" y="64817"/>
                </a:lnTo>
                <a:lnTo>
                  <a:pt x="312800" y="62484"/>
                </a:lnTo>
                <a:lnTo>
                  <a:pt x="306181" y="61293"/>
                </a:lnTo>
                <a:lnTo>
                  <a:pt x="298703" y="60960"/>
                </a:lnTo>
                <a:lnTo>
                  <a:pt x="324611" y="60960"/>
                </a:lnTo>
                <a:lnTo>
                  <a:pt x="324611" y="68580"/>
                </a:lnTo>
                <a:close/>
              </a:path>
              <a:path w="1527175" h="201295">
                <a:moveTo>
                  <a:pt x="300227" y="153924"/>
                </a:moveTo>
                <a:lnTo>
                  <a:pt x="289560" y="153924"/>
                </a:lnTo>
                <a:lnTo>
                  <a:pt x="281844" y="153614"/>
                </a:lnTo>
                <a:lnTo>
                  <a:pt x="274700" y="152590"/>
                </a:lnTo>
                <a:lnTo>
                  <a:pt x="268128" y="150709"/>
                </a:lnTo>
                <a:lnTo>
                  <a:pt x="262127" y="147827"/>
                </a:lnTo>
                <a:lnTo>
                  <a:pt x="262127" y="131063"/>
                </a:lnTo>
                <a:lnTo>
                  <a:pt x="269009" y="135064"/>
                </a:lnTo>
                <a:lnTo>
                  <a:pt x="276034" y="137922"/>
                </a:lnTo>
                <a:lnTo>
                  <a:pt x="283344" y="139636"/>
                </a:lnTo>
                <a:lnTo>
                  <a:pt x="291083" y="140208"/>
                </a:lnTo>
                <a:lnTo>
                  <a:pt x="325119" y="140208"/>
                </a:lnTo>
                <a:lnTo>
                  <a:pt x="324611" y="141732"/>
                </a:lnTo>
                <a:lnTo>
                  <a:pt x="321563" y="144780"/>
                </a:lnTo>
                <a:lnTo>
                  <a:pt x="316991" y="147827"/>
                </a:lnTo>
                <a:lnTo>
                  <a:pt x="313944" y="149352"/>
                </a:lnTo>
                <a:lnTo>
                  <a:pt x="300227" y="153924"/>
                </a:lnTo>
                <a:close/>
              </a:path>
              <a:path w="1527175" h="201295">
                <a:moveTo>
                  <a:pt x="48768" y="153924"/>
                </a:moveTo>
                <a:lnTo>
                  <a:pt x="7715" y="132778"/>
                </a:lnTo>
                <a:lnTo>
                  <a:pt x="0" y="103632"/>
                </a:lnTo>
                <a:lnTo>
                  <a:pt x="881" y="91630"/>
                </a:lnTo>
                <a:lnTo>
                  <a:pt x="22907" y="55602"/>
                </a:lnTo>
                <a:lnTo>
                  <a:pt x="53339" y="47243"/>
                </a:lnTo>
                <a:lnTo>
                  <a:pt x="62483" y="47243"/>
                </a:lnTo>
                <a:lnTo>
                  <a:pt x="70103" y="48768"/>
                </a:lnTo>
                <a:lnTo>
                  <a:pt x="77724" y="51815"/>
                </a:lnTo>
                <a:lnTo>
                  <a:pt x="77724" y="60960"/>
                </a:lnTo>
                <a:lnTo>
                  <a:pt x="53339" y="60960"/>
                </a:lnTo>
                <a:lnTo>
                  <a:pt x="45648" y="61555"/>
                </a:lnTo>
                <a:lnTo>
                  <a:pt x="17359" y="93273"/>
                </a:lnTo>
                <a:lnTo>
                  <a:pt x="16763" y="102108"/>
                </a:lnTo>
                <a:lnTo>
                  <a:pt x="17335" y="110680"/>
                </a:lnTo>
                <a:lnTo>
                  <a:pt x="44338" y="139612"/>
                </a:lnTo>
                <a:lnTo>
                  <a:pt x="51815" y="140208"/>
                </a:lnTo>
                <a:lnTo>
                  <a:pt x="77724" y="140208"/>
                </a:lnTo>
                <a:lnTo>
                  <a:pt x="77724" y="147827"/>
                </a:lnTo>
                <a:lnTo>
                  <a:pt x="71485" y="150709"/>
                </a:lnTo>
                <a:lnTo>
                  <a:pt x="64388" y="152590"/>
                </a:lnTo>
                <a:lnTo>
                  <a:pt x="56721" y="153614"/>
                </a:lnTo>
                <a:lnTo>
                  <a:pt x="48768" y="153924"/>
                </a:lnTo>
                <a:close/>
              </a:path>
              <a:path w="1527175" h="201295">
                <a:moveTo>
                  <a:pt x="77724" y="68580"/>
                </a:moveTo>
                <a:lnTo>
                  <a:pt x="71985" y="65460"/>
                </a:lnTo>
                <a:lnTo>
                  <a:pt x="66103" y="63055"/>
                </a:lnTo>
                <a:lnTo>
                  <a:pt x="59936" y="61507"/>
                </a:lnTo>
                <a:lnTo>
                  <a:pt x="53339" y="60960"/>
                </a:lnTo>
                <a:lnTo>
                  <a:pt x="77724" y="60960"/>
                </a:lnTo>
                <a:lnTo>
                  <a:pt x="77724" y="68580"/>
                </a:lnTo>
                <a:close/>
              </a:path>
              <a:path w="1527175" h="201295">
                <a:moveTo>
                  <a:pt x="77724" y="140208"/>
                </a:moveTo>
                <a:lnTo>
                  <a:pt x="51815" y="140208"/>
                </a:lnTo>
                <a:lnTo>
                  <a:pt x="58650" y="139636"/>
                </a:lnTo>
                <a:lnTo>
                  <a:pt x="65341" y="137922"/>
                </a:lnTo>
                <a:lnTo>
                  <a:pt x="71747" y="135064"/>
                </a:lnTo>
                <a:lnTo>
                  <a:pt x="77724" y="131063"/>
                </a:lnTo>
                <a:lnTo>
                  <a:pt x="77724" y="140208"/>
                </a:lnTo>
                <a:close/>
              </a:path>
              <a:path w="1527175" h="201295">
                <a:moveTo>
                  <a:pt x="1397508" y="48768"/>
                </a:moveTo>
                <a:lnTo>
                  <a:pt x="1380744" y="48768"/>
                </a:lnTo>
                <a:lnTo>
                  <a:pt x="1380744" y="24384"/>
                </a:lnTo>
                <a:lnTo>
                  <a:pt x="1397508" y="18287"/>
                </a:lnTo>
                <a:lnTo>
                  <a:pt x="1397508" y="48768"/>
                </a:lnTo>
                <a:close/>
              </a:path>
              <a:path w="1527175" h="201295">
                <a:moveTo>
                  <a:pt x="1423415" y="64008"/>
                </a:moveTo>
                <a:lnTo>
                  <a:pt x="1363980" y="64008"/>
                </a:lnTo>
                <a:lnTo>
                  <a:pt x="1363980" y="48768"/>
                </a:lnTo>
                <a:lnTo>
                  <a:pt x="1423415" y="48768"/>
                </a:lnTo>
                <a:lnTo>
                  <a:pt x="1423415" y="64008"/>
                </a:lnTo>
                <a:close/>
              </a:path>
              <a:path w="1527175" h="201295">
                <a:moveTo>
                  <a:pt x="1420367" y="153924"/>
                </a:moveTo>
                <a:lnTo>
                  <a:pt x="1408176" y="153924"/>
                </a:lnTo>
                <a:lnTo>
                  <a:pt x="1396174" y="152185"/>
                </a:lnTo>
                <a:lnTo>
                  <a:pt x="1387602" y="146875"/>
                </a:lnTo>
                <a:lnTo>
                  <a:pt x="1382458" y="137850"/>
                </a:lnTo>
                <a:lnTo>
                  <a:pt x="1380744" y="124968"/>
                </a:lnTo>
                <a:lnTo>
                  <a:pt x="1380744" y="64008"/>
                </a:lnTo>
                <a:lnTo>
                  <a:pt x="1397508" y="64008"/>
                </a:lnTo>
                <a:lnTo>
                  <a:pt x="1397508" y="128015"/>
                </a:lnTo>
                <a:lnTo>
                  <a:pt x="1399031" y="132587"/>
                </a:lnTo>
                <a:lnTo>
                  <a:pt x="1400555" y="135636"/>
                </a:lnTo>
                <a:lnTo>
                  <a:pt x="1403603" y="138684"/>
                </a:lnTo>
                <a:lnTo>
                  <a:pt x="1406652" y="140208"/>
                </a:lnTo>
                <a:lnTo>
                  <a:pt x="1423415" y="140208"/>
                </a:lnTo>
                <a:lnTo>
                  <a:pt x="1423415" y="150875"/>
                </a:lnTo>
                <a:lnTo>
                  <a:pt x="1420367" y="153924"/>
                </a:lnTo>
                <a:close/>
              </a:path>
              <a:path w="1527175" h="201295">
                <a:moveTo>
                  <a:pt x="1423415" y="140208"/>
                </a:moveTo>
                <a:lnTo>
                  <a:pt x="1417319" y="140208"/>
                </a:lnTo>
                <a:lnTo>
                  <a:pt x="1423415" y="137160"/>
                </a:lnTo>
                <a:lnTo>
                  <a:pt x="1423415" y="140208"/>
                </a:lnTo>
                <a:close/>
              </a:path>
              <a:path w="1527175" h="201295">
                <a:moveTo>
                  <a:pt x="376427" y="48768"/>
                </a:moveTo>
                <a:lnTo>
                  <a:pt x="359663" y="48768"/>
                </a:lnTo>
                <a:lnTo>
                  <a:pt x="359663" y="24384"/>
                </a:lnTo>
                <a:lnTo>
                  <a:pt x="376427" y="18287"/>
                </a:lnTo>
                <a:lnTo>
                  <a:pt x="376427" y="48768"/>
                </a:lnTo>
                <a:close/>
              </a:path>
              <a:path w="1527175" h="201295">
                <a:moveTo>
                  <a:pt x="402335" y="64008"/>
                </a:moveTo>
                <a:lnTo>
                  <a:pt x="342900" y="64008"/>
                </a:lnTo>
                <a:lnTo>
                  <a:pt x="342900" y="48768"/>
                </a:lnTo>
                <a:lnTo>
                  <a:pt x="402335" y="48768"/>
                </a:lnTo>
                <a:lnTo>
                  <a:pt x="402335" y="64008"/>
                </a:lnTo>
                <a:close/>
              </a:path>
              <a:path w="1527175" h="201295">
                <a:moveTo>
                  <a:pt x="399288" y="153924"/>
                </a:moveTo>
                <a:lnTo>
                  <a:pt x="387095" y="153924"/>
                </a:lnTo>
                <a:lnTo>
                  <a:pt x="375094" y="152185"/>
                </a:lnTo>
                <a:lnTo>
                  <a:pt x="366521" y="146875"/>
                </a:lnTo>
                <a:lnTo>
                  <a:pt x="361378" y="137850"/>
                </a:lnTo>
                <a:lnTo>
                  <a:pt x="359663" y="124968"/>
                </a:lnTo>
                <a:lnTo>
                  <a:pt x="359663" y="64008"/>
                </a:lnTo>
                <a:lnTo>
                  <a:pt x="376427" y="64008"/>
                </a:lnTo>
                <a:lnTo>
                  <a:pt x="376427" y="128015"/>
                </a:lnTo>
                <a:lnTo>
                  <a:pt x="377951" y="132587"/>
                </a:lnTo>
                <a:lnTo>
                  <a:pt x="379475" y="135636"/>
                </a:lnTo>
                <a:lnTo>
                  <a:pt x="382524" y="138684"/>
                </a:lnTo>
                <a:lnTo>
                  <a:pt x="385571" y="140208"/>
                </a:lnTo>
                <a:lnTo>
                  <a:pt x="402335" y="140208"/>
                </a:lnTo>
                <a:lnTo>
                  <a:pt x="402335" y="150875"/>
                </a:lnTo>
                <a:lnTo>
                  <a:pt x="399288" y="153924"/>
                </a:lnTo>
                <a:close/>
              </a:path>
              <a:path w="1527175" h="201295">
                <a:moveTo>
                  <a:pt x="402335" y="140208"/>
                </a:moveTo>
                <a:lnTo>
                  <a:pt x="396239" y="140208"/>
                </a:lnTo>
                <a:lnTo>
                  <a:pt x="402335" y="137160"/>
                </a:lnTo>
                <a:lnTo>
                  <a:pt x="402335" y="140208"/>
                </a:lnTo>
                <a:close/>
              </a:path>
              <a:path w="1527175" h="201295">
                <a:moveTo>
                  <a:pt x="1339596" y="22860"/>
                </a:moveTo>
                <a:lnTo>
                  <a:pt x="1328927" y="22860"/>
                </a:lnTo>
                <a:lnTo>
                  <a:pt x="1324355" y="18287"/>
                </a:lnTo>
                <a:lnTo>
                  <a:pt x="1322831" y="15240"/>
                </a:lnTo>
                <a:lnTo>
                  <a:pt x="1322831" y="9143"/>
                </a:lnTo>
                <a:lnTo>
                  <a:pt x="1324355" y="7620"/>
                </a:lnTo>
                <a:lnTo>
                  <a:pt x="1325880" y="4572"/>
                </a:lnTo>
                <a:lnTo>
                  <a:pt x="1328927" y="3048"/>
                </a:lnTo>
                <a:lnTo>
                  <a:pt x="1330452" y="1524"/>
                </a:lnTo>
                <a:lnTo>
                  <a:pt x="1336548" y="1524"/>
                </a:lnTo>
                <a:lnTo>
                  <a:pt x="1339596" y="3048"/>
                </a:lnTo>
                <a:lnTo>
                  <a:pt x="1344167" y="7620"/>
                </a:lnTo>
                <a:lnTo>
                  <a:pt x="1344167" y="18287"/>
                </a:lnTo>
                <a:lnTo>
                  <a:pt x="1341119" y="19812"/>
                </a:lnTo>
                <a:lnTo>
                  <a:pt x="1339596" y="22860"/>
                </a:lnTo>
                <a:close/>
              </a:path>
              <a:path w="1527175" h="201295">
                <a:moveTo>
                  <a:pt x="1239012" y="22860"/>
                </a:moveTo>
                <a:lnTo>
                  <a:pt x="1228344" y="22860"/>
                </a:lnTo>
                <a:lnTo>
                  <a:pt x="1223771" y="18287"/>
                </a:lnTo>
                <a:lnTo>
                  <a:pt x="1222248" y="15240"/>
                </a:lnTo>
                <a:lnTo>
                  <a:pt x="1222248" y="9143"/>
                </a:lnTo>
                <a:lnTo>
                  <a:pt x="1223771" y="7620"/>
                </a:lnTo>
                <a:lnTo>
                  <a:pt x="1225296" y="4572"/>
                </a:lnTo>
                <a:lnTo>
                  <a:pt x="1228344" y="3048"/>
                </a:lnTo>
                <a:lnTo>
                  <a:pt x="1229867" y="1524"/>
                </a:lnTo>
                <a:lnTo>
                  <a:pt x="1235964" y="1524"/>
                </a:lnTo>
                <a:lnTo>
                  <a:pt x="1239012" y="3048"/>
                </a:lnTo>
                <a:lnTo>
                  <a:pt x="1243583" y="7620"/>
                </a:lnTo>
                <a:lnTo>
                  <a:pt x="1243583" y="18287"/>
                </a:lnTo>
                <a:lnTo>
                  <a:pt x="1240535" y="19812"/>
                </a:lnTo>
                <a:lnTo>
                  <a:pt x="1239012" y="22860"/>
                </a:lnTo>
                <a:close/>
              </a:path>
              <a:path w="1527175" h="201295">
                <a:moveTo>
                  <a:pt x="1292352" y="152400"/>
                </a:moveTo>
                <a:lnTo>
                  <a:pt x="1275588" y="152400"/>
                </a:lnTo>
                <a:lnTo>
                  <a:pt x="1275588" y="0"/>
                </a:lnTo>
                <a:lnTo>
                  <a:pt x="1292352" y="0"/>
                </a:lnTo>
                <a:lnTo>
                  <a:pt x="1292352" y="152400"/>
                </a:lnTo>
                <a:close/>
              </a:path>
              <a:path w="1527175" h="201295">
                <a:moveTo>
                  <a:pt x="966215" y="152400"/>
                </a:moveTo>
                <a:lnTo>
                  <a:pt x="949451" y="152400"/>
                </a:lnTo>
                <a:lnTo>
                  <a:pt x="949451" y="0"/>
                </a:lnTo>
                <a:lnTo>
                  <a:pt x="966215" y="0"/>
                </a:lnTo>
                <a:lnTo>
                  <a:pt x="966215" y="152400"/>
                </a:lnTo>
                <a:close/>
              </a:path>
              <a:path w="1527175" h="201295">
                <a:moveTo>
                  <a:pt x="118871" y="152400"/>
                </a:moveTo>
                <a:lnTo>
                  <a:pt x="102107" y="152400"/>
                </a:lnTo>
                <a:lnTo>
                  <a:pt x="102107" y="0"/>
                </a:lnTo>
                <a:lnTo>
                  <a:pt x="118871" y="0"/>
                </a:lnTo>
                <a:lnTo>
                  <a:pt x="118871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3191" y="4663440"/>
            <a:ext cx="1196340" cy="157480"/>
          </a:xfrm>
          <a:custGeom>
            <a:avLst/>
            <a:gdLst/>
            <a:ahLst/>
            <a:cxnLst/>
            <a:rect l="l" t="t" r="r" b="b"/>
            <a:pathLst>
              <a:path w="1196340" h="157479">
                <a:moveTo>
                  <a:pt x="723900" y="156971"/>
                </a:moveTo>
                <a:lnTo>
                  <a:pt x="687324" y="143255"/>
                </a:lnTo>
                <a:lnTo>
                  <a:pt x="673608" y="105155"/>
                </a:lnTo>
                <a:lnTo>
                  <a:pt x="674465" y="93154"/>
                </a:lnTo>
                <a:lnTo>
                  <a:pt x="695658" y="58007"/>
                </a:lnTo>
                <a:lnTo>
                  <a:pt x="726947" y="50291"/>
                </a:lnTo>
                <a:lnTo>
                  <a:pt x="737568" y="51149"/>
                </a:lnTo>
                <a:lnTo>
                  <a:pt x="746760" y="53720"/>
                </a:lnTo>
                <a:lnTo>
                  <a:pt x="754808" y="58007"/>
                </a:lnTo>
                <a:lnTo>
                  <a:pt x="762000" y="64007"/>
                </a:lnTo>
                <a:lnTo>
                  <a:pt x="725424" y="64007"/>
                </a:lnTo>
                <a:lnTo>
                  <a:pt x="717732" y="64603"/>
                </a:lnTo>
                <a:lnTo>
                  <a:pt x="690943" y="95035"/>
                </a:lnTo>
                <a:lnTo>
                  <a:pt x="690372" y="103631"/>
                </a:lnTo>
                <a:lnTo>
                  <a:pt x="690943" y="112442"/>
                </a:lnTo>
                <a:lnTo>
                  <a:pt x="717732" y="142660"/>
                </a:lnTo>
                <a:lnTo>
                  <a:pt x="725424" y="143255"/>
                </a:lnTo>
                <a:lnTo>
                  <a:pt x="760476" y="143255"/>
                </a:lnTo>
                <a:lnTo>
                  <a:pt x="753046" y="149256"/>
                </a:lnTo>
                <a:lnTo>
                  <a:pt x="744474" y="153542"/>
                </a:lnTo>
                <a:lnTo>
                  <a:pt x="734758" y="156114"/>
                </a:lnTo>
                <a:lnTo>
                  <a:pt x="723900" y="156971"/>
                </a:lnTo>
                <a:close/>
              </a:path>
              <a:path w="1196340" h="157479">
                <a:moveTo>
                  <a:pt x="760476" y="143255"/>
                </a:moveTo>
                <a:lnTo>
                  <a:pt x="725424" y="143255"/>
                </a:lnTo>
                <a:lnTo>
                  <a:pt x="732877" y="142684"/>
                </a:lnTo>
                <a:lnTo>
                  <a:pt x="739330" y="140969"/>
                </a:lnTo>
                <a:lnTo>
                  <a:pt x="758952" y="103631"/>
                </a:lnTo>
                <a:lnTo>
                  <a:pt x="758380" y="94821"/>
                </a:lnTo>
                <a:lnTo>
                  <a:pt x="732877" y="64603"/>
                </a:lnTo>
                <a:lnTo>
                  <a:pt x="725424" y="64007"/>
                </a:lnTo>
                <a:lnTo>
                  <a:pt x="762000" y="64007"/>
                </a:lnTo>
                <a:lnTo>
                  <a:pt x="768000" y="71699"/>
                </a:lnTo>
                <a:lnTo>
                  <a:pt x="772286" y="80962"/>
                </a:lnTo>
                <a:lnTo>
                  <a:pt x="774858" y="91654"/>
                </a:lnTo>
                <a:lnTo>
                  <a:pt x="775715" y="103631"/>
                </a:lnTo>
                <a:lnTo>
                  <a:pt x="774834" y="115395"/>
                </a:lnTo>
                <a:lnTo>
                  <a:pt x="772096" y="125729"/>
                </a:lnTo>
                <a:lnTo>
                  <a:pt x="767357" y="134921"/>
                </a:lnTo>
                <a:lnTo>
                  <a:pt x="760476" y="143255"/>
                </a:lnTo>
                <a:close/>
              </a:path>
              <a:path w="1196340" h="157479">
                <a:moveTo>
                  <a:pt x="556260" y="156971"/>
                </a:moveTo>
                <a:lnTo>
                  <a:pt x="516088" y="135564"/>
                </a:lnTo>
                <a:lnTo>
                  <a:pt x="509015" y="103631"/>
                </a:lnTo>
                <a:lnTo>
                  <a:pt x="509873" y="92535"/>
                </a:lnTo>
                <a:lnTo>
                  <a:pt x="529899" y="58650"/>
                </a:lnTo>
                <a:lnTo>
                  <a:pt x="556260" y="50291"/>
                </a:lnTo>
                <a:lnTo>
                  <a:pt x="565975" y="51125"/>
                </a:lnTo>
                <a:lnTo>
                  <a:pt x="574548" y="53530"/>
                </a:lnTo>
                <a:lnTo>
                  <a:pt x="581977" y="57364"/>
                </a:lnTo>
                <a:lnTo>
                  <a:pt x="588264" y="62483"/>
                </a:lnTo>
                <a:lnTo>
                  <a:pt x="589265" y="64007"/>
                </a:lnTo>
                <a:lnTo>
                  <a:pt x="548640" y="64007"/>
                </a:lnTo>
                <a:lnTo>
                  <a:pt x="542543" y="67055"/>
                </a:lnTo>
                <a:lnTo>
                  <a:pt x="536447" y="71627"/>
                </a:lnTo>
                <a:lnTo>
                  <a:pt x="531876" y="77723"/>
                </a:lnTo>
                <a:lnTo>
                  <a:pt x="527304" y="85343"/>
                </a:lnTo>
                <a:lnTo>
                  <a:pt x="525780" y="94487"/>
                </a:lnTo>
                <a:lnTo>
                  <a:pt x="598681" y="94487"/>
                </a:lnTo>
                <a:lnTo>
                  <a:pt x="598932" y="99059"/>
                </a:lnTo>
                <a:lnTo>
                  <a:pt x="598932" y="108203"/>
                </a:lnTo>
                <a:lnTo>
                  <a:pt x="525780" y="108203"/>
                </a:lnTo>
                <a:lnTo>
                  <a:pt x="527208" y="115895"/>
                </a:lnTo>
                <a:lnTo>
                  <a:pt x="559308" y="143255"/>
                </a:lnTo>
                <a:lnTo>
                  <a:pt x="591311" y="143255"/>
                </a:lnTo>
                <a:lnTo>
                  <a:pt x="591311" y="147827"/>
                </a:lnTo>
                <a:lnTo>
                  <a:pt x="584120" y="151828"/>
                </a:lnTo>
                <a:lnTo>
                  <a:pt x="576072" y="154685"/>
                </a:lnTo>
                <a:lnTo>
                  <a:pt x="566880" y="156400"/>
                </a:lnTo>
                <a:lnTo>
                  <a:pt x="556260" y="156971"/>
                </a:lnTo>
                <a:close/>
              </a:path>
              <a:path w="1196340" h="157479">
                <a:moveTo>
                  <a:pt x="598681" y="94487"/>
                </a:moveTo>
                <a:lnTo>
                  <a:pt x="582168" y="94487"/>
                </a:lnTo>
                <a:lnTo>
                  <a:pt x="582168" y="83819"/>
                </a:lnTo>
                <a:lnTo>
                  <a:pt x="579120" y="77723"/>
                </a:lnTo>
                <a:lnTo>
                  <a:pt x="574547" y="71627"/>
                </a:lnTo>
                <a:lnTo>
                  <a:pt x="569976" y="67055"/>
                </a:lnTo>
                <a:lnTo>
                  <a:pt x="563880" y="64007"/>
                </a:lnTo>
                <a:lnTo>
                  <a:pt x="589265" y="64007"/>
                </a:lnTo>
                <a:lnTo>
                  <a:pt x="593145" y="69913"/>
                </a:lnTo>
                <a:lnTo>
                  <a:pt x="596455" y="78485"/>
                </a:lnTo>
                <a:lnTo>
                  <a:pt x="598336" y="88201"/>
                </a:lnTo>
                <a:lnTo>
                  <a:pt x="598681" y="94487"/>
                </a:lnTo>
                <a:close/>
              </a:path>
              <a:path w="1196340" h="157479">
                <a:moveTo>
                  <a:pt x="591311" y="143255"/>
                </a:moveTo>
                <a:lnTo>
                  <a:pt x="559308" y="143255"/>
                </a:lnTo>
                <a:lnTo>
                  <a:pt x="568166" y="142660"/>
                </a:lnTo>
                <a:lnTo>
                  <a:pt x="576453" y="140779"/>
                </a:lnTo>
                <a:lnTo>
                  <a:pt x="584168" y="137469"/>
                </a:lnTo>
                <a:lnTo>
                  <a:pt x="591311" y="132587"/>
                </a:lnTo>
                <a:lnTo>
                  <a:pt x="591311" y="143255"/>
                </a:lnTo>
                <a:close/>
              </a:path>
              <a:path w="1196340" h="157479">
                <a:moveTo>
                  <a:pt x="294131" y="156971"/>
                </a:moveTo>
                <a:lnTo>
                  <a:pt x="257555" y="143255"/>
                </a:lnTo>
                <a:lnTo>
                  <a:pt x="243839" y="105155"/>
                </a:lnTo>
                <a:lnTo>
                  <a:pt x="244697" y="93154"/>
                </a:lnTo>
                <a:lnTo>
                  <a:pt x="265890" y="58007"/>
                </a:lnTo>
                <a:lnTo>
                  <a:pt x="297180" y="50291"/>
                </a:lnTo>
                <a:lnTo>
                  <a:pt x="307800" y="51149"/>
                </a:lnTo>
                <a:lnTo>
                  <a:pt x="316992" y="53720"/>
                </a:lnTo>
                <a:lnTo>
                  <a:pt x="325040" y="58007"/>
                </a:lnTo>
                <a:lnTo>
                  <a:pt x="332231" y="64007"/>
                </a:lnTo>
                <a:lnTo>
                  <a:pt x="295655" y="64007"/>
                </a:lnTo>
                <a:lnTo>
                  <a:pt x="287964" y="64603"/>
                </a:lnTo>
                <a:lnTo>
                  <a:pt x="261175" y="95035"/>
                </a:lnTo>
                <a:lnTo>
                  <a:pt x="260604" y="103631"/>
                </a:lnTo>
                <a:lnTo>
                  <a:pt x="261175" y="112442"/>
                </a:lnTo>
                <a:lnTo>
                  <a:pt x="287964" y="142660"/>
                </a:lnTo>
                <a:lnTo>
                  <a:pt x="295655" y="143255"/>
                </a:lnTo>
                <a:lnTo>
                  <a:pt x="330708" y="143255"/>
                </a:lnTo>
                <a:lnTo>
                  <a:pt x="323278" y="149256"/>
                </a:lnTo>
                <a:lnTo>
                  <a:pt x="314706" y="153542"/>
                </a:lnTo>
                <a:lnTo>
                  <a:pt x="304990" y="156114"/>
                </a:lnTo>
                <a:lnTo>
                  <a:pt x="294131" y="156971"/>
                </a:lnTo>
                <a:close/>
              </a:path>
              <a:path w="1196340" h="157479">
                <a:moveTo>
                  <a:pt x="330708" y="143255"/>
                </a:moveTo>
                <a:lnTo>
                  <a:pt x="295655" y="143255"/>
                </a:lnTo>
                <a:lnTo>
                  <a:pt x="303109" y="142684"/>
                </a:lnTo>
                <a:lnTo>
                  <a:pt x="309562" y="140969"/>
                </a:lnTo>
                <a:lnTo>
                  <a:pt x="329184" y="103631"/>
                </a:lnTo>
                <a:lnTo>
                  <a:pt x="328612" y="94821"/>
                </a:lnTo>
                <a:lnTo>
                  <a:pt x="303109" y="64603"/>
                </a:lnTo>
                <a:lnTo>
                  <a:pt x="295655" y="64007"/>
                </a:lnTo>
                <a:lnTo>
                  <a:pt x="332231" y="64007"/>
                </a:lnTo>
                <a:lnTo>
                  <a:pt x="338232" y="71699"/>
                </a:lnTo>
                <a:lnTo>
                  <a:pt x="342518" y="80962"/>
                </a:lnTo>
                <a:lnTo>
                  <a:pt x="345090" y="91654"/>
                </a:lnTo>
                <a:lnTo>
                  <a:pt x="345947" y="103631"/>
                </a:lnTo>
                <a:lnTo>
                  <a:pt x="345066" y="115395"/>
                </a:lnTo>
                <a:lnTo>
                  <a:pt x="342328" y="125729"/>
                </a:lnTo>
                <a:lnTo>
                  <a:pt x="337589" y="134921"/>
                </a:lnTo>
                <a:lnTo>
                  <a:pt x="330708" y="143255"/>
                </a:lnTo>
                <a:close/>
              </a:path>
              <a:path w="1196340" h="157479">
                <a:moveTo>
                  <a:pt x="388620" y="155447"/>
                </a:moveTo>
                <a:lnTo>
                  <a:pt x="371855" y="155447"/>
                </a:lnTo>
                <a:lnTo>
                  <a:pt x="371855" y="51815"/>
                </a:lnTo>
                <a:lnTo>
                  <a:pt x="388620" y="51815"/>
                </a:lnTo>
                <a:lnTo>
                  <a:pt x="388620" y="155447"/>
                </a:lnTo>
                <a:close/>
              </a:path>
              <a:path w="1196340" h="157479">
                <a:moveTo>
                  <a:pt x="463295" y="156971"/>
                </a:moveTo>
                <a:lnTo>
                  <a:pt x="422243" y="135826"/>
                </a:lnTo>
                <a:lnTo>
                  <a:pt x="414527" y="106679"/>
                </a:lnTo>
                <a:lnTo>
                  <a:pt x="415409" y="94678"/>
                </a:lnTo>
                <a:lnTo>
                  <a:pt x="437435" y="58650"/>
                </a:lnTo>
                <a:lnTo>
                  <a:pt x="467868" y="50291"/>
                </a:lnTo>
                <a:lnTo>
                  <a:pt x="477011" y="50291"/>
                </a:lnTo>
                <a:lnTo>
                  <a:pt x="484632" y="51815"/>
                </a:lnTo>
                <a:lnTo>
                  <a:pt x="492252" y="54863"/>
                </a:lnTo>
                <a:lnTo>
                  <a:pt x="492252" y="64007"/>
                </a:lnTo>
                <a:lnTo>
                  <a:pt x="467868" y="64007"/>
                </a:lnTo>
                <a:lnTo>
                  <a:pt x="460176" y="64603"/>
                </a:lnTo>
                <a:lnTo>
                  <a:pt x="431887" y="96321"/>
                </a:lnTo>
                <a:lnTo>
                  <a:pt x="431292" y="105155"/>
                </a:lnTo>
                <a:lnTo>
                  <a:pt x="431863" y="113728"/>
                </a:lnTo>
                <a:lnTo>
                  <a:pt x="458866" y="142660"/>
                </a:lnTo>
                <a:lnTo>
                  <a:pt x="466343" y="143255"/>
                </a:lnTo>
                <a:lnTo>
                  <a:pt x="492252" y="143255"/>
                </a:lnTo>
                <a:lnTo>
                  <a:pt x="492252" y="150875"/>
                </a:lnTo>
                <a:lnTo>
                  <a:pt x="486013" y="153757"/>
                </a:lnTo>
                <a:lnTo>
                  <a:pt x="478917" y="155638"/>
                </a:lnTo>
                <a:lnTo>
                  <a:pt x="471249" y="156662"/>
                </a:lnTo>
                <a:lnTo>
                  <a:pt x="463295" y="156971"/>
                </a:lnTo>
                <a:close/>
              </a:path>
              <a:path w="1196340" h="157479">
                <a:moveTo>
                  <a:pt x="492252" y="71627"/>
                </a:moveTo>
                <a:lnTo>
                  <a:pt x="486513" y="68508"/>
                </a:lnTo>
                <a:lnTo>
                  <a:pt x="480631" y="66103"/>
                </a:lnTo>
                <a:lnTo>
                  <a:pt x="474464" y="64555"/>
                </a:lnTo>
                <a:lnTo>
                  <a:pt x="467868" y="64007"/>
                </a:lnTo>
                <a:lnTo>
                  <a:pt x="492252" y="64007"/>
                </a:lnTo>
                <a:lnTo>
                  <a:pt x="492252" y="71627"/>
                </a:lnTo>
                <a:close/>
              </a:path>
              <a:path w="1196340" h="157479">
                <a:moveTo>
                  <a:pt x="492252" y="143255"/>
                </a:moveTo>
                <a:lnTo>
                  <a:pt x="466343" y="143255"/>
                </a:lnTo>
                <a:lnTo>
                  <a:pt x="473178" y="142684"/>
                </a:lnTo>
                <a:lnTo>
                  <a:pt x="479869" y="140969"/>
                </a:lnTo>
                <a:lnTo>
                  <a:pt x="486275" y="138112"/>
                </a:lnTo>
                <a:lnTo>
                  <a:pt x="492252" y="134111"/>
                </a:lnTo>
                <a:lnTo>
                  <a:pt x="492252" y="143255"/>
                </a:lnTo>
                <a:close/>
              </a:path>
              <a:path w="1196340" h="157479">
                <a:moveTo>
                  <a:pt x="1013460" y="155447"/>
                </a:moveTo>
                <a:lnTo>
                  <a:pt x="975360" y="155447"/>
                </a:lnTo>
                <a:lnTo>
                  <a:pt x="975360" y="10667"/>
                </a:lnTo>
                <a:lnTo>
                  <a:pt x="1014983" y="10667"/>
                </a:lnTo>
                <a:lnTo>
                  <a:pt x="1048750" y="15192"/>
                </a:lnTo>
                <a:lnTo>
                  <a:pt x="1067778" y="25907"/>
                </a:lnTo>
                <a:lnTo>
                  <a:pt x="992124" y="25907"/>
                </a:lnTo>
                <a:lnTo>
                  <a:pt x="992124" y="140207"/>
                </a:lnTo>
                <a:lnTo>
                  <a:pt x="1063650" y="140207"/>
                </a:lnTo>
                <a:lnTo>
                  <a:pt x="1058679" y="143875"/>
                </a:lnTo>
                <a:lnTo>
                  <a:pt x="1045654" y="150113"/>
                </a:lnTo>
                <a:lnTo>
                  <a:pt x="1030628" y="154066"/>
                </a:lnTo>
                <a:lnTo>
                  <a:pt x="1013460" y="155447"/>
                </a:lnTo>
                <a:close/>
              </a:path>
              <a:path w="1196340" h="157479">
                <a:moveTo>
                  <a:pt x="1063650" y="140207"/>
                </a:moveTo>
                <a:lnTo>
                  <a:pt x="1013460" y="140207"/>
                </a:lnTo>
                <a:lnTo>
                  <a:pt x="1027223" y="139326"/>
                </a:lnTo>
                <a:lnTo>
                  <a:pt x="1038986" y="136588"/>
                </a:lnTo>
                <a:lnTo>
                  <a:pt x="1070038" y="106489"/>
                </a:lnTo>
                <a:lnTo>
                  <a:pt x="1074420" y="82295"/>
                </a:lnTo>
                <a:lnTo>
                  <a:pt x="1070705" y="57411"/>
                </a:lnTo>
                <a:lnTo>
                  <a:pt x="1059561" y="39814"/>
                </a:lnTo>
                <a:lnTo>
                  <a:pt x="1040987" y="29360"/>
                </a:lnTo>
                <a:lnTo>
                  <a:pt x="1014983" y="25907"/>
                </a:lnTo>
                <a:lnTo>
                  <a:pt x="1067778" y="25907"/>
                </a:lnTo>
                <a:lnTo>
                  <a:pt x="1072515" y="28574"/>
                </a:lnTo>
                <a:lnTo>
                  <a:pt x="1086564" y="50530"/>
                </a:lnTo>
                <a:lnTo>
                  <a:pt x="1091183" y="80771"/>
                </a:lnTo>
                <a:lnTo>
                  <a:pt x="1089993" y="97059"/>
                </a:lnTo>
                <a:lnTo>
                  <a:pt x="1086231" y="111632"/>
                </a:lnTo>
                <a:lnTo>
                  <a:pt x="1079611" y="124491"/>
                </a:lnTo>
                <a:lnTo>
                  <a:pt x="1069847" y="135635"/>
                </a:lnTo>
                <a:lnTo>
                  <a:pt x="1063650" y="140207"/>
                </a:lnTo>
                <a:close/>
              </a:path>
              <a:path w="1196340" h="157479">
                <a:moveTo>
                  <a:pt x="1196339" y="155447"/>
                </a:moveTo>
                <a:lnTo>
                  <a:pt x="1120139" y="155447"/>
                </a:lnTo>
                <a:lnTo>
                  <a:pt x="1120139" y="10667"/>
                </a:lnTo>
                <a:lnTo>
                  <a:pt x="1193292" y="10667"/>
                </a:lnTo>
                <a:lnTo>
                  <a:pt x="1193292" y="25907"/>
                </a:lnTo>
                <a:lnTo>
                  <a:pt x="1136903" y="25907"/>
                </a:lnTo>
                <a:lnTo>
                  <a:pt x="1136903" y="74675"/>
                </a:lnTo>
                <a:lnTo>
                  <a:pt x="1188720" y="74675"/>
                </a:lnTo>
                <a:lnTo>
                  <a:pt x="1188720" y="89915"/>
                </a:lnTo>
                <a:lnTo>
                  <a:pt x="1136903" y="89915"/>
                </a:lnTo>
                <a:lnTo>
                  <a:pt x="1136903" y="140207"/>
                </a:lnTo>
                <a:lnTo>
                  <a:pt x="1196339" y="140207"/>
                </a:lnTo>
                <a:lnTo>
                  <a:pt x="1196339" y="155447"/>
                </a:lnTo>
                <a:close/>
              </a:path>
              <a:path w="1196340" h="157479">
                <a:moveTo>
                  <a:pt x="937260" y="155447"/>
                </a:moveTo>
                <a:lnTo>
                  <a:pt x="920495" y="155447"/>
                </a:lnTo>
                <a:lnTo>
                  <a:pt x="920495" y="10667"/>
                </a:lnTo>
                <a:lnTo>
                  <a:pt x="937260" y="10667"/>
                </a:lnTo>
                <a:lnTo>
                  <a:pt x="937260" y="155447"/>
                </a:lnTo>
                <a:close/>
              </a:path>
              <a:path w="1196340" h="157479">
                <a:moveTo>
                  <a:pt x="67056" y="156971"/>
                </a:moveTo>
                <a:lnTo>
                  <a:pt x="28265" y="146042"/>
                </a:lnTo>
                <a:lnTo>
                  <a:pt x="4571" y="114680"/>
                </a:lnTo>
                <a:lnTo>
                  <a:pt x="0" y="85343"/>
                </a:lnTo>
                <a:lnTo>
                  <a:pt x="1404" y="69056"/>
                </a:lnTo>
                <a:lnTo>
                  <a:pt x="21335" y="30479"/>
                </a:lnTo>
                <a:lnTo>
                  <a:pt x="57983" y="10334"/>
                </a:lnTo>
                <a:lnTo>
                  <a:pt x="73151" y="9143"/>
                </a:lnTo>
                <a:lnTo>
                  <a:pt x="83129" y="9453"/>
                </a:lnTo>
                <a:lnTo>
                  <a:pt x="92392" y="10477"/>
                </a:lnTo>
                <a:lnTo>
                  <a:pt x="100798" y="12358"/>
                </a:lnTo>
                <a:lnTo>
                  <a:pt x="108204" y="15239"/>
                </a:lnTo>
                <a:lnTo>
                  <a:pt x="108204" y="24383"/>
                </a:lnTo>
                <a:lnTo>
                  <a:pt x="73151" y="24383"/>
                </a:lnTo>
                <a:lnTo>
                  <a:pt x="61174" y="25288"/>
                </a:lnTo>
                <a:lnTo>
                  <a:pt x="26646" y="49982"/>
                </a:lnTo>
                <a:lnTo>
                  <a:pt x="18288" y="85343"/>
                </a:lnTo>
                <a:lnTo>
                  <a:pt x="19145" y="97345"/>
                </a:lnTo>
                <a:lnTo>
                  <a:pt x="39671" y="133373"/>
                </a:lnTo>
                <a:lnTo>
                  <a:pt x="70104" y="141731"/>
                </a:lnTo>
                <a:lnTo>
                  <a:pt x="108204" y="141731"/>
                </a:lnTo>
                <a:lnTo>
                  <a:pt x="108204" y="149351"/>
                </a:lnTo>
                <a:lnTo>
                  <a:pt x="99631" y="153114"/>
                </a:lnTo>
                <a:lnTo>
                  <a:pt x="89915" y="155447"/>
                </a:lnTo>
                <a:lnTo>
                  <a:pt x="79057" y="156638"/>
                </a:lnTo>
                <a:lnTo>
                  <a:pt x="67056" y="156971"/>
                </a:lnTo>
                <a:close/>
              </a:path>
              <a:path w="1196340" h="157479">
                <a:moveTo>
                  <a:pt x="108204" y="32003"/>
                </a:moveTo>
                <a:lnTo>
                  <a:pt x="99941" y="28884"/>
                </a:lnTo>
                <a:lnTo>
                  <a:pt x="91249" y="26479"/>
                </a:lnTo>
                <a:lnTo>
                  <a:pt x="82272" y="24931"/>
                </a:lnTo>
                <a:lnTo>
                  <a:pt x="73151" y="24383"/>
                </a:lnTo>
                <a:lnTo>
                  <a:pt x="108204" y="24383"/>
                </a:lnTo>
                <a:lnTo>
                  <a:pt x="108204" y="32003"/>
                </a:lnTo>
                <a:close/>
              </a:path>
              <a:path w="1196340" h="157479">
                <a:moveTo>
                  <a:pt x="108204" y="141731"/>
                </a:moveTo>
                <a:lnTo>
                  <a:pt x="70104" y="141731"/>
                </a:lnTo>
                <a:lnTo>
                  <a:pt x="80343" y="141160"/>
                </a:lnTo>
                <a:lnTo>
                  <a:pt x="90297" y="139445"/>
                </a:lnTo>
                <a:lnTo>
                  <a:pt x="99679" y="136588"/>
                </a:lnTo>
                <a:lnTo>
                  <a:pt x="108204" y="132587"/>
                </a:lnTo>
                <a:lnTo>
                  <a:pt x="108204" y="141731"/>
                </a:lnTo>
                <a:close/>
              </a:path>
              <a:path w="1196340" h="157479">
                <a:moveTo>
                  <a:pt x="385572" y="25907"/>
                </a:moveTo>
                <a:lnTo>
                  <a:pt x="374904" y="25907"/>
                </a:lnTo>
                <a:lnTo>
                  <a:pt x="370331" y="21335"/>
                </a:lnTo>
                <a:lnTo>
                  <a:pt x="368808" y="18287"/>
                </a:lnTo>
                <a:lnTo>
                  <a:pt x="368808" y="12191"/>
                </a:lnTo>
                <a:lnTo>
                  <a:pt x="370331" y="10667"/>
                </a:lnTo>
                <a:lnTo>
                  <a:pt x="371855" y="7619"/>
                </a:lnTo>
                <a:lnTo>
                  <a:pt x="374904" y="6095"/>
                </a:lnTo>
                <a:lnTo>
                  <a:pt x="376427" y="4571"/>
                </a:lnTo>
                <a:lnTo>
                  <a:pt x="382523" y="4571"/>
                </a:lnTo>
                <a:lnTo>
                  <a:pt x="385572" y="6095"/>
                </a:lnTo>
                <a:lnTo>
                  <a:pt x="390143" y="10667"/>
                </a:lnTo>
                <a:lnTo>
                  <a:pt x="390143" y="21335"/>
                </a:lnTo>
                <a:lnTo>
                  <a:pt x="387095" y="22859"/>
                </a:lnTo>
                <a:lnTo>
                  <a:pt x="385572" y="25907"/>
                </a:lnTo>
                <a:close/>
              </a:path>
              <a:path w="1196340" h="157479">
                <a:moveTo>
                  <a:pt x="152400" y="155447"/>
                </a:moveTo>
                <a:lnTo>
                  <a:pt x="135636" y="155447"/>
                </a:lnTo>
                <a:lnTo>
                  <a:pt x="135636" y="3047"/>
                </a:lnTo>
                <a:lnTo>
                  <a:pt x="152400" y="3047"/>
                </a:lnTo>
                <a:lnTo>
                  <a:pt x="152400" y="70103"/>
                </a:lnTo>
                <a:lnTo>
                  <a:pt x="163067" y="70103"/>
                </a:lnTo>
                <a:lnTo>
                  <a:pt x="152468" y="96011"/>
                </a:lnTo>
                <a:lnTo>
                  <a:pt x="152400" y="155447"/>
                </a:lnTo>
                <a:close/>
              </a:path>
              <a:path w="1196340" h="157479">
                <a:moveTo>
                  <a:pt x="163067" y="70103"/>
                </a:moveTo>
                <a:lnTo>
                  <a:pt x="152400" y="70103"/>
                </a:lnTo>
                <a:lnTo>
                  <a:pt x="158710" y="61221"/>
                </a:lnTo>
                <a:lnTo>
                  <a:pt x="166306" y="55054"/>
                </a:lnTo>
                <a:lnTo>
                  <a:pt x="175331" y="51458"/>
                </a:lnTo>
                <a:lnTo>
                  <a:pt x="185927" y="50291"/>
                </a:lnTo>
                <a:lnTo>
                  <a:pt x="201048" y="52863"/>
                </a:lnTo>
                <a:lnTo>
                  <a:pt x="212026" y="60578"/>
                </a:lnTo>
                <a:lnTo>
                  <a:pt x="213810" y="64007"/>
                </a:lnTo>
                <a:lnTo>
                  <a:pt x="172211" y="64007"/>
                </a:lnTo>
                <a:lnTo>
                  <a:pt x="166115" y="67055"/>
                </a:lnTo>
                <a:lnTo>
                  <a:pt x="163067" y="70103"/>
                </a:lnTo>
                <a:close/>
              </a:path>
              <a:path w="1196340" h="157479">
                <a:moveTo>
                  <a:pt x="220979" y="155447"/>
                </a:moveTo>
                <a:lnTo>
                  <a:pt x="204215" y="155447"/>
                </a:lnTo>
                <a:lnTo>
                  <a:pt x="204215" y="96011"/>
                </a:lnTo>
                <a:lnTo>
                  <a:pt x="202763" y="82010"/>
                </a:lnTo>
                <a:lnTo>
                  <a:pt x="198310" y="72008"/>
                </a:lnTo>
                <a:lnTo>
                  <a:pt x="190714" y="66008"/>
                </a:lnTo>
                <a:lnTo>
                  <a:pt x="179831" y="64007"/>
                </a:lnTo>
                <a:lnTo>
                  <a:pt x="213810" y="64007"/>
                </a:lnTo>
                <a:lnTo>
                  <a:pt x="218717" y="73437"/>
                </a:lnTo>
                <a:lnTo>
                  <a:pt x="220979" y="91439"/>
                </a:lnTo>
                <a:lnTo>
                  <a:pt x="220979" y="155447"/>
                </a:lnTo>
                <a:close/>
              </a:path>
              <a:path w="1196340" h="157479">
                <a:moveTo>
                  <a:pt x="821436" y="51815"/>
                </a:moveTo>
                <a:lnTo>
                  <a:pt x="804672" y="51815"/>
                </a:lnTo>
                <a:lnTo>
                  <a:pt x="804672" y="35051"/>
                </a:lnTo>
                <a:lnTo>
                  <a:pt x="827532" y="0"/>
                </a:lnTo>
                <a:lnTo>
                  <a:pt x="842771" y="0"/>
                </a:lnTo>
                <a:lnTo>
                  <a:pt x="848868" y="3047"/>
                </a:lnTo>
                <a:lnTo>
                  <a:pt x="848868" y="15239"/>
                </a:lnTo>
                <a:lnTo>
                  <a:pt x="838200" y="15239"/>
                </a:lnTo>
                <a:lnTo>
                  <a:pt x="830437" y="16430"/>
                </a:lnTo>
                <a:lnTo>
                  <a:pt x="825246" y="20192"/>
                </a:lnTo>
                <a:lnTo>
                  <a:pt x="822340" y="26812"/>
                </a:lnTo>
                <a:lnTo>
                  <a:pt x="821436" y="36575"/>
                </a:lnTo>
                <a:lnTo>
                  <a:pt x="821436" y="51815"/>
                </a:lnTo>
                <a:close/>
              </a:path>
              <a:path w="1196340" h="157479">
                <a:moveTo>
                  <a:pt x="848868" y="16763"/>
                </a:moveTo>
                <a:lnTo>
                  <a:pt x="845819" y="15239"/>
                </a:lnTo>
                <a:lnTo>
                  <a:pt x="848868" y="15239"/>
                </a:lnTo>
                <a:lnTo>
                  <a:pt x="848868" y="16763"/>
                </a:lnTo>
                <a:close/>
              </a:path>
              <a:path w="1196340" h="157479">
                <a:moveTo>
                  <a:pt x="844295" y="67055"/>
                </a:moveTo>
                <a:lnTo>
                  <a:pt x="786383" y="67055"/>
                </a:lnTo>
                <a:lnTo>
                  <a:pt x="786383" y="51815"/>
                </a:lnTo>
                <a:lnTo>
                  <a:pt x="844295" y="51815"/>
                </a:lnTo>
                <a:lnTo>
                  <a:pt x="844295" y="67055"/>
                </a:lnTo>
                <a:close/>
              </a:path>
              <a:path w="1196340" h="157479">
                <a:moveTo>
                  <a:pt x="821436" y="155447"/>
                </a:moveTo>
                <a:lnTo>
                  <a:pt x="804672" y="155447"/>
                </a:lnTo>
                <a:lnTo>
                  <a:pt x="804672" y="67055"/>
                </a:lnTo>
                <a:lnTo>
                  <a:pt x="821436" y="67055"/>
                </a:lnTo>
                <a:lnTo>
                  <a:pt x="821436" y="155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25"/>
              <a:t>Linux,</a:t>
            </a:r>
            <a:r>
              <a:rPr dirty="0" spc="-905"/>
              <a:t> </a:t>
            </a:r>
            <a:r>
              <a:rPr dirty="0" spc="-285"/>
              <a:t>Windows,</a:t>
            </a:r>
            <a:r>
              <a:rPr dirty="0" spc="-925"/>
              <a:t> </a:t>
            </a:r>
            <a:r>
              <a:rPr dirty="0" spc="-135"/>
              <a:t>Hadoop</a:t>
            </a:r>
            <a:r>
              <a:rPr dirty="0" spc="-919"/>
              <a:t> </a:t>
            </a:r>
            <a:r>
              <a:rPr dirty="0" spc="225"/>
              <a:t>&amp;</a:t>
            </a:r>
            <a:r>
              <a:rPr dirty="0" spc="-890"/>
              <a:t> </a:t>
            </a:r>
            <a:r>
              <a:rPr dirty="0" spc="-434"/>
              <a:t>Teradata</a:t>
            </a:r>
          </a:p>
        </p:txBody>
      </p:sp>
      <p:sp>
        <p:nvSpPr>
          <p:cNvPr id="19" name="object 19"/>
          <p:cNvSpPr/>
          <p:nvPr/>
        </p:nvSpPr>
        <p:spPr>
          <a:xfrm>
            <a:off x="5992367" y="5475732"/>
            <a:ext cx="1123187" cy="516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59752" y="5475732"/>
            <a:ext cx="2011680" cy="502920"/>
          </a:xfrm>
          <a:custGeom>
            <a:avLst/>
            <a:gdLst/>
            <a:ahLst/>
            <a:cxnLst/>
            <a:rect l="l" t="t" r="r" b="b"/>
            <a:pathLst>
              <a:path w="2011679" h="502920">
                <a:moveTo>
                  <a:pt x="0" y="0"/>
                </a:moveTo>
                <a:lnTo>
                  <a:pt x="2011679" y="0"/>
                </a:lnTo>
                <a:lnTo>
                  <a:pt x="2011679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14616" y="5591555"/>
            <a:ext cx="1626107" cy="313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72200" y="3360420"/>
            <a:ext cx="378460" cy="1704339"/>
          </a:xfrm>
          <a:custGeom>
            <a:avLst/>
            <a:gdLst/>
            <a:ahLst/>
            <a:cxnLst/>
            <a:rect l="l" t="t" r="r" b="b"/>
            <a:pathLst>
              <a:path w="378459" h="1704339">
                <a:moveTo>
                  <a:pt x="0" y="0"/>
                </a:moveTo>
                <a:lnTo>
                  <a:pt x="377951" y="0"/>
                </a:lnTo>
                <a:lnTo>
                  <a:pt x="377951" y="1703831"/>
                </a:lnTo>
                <a:lnTo>
                  <a:pt x="0" y="1703831"/>
                </a:lnTo>
                <a:lnTo>
                  <a:pt x="0" y="0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50152" y="3235451"/>
            <a:ext cx="125095" cy="1828800"/>
          </a:xfrm>
          <a:custGeom>
            <a:avLst/>
            <a:gdLst/>
            <a:ahLst/>
            <a:cxnLst/>
            <a:rect l="l" t="t" r="r" b="b"/>
            <a:pathLst>
              <a:path w="125095" h="1828800">
                <a:moveTo>
                  <a:pt x="0" y="1828800"/>
                </a:moveTo>
                <a:lnTo>
                  <a:pt x="0" y="124968"/>
                </a:lnTo>
                <a:lnTo>
                  <a:pt x="124967" y="0"/>
                </a:lnTo>
                <a:lnTo>
                  <a:pt x="124967" y="1702307"/>
                </a:lnTo>
                <a:lnTo>
                  <a:pt x="0" y="1828800"/>
                </a:lnTo>
                <a:close/>
              </a:path>
            </a:pathLst>
          </a:custGeom>
          <a:solidFill>
            <a:srgbClr val="0060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72200" y="3235451"/>
            <a:ext cx="502920" cy="125095"/>
          </a:xfrm>
          <a:custGeom>
            <a:avLst/>
            <a:gdLst/>
            <a:ahLst/>
            <a:cxnLst/>
            <a:rect l="l" t="t" r="r" b="b"/>
            <a:pathLst>
              <a:path w="502920" h="125095">
                <a:moveTo>
                  <a:pt x="377951" y="124968"/>
                </a:moveTo>
                <a:lnTo>
                  <a:pt x="0" y="124968"/>
                </a:lnTo>
                <a:lnTo>
                  <a:pt x="126491" y="0"/>
                </a:lnTo>
                <a:lnTo>
                  <a:pt x="502919" y="0"/>
                </a:lnTo>
                <a:lnTo>
                  <a:pt x="377951" y="124968"/>
                </a:lnTo>
                <a:close/>
              </a:path>
            </a:pathLst>
          </a:custGeom>
          <a:solidFill>
            <a:srgbClr val="319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79820" y="3832859"/>
            <a:ext cx="420623" cy="754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12635" y="3360420"/>
            <a:ext cx="378460" cy="1704339"/>
          </a:xfrm>
          <a:custGeom>
            <a:avLst/>
            <a:gdLst/>
            <a:ahLst/>
            <a:cxnLst/>
            <a:rect l="l" t="t" r="r" b="b"/>
            <a:pathLst>
              <a:path w="378459" h="1704339">
                <a:moveTo>
                  <a:pt x="0" y="0"/>
                </a:moveTo>
                <a:lnTo>
                  <a:pt x="377951" y="0"/>
                </a:lnTo>
                <a:lnTo>
                  <a:pt x="377951" y="1703831"/>
                </a:lnTo>
                <a:lnTo>
                  <a:pt x="0" y="1703831"/>
                </a:lnTo>
                <a:lnTo>
                  <a:pt x="0" y="0"/>
                </a:lnTo>
                <a:close/>
              </a:path>
            </a:pathLst>
          </a:custGeom>
          <a:solidFill>
            <a:srgbClr val="0F7C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990588" y="3235451"/>
            <a:ext cx="125095" cy="1828800"/>
          </a:xfrm>
          <a:custGeom>
            <a:avLst/>
            <a:gdLst/>
            <a:ahLst/>
            <a:cxnLst/>
            <a:rect l="l" t="t" r="r" b="b"/>
            <a:pathLst>
              <a:path w="125095" h="1828800">
                <a:moveTo>
                  <a:pt x="0" y="1828800"/>
                </a:moveTo>
                <a:lnTo>
                  <a:pt x="0" y="124968"/>
                </a:lnTo>
                <a:lnTo>
                  <a:pt x="124968" y="0"/>
                </a:lnTo>
                <a:lnTo>
                  <a:pt x="124968" y="1702307"/>
                </a:lnTo>
                <a:lnTo>
                  <a:pt x="0" y="1828800"/>
                </a:lnTo>
                <a:close/>
              </a:path>
            </a:pathLst>
          </a:custGeom>
          <a:solidFill>
            <a:srgbClr val="0C64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12635" y="3235451"/>
            <a:ext cx="502920" cy="125095"/>
          </a:xfrm>
          <a:custGeom>
            <a:avLst/>
            <a:gdLst/>
            <a:ahLst/>
            <a:cxnLst/>
            <a:rect l="l" t="t" r="r" b="b"/>
            <a:pathLst>
              <a:path w="502920" h="125095">
                <a:moveTo>
                  <a:pt x="377951" y="124968"/>
                </a:moveTo>
                <a:lnTo>
                  <a:pt x="0" y="124968"/>
                </a:lnTo>
                <a:lnTo>
                  <a:pt x="126491" y="0"/>
                </a:lnTo>
                <a:lnTo>
                  <a:pt x="502919" y="0"/>
                </a:lnTo>
                <a:lnTo>
                  <a:pt x="377951" y="124968"/>
                </a:lnTo>
                <a:close/>
              </a:path>
            </a:pathLst>
          </a:custGeom>
          <a:solidFill>
            <a:srgbClr val="3F95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20256" y="3329940"/>
            <a:ext cx="422148" cy="1764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68311" y="4677155"/>
            <a:ext cx="2078989" cy="376555"/>
          </a:xfrm>
          <a:custGeom>
            <a:avLst/>
            <a:gdLst/>
            <a:ahLst/>
            <a:cxnLst/>
            <a:rect l="l" t="t" r="r" b="b"/>
            <a:pathLst>
              <a:path w="2078990" h="376554">
                <a:moveTo>
                  <a:pt x="0" y="0"/>
                </a:moveTo>
                <a:lnTo>
                  <a:pt x="2078735" y="0"/>
                </a:lnTo>
                <a:lnTo>
                  <a:pt x="2078735" y="376427"/>
                </a:lnTo>
                <a:lnTo>
                  <a:pt x="0" y="376427"/>
                </a:lnTo>
                <a:lnTo>
                  <a:pt x="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47047" y="4550664"/>
            <a:ext cx="127000" cy="502920"/>
          </a:xfrm>
          <a:custGeom>
            <a:avLst/>
            <a:gdLst/>
            <a:ahLst/>
            <a:cxnLst/>
            <a:rect l="l" t="t" r="r" b="b"/>
            <a:pathLst>
              <a:path w="127000" h="502920">
                <a:moveTo>
                  <a:pt x="0" y="502919"/>
                </a:moveTo>
                <a:lnTo>
                  <a:pt x="0" y="126492"/>
                </a:lnTo>
                <a:lnTo>
                  <a:pt x="126492" y="0"/>
                </a:lnTo>
                <a:lnTo>
                  <a:pt x="126492" y="377952"/>
                </a:lnTo>
                <a:lnTo>
                  <a:pt x="0" y="502919"/>
                </a:lnTo>
                <a:close/>
              </a:path>
            </a:pathLst>
          </a:custGeom>
          <a:solidFill>
            <a:srgbClr val="AE2F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068311" y="4550664"/>
            <a:ext cx="2205355" cy="127000"/>
          </a:xfrm>
          <a:custGeom>
            <a:avLst/>
            <a:gdLst/>
            <a:ahLst/>
            <a:cxnLst/>
            <a:rect l="l" t="t" r="r" b="b"/>
            <a:pathLst>
              <a:path w="2205354" h="127000">
                <a:moveTo>
                  <a:pt x="2078735" y="126492"/>
                </a:moveTo>
                <a:lnTo>
                  <a:pt x="0" y="126492"/>
                </a:lnTo>
                <a:lnTo>
                  <a:pt x="124968" y="0"/>
                </a:lnTo>
                <a:lnTo>
                  <a:pt x="2205228" y="0"/>
                </a:lnTo>
                <a:lnTo>
                  <a:pt x="2078735" y="126492"/>
                </a:lnTo>
                <a:close/>
              </a:path>
            </a:pathLst>
          </a:custGeom>
          <a:solidFill>
            <a:srgbClr val="DF6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447788" y="4681728"/>
            <a:ext cx="1318260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63740" y="4245864"/>
            <a:ext cx="2078989" cy="376555"/>
          </a:xfrm>
          <a:custGeom>
            <a:avLst/>
            <a:gdLst/>
            <a:ahLst/>
            <a:cxnLst/>
            <a:rect l="l" t="t" r="r" b="b"/>
            <a:pathLst>
              <a:path w="2078990" h="376554">
                <a:moveTo>
                  <a:pt x="0" y="0"/>
                </a:moveTo>
                <a:lnTo>
                  <a:pt x="2078735" y="0"/>
                </a:lnTo>
                <a:lnTo>
                  <a:pt x="2078735" y="376427"/>
                </a:lnTo>
                <a:lnTo>
                  <a:pt x="0" y="376427"/>
                </a:lnTo>
                <a:lnTo>
                  <a:pt x="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142476" y="4119371"/>
            <a:ext cx="125095" cy="502920"/>
          </a:xfrm>
          <a:custGeom>
            <a:avLst/>
            <a:gdLst/>
            <a:ahLst/>
            <a:cxnLst/>
            <a:rect l="l" t="t" r="r" b="b"/>
            <a:pathLst>
              <a:path w="125095" h="502920">
                <a:moveTo>
                  <a:pt x="0" y="502919"/>
                </a:moveTo>
                <a:lnTo>
                  <a:pt x="0" y="126491"/>
                </a:lnTo>
                <a:lnTo>
                  <a:pt x="124968" y="0"/>
                </a:lnTo>
                <a:lnTo>
                  <a:pt x="124968" y="377951"/>
                </a:lnTo>
                <a:lnTo>
                  <a:pt x="0" y="502919"/>
                </a:lnTo>
                <a:close/>
              </a:path>
            </a:pathLst>
          </a:custGeom>
          <a:solidFill>
            <a:srgbClr val="AE2F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3740" y="4119371"/>
            <a:ext cx="2204085" cy="127000"/>
          </a:xfrm>
          <a:custGeom>
            <a:avLst/>
            <a:gdLst/>
            <a:ahLst/>
            <a:cxnLst/>
            <a:rect l="l" t="t" r="r" b="b"/>
            <a:pathLst>
              <a:path w="2204084" h="127000">
                <a:moveTo>
                  <a:pt x="2078735" y="126491"/>
                </a:moveTo>
                <a:lnTo>
                  <a:pt x="0" y="126491"/>
                </a:lnTo>
                <a:lnTo>
                  <a:pt x="124967" y="0"/>
                </a:lnTo>
                <a:lnTo>
                  <a:pt x="2203704" y="0"/>
                </a:lnTo>
                <a:lnTo>
                  <a:pt x="2078735" y="126491"/>
                </a:lnTo>
                <a:close/>
              </a:path>
            </a:pathLst>
          </a:custGeom>
          <a:solidFill>
            <a:srgbClr val="DF6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96200" y="4253484"/>
            <a:ext cx="809244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3740" y="3800855"/>
            <a:ext cx="2078989" cy="376555"/>
          </a:xfrm>
          <a:custGeom>
            <a:avLst/>
            <a:gdLst/>
            <a:ahLst/>
            <a:cxnLst/>
            <a:rect l="l" t="t" r="r" b="b"/>
            <a:pathLst>
              <a:path w="2078990" h="376554">
                <a:moveTo>
                  <a:pt x="0" y="0"/>
                </a:moveTo>
                <a:lnTo>
                  <a:pt x="2078735" y="0"/>
                </a:lnTo>
                <a:lnTo>
                  <a:pt x="2078735" y="376427"/>
                </a:lnTo>
                <a:lnTo>
                  <a:pt x="0" y="376427"/>
                </a:lnTo>
                <a:lnTo>
                  <a:pt x="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142476" y="3674364"/>
            <a:ext cx="125095" cy="502920"/>
          </a:xfrm>
          <a:custGeom>
            <a:avLst/>
            <a:gdLst/>
            <a:ahLst/>
            <a:cxnLst/>
            <a:rect l="l" t="t" r="r" b="b"/>
            <a:pathLst>
              <a:path w="125095" h="502920">
                <a:moveTo>
                  <a:pt x="0" y="502920"/>
                </a:moveTo>
                <a:lnTo>
                  <a:pt x="0" y="126492"/>
                </a:lnTo>
                <a:lnTo>
                  <a:pt x="124968" y="0"/>
                </a:lnTo>
                <a:lnTo>
                  <a:pt x="124968" y="377951"/>
                </a:lnTo>
                <a:lnTo>
                  <a:pt x="0" y="502920"/>
                </a:lnTo>
                <a:close/>
              </a:path>
            </a:pathLst>
          </a:custGeom>
          <a:solidFill>
            <a:srgbClr val="AE2F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63740" y="3674364"/>
            <a:ext cx="2204085" cy="127000"/>
          </a:xfrm>
          <a:custGeom>
            <a:avLst/>
            <a:gdLst/>
            <a:ahLst/>
            <a:cxnLst/>
            <a:rect l="l" t="t" r="r" b="b"/>
            <a:pathLst>
              <a:path w="2204084" h="127000">
                <a:moveTo>
                  <a:pt x="2078735" y="126492"/>
                </a:moveTo>
                <a:lnTo>
                  <a:pt x="0" y="126492"/>
                </a:lnTo>
                <a:lnTo>
                  <a:pt x="124967" y="0"/>
                </a:lnTo>
                <a:lnTo>
                  <a:pt x="2203704" y="0"/>
                </a:lnTo>
                <a:lnTo>
                  <a:pt x="2078735" y="126492"/>
                </a:lnTo>
                <a:close/>
              </a:path>
            </a:pathLst>
          </a:custGeom>
          <a:solidFill>
            <a:srgbClr val="DF6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563611" y="3808476"/>
            <a:ext cx="1078991" cy="4221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68311" y="3360420"/>
            <a:ext cx="1014983" cy="3764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83295" y="3233927"/>
            <a:ext cx="124967" cy="5029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68311" y="3233927"/>
            <a:ext cx="1139951" cy="1264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86600" y="3368040"/>
            <a:ext cx="973835" cy="4206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129016" y="3360420"/>
            <a:ext cx="1013460" cy="376555"/>
          </a:xfrm>
          <a:custGeom>
            <a:avLst/>
            <a:gdLst/>
            <a:ahLst/>
            <a:cxnLst/>
            <a:rect l="l" t="t" r="r" b="b"/>
            <a:pathLst>
              <a:path w="1013459" h="376554">
                <a:moveTo>
                  <a:pt x="0" y="0"/>
                </a:moveTo>
                <a:lnTo>
                  <a:pt x="1013459" y="0"/>
                </a:lnTo>
                <a:lnTo>
                  <a:pt x="1013459" y="376427"/>
                </a:lnTo>
                <a:lnTo>
                  <a:pt x="0" y="376427"/>
                </a:lnTo>
                <a:lnTo>
                  <a:pt x="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142476" y="3233927"/>
            <a:ext cx="125095" cy="502920"/>
          </a:xfrm>
          <a:custGeom>
            <a:avLst/>
            <a:gdLst/>
            <a:ahLst/>
            <a:cxnLst/>
            <a:rect l="l" t="t" r="r" b="b"/>
            <a:pathLst>
              <a:path w="125095" h="502920">
                <a:moveTo>
                  <a:pt x="0" y="502920"/>
                </a:moveTo>
                <a:lnTo>
                  <a:pt x="0" y="126492"/>
                </a:lnTo>
                <a:lnTo>
                  <a:pt x="124968" y="0"/>
                </a:lnTo>
                <a:lnTo>
                  <a:pt x="124968" y="377951"/>
                </a:lnTo>
                <a:lnTo>
                  <a:pt x="0" y="502920"/>
                </a:lnTo>
                <a:close/>
              </a:path>
            </a:pathLst>
          </a:custGeom>
          <a:solidFill>
            <a:srgbClr val="AE2F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129016" y="3233927"/>
            <a:ext cx="1138555" cy="127000"/>
          </a:xfrm>
          <a:custGeom>
            <a:avLst/>
            <a:gdLst/>
            <a:ahLst/>
            <a:cxnLst/>
            <a:rect l="l" t="t" r="r" b="b"/>
            <a:pathLst>
              <a:path w="1138554" h="127000">
                <a:moveTo>
                  <a:pt x="1013459" y="126492"/>
                </a:moveTo>
                <a:lnTo>
                  <a:pt x="0" y="126492"/>
                </a:lnTo>
                <a:lnTo>
                  <a:pt x="126491" y="0"/>
                </a:lnTo>
                <a:lnTo>
                  <a:pt x="1138427" y="0"/>
                </a:lnTo>
                <a:lnTo>
                  <a:pt x="1013459" y="126492"/>
                </a:lnTo>
                <a:close/>
              </a:path>
            </a:pathLst>
          </a:custGeom>
          <a:solidFill>
            <a:srgbClr val="DF6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66759" y="3368040"/>
            <a:ext cx="536448" cy="4206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172200" y="2933700"/>
            <a:ext cx="2970530" cy="378460"/>
          </a:xfrm>
          <a:custGeom>
            <a:avLst/>
            <a:gdLst/>
            <a:ahLst/>
            <a:cxnLst/>
            <a:rect l="l" t="t" r="r" b="b"/>
            <a:pathLst>
              <a:path w="2970529" h="378460">
                <a:moveTo>
                  <a:pt x="0" y="0"/>
                </a:moveTo>
                <a:lnTo>
                  <a:pt x="2970276" y="0"/>
                </a:lnTo>
                <a:lnTo>
                  <a:pt x="2970276" y="377951"/>
                </a:lnTo>
                <a:lnTo>
                  <a:pt x="0" y="377951"/>
                </a:lnTo>
                <a:lnTo>
                  <a:pt x="0" y="0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142476" y="2808732"/>
            <a:ext cx="125095" cy="502920"/>
          </a:xfrm>
          <a:custGeom>
            <a:avLst/>
            <a:gdLst/>
            <a:ahLst/>
            <a:cxnLst/>
            <a:rect l="l" t="t" r="r" b="b"/>
            <a:pathLst>
              <a:path w="125095" h="502920">
                <a:moveTo>
                  <a:pt x="0" y="502920"/>
                </a:moveTo>
                <a:lnTo>
                  <a:pt x="0" y="124968"/>
                </a:lnTo>
                <a:lnTo>
                  <a:pt x="124968" y="0"/>
                </a:lnTo>
                <a:lnTo>
                  <a:pt x="124968" y="376428"/>
                </a:lnTo>
                <a:lnTo>
                  <a:pt x="0" y="502920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172200" y="2808732"/>
            <a:ext cx="3095625" cy="125095"/>
          </a:xfrm>
          <a:custGeom>
            <a:avLst/>
            <a:gdLst/>
            <a:ahLst/>
            <a:cxnLst/>
            <a:rect l="l" t="t" r="r" b="b"/>
            <a:pathLst>
              <a:path w="3095625" h="125094">
                <a:moveTo>
                  <a:pt x="2970276" y="124968"/>
                </a:moveTo>
                <a:lnTo>
                  <a:pt x="0" y="124968"/>
                </a:lnTo>
                <a:lnTo>
                  <a:pt x="126491" y="0"/>
                </a:lnTo>
                <a:lnTo>
                  <a:pt x="3095244" y="0"/>
                </a:lnTo>
                <a:lnTo>
                  <a:pt x="2970276" y="124968"/>
                </a:lnTo>
                <a:close/>
              </a:path>
            </a:pathLst>
          </a:custGeom>
          <a:solidFill>
            <a:srgbClr val="6969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172200" y="2807207"/>
            <a:ext cx="3096895" cy="504825"/>
          </a:xfrm>
          <a:custGeom>
            <a:avLst/>
            <a:gdLst/>
            <a:ahLst/>
            <a:cxnLst/>
            <a:rect l="l" t="t" r="r" b="b"/>
            <a:pathLst>
              <a:path w="3096895" h="504825">
                <a:moveTo>
                  <a:pt x="1524" y="504443"/>
                </a:moveTo>
                <a:lnTo>
                  <a:pt x="0" y="502919"/>
                </a:lnTo>
                <a:lnTo>
                  <a:pt x="0" y="126491"/>
                </a:lnTo>
                <a:lnTo>
                  <a:pt x="126491" y="0"/>
                </a:lnTo>
                <a:lnTo>
                  <a:pt x="3096768" y="0"/>
                </a:lnTo>
                <a:lnTo>
                  <a:pt x="3096768" y="1523"/>
                </a:lnTo>
                <a:lnTo>
                  <a:pt x="126491" y="1523"/>
                </a:lnTo>
                <a:lnTo>
                  <a:pt x="3029" y="126491"/>
                </a:lnTo>
                <a:lnTo>
                  <a:pt x="1524" y="126491"/>
                </a:lnTo>
                <a:lnTo>
                  <a:pt x="1524" y="504443"/>
                </a:lnTo>
                <a:close/>
              </a:path>
              <a:path w="3096895" h="504825">
                <a:moveTo>
                  <a:pt x="2970276" y="128015"/>
                </a:moveTo>
                <a:lnTo>
                  <a:pt x="2970276" y="126491"/>
                </a:lnTo>
                <a:lnTo>
                  <a:pt x="3095243" y="1523"/>
                </a:lnTo>
                <a:lnTo>
                  <a:pt x="3095243" y="3047"/>
                </a:lnTo>
                <a:lnTo>
                  <a:pt x="2970276" y="128015"/>
                </a:lnTo>
                <a:close/>
              </a:path>
              <a:path w="3096895" h="504825">
                <a:moveTo>
                  <a:pt x="3095243" y="3047"/>
                </a:moveTo>
                <a:lnTo>
                  <a:pt x="3095243" y="1523"/>
                </a:lnTo>
                <a:lnTo>
                  <a:pt x="3096768" y="1523"/>
                </a:lnTo>
                <a:lnTo>
                  <a:pt x="3095243" y="3047"/>
                </a:lnTo>
                <a:close/>
              </a:path>
              <a:path w="3096895" h="504825">
                <a:moveTo>
                  <a:pt x="2970276" y="504443"/>
                </a:moveTo>
                <a:lnTo>
                  <a:pt x="2970276" y="502919"/>
                </a:lnTo>
                <a:lnTo>
                  <a:pt x="3095243" y="377951"/>
                </a:lnTo>
                <a:lnTo>
                  <a:pt x="3095243" y="3047"/>
                </a:lnTo>
                <a:lnTo>
                  <a:pt x="3096768" y="1523"/>
                </a:lnTo>
                <a:lnTo>
                  <a:pt x="3096768" y="379475"/>
                </a:lnTo>
                <a:lnTo>
                  <a:pt x="2970276" y="504443"/>
                </a:lnTo>
                <a:close/>
              </a:path>
              <a:path w="3096895" h="504825">
                <a:moveTo>
                  <a:pt x="1524" y="128015"/>
                </a:moveTo>
                <a:lnTo>
                  <a:pt x="1524" y="126491"/>
                </a:lnTo>
                <a:lnTo>
                  <a:pt x="3029" y="126491"/>
                </a:lnTo>
                <a:lnTo>
                  <a:pt x="1524" y="128015"/>
                </a:lnTo>
                <a:close/>
              </a:path>
              <a:path w="3096895" h="504825">
                <a:moveTo>
                  <a:pt x="2968752" y="128015"/>
                </a:moveTo>
                <a:lnTo>
                  <a:pt x="1524" y="128015"/>
                </a:lnTo>
                <a:lnTo>
                  <a:pt x="3029" y="126491"/>
                </a:lnTo>
                <a:lnTo>
                  <a:pt x="2968752" y="126491"/>
                </a:lnTo>
                <a:lnTo>
                  <a:pt x="2968752" y="128015"/>
                </a:lnTo>
                <a:close/>
              </a:path>
              <a:path w="3096895" h="504825">
                <a:moveTo>
                  <a:pt x="2970276" y="504443"/>
                </a:moveTo>
                <a:lnTo>
                  <a:pt x="2968752" y="504443"/>
                </a:lnTo>
                <a:lnTo>
                  <a:pt x="2968752" y="126491"/>
                </a:lnTo>
                <a:lnTo>
                  <a:pt x="2970276" y="126491"/>
                </a:lnTo>
                <a:lnTo>
                  <a:pt x="2970276" y="504443"/>
                </a:lnTo>
                <a:close/>
              </a:path>
              <a:path w="3096895" h="504825">
                <a:moveTo>
                  <a:pt x="1524" y="504443"/>
                </a:moveTo>
                <a:lnTo>
                  <a:pt x="0" y="504443"/>
                </a:lnTo>
                <a:lnTo>
                  <a:pt x="0" y="502919"/>
                </a:lnTo>
                <a:lnTo>
                  <a:pt x="1524" y="504443"/>
                </a:lnTo>
                <a:close/>
              </a:path>
              <a:path w="3096895" h="504825">
                <a:moveTo>
                  <a:pt x="2968752" y="504443"/>
                </a:moveTo>
                <a:lnTo>
                  <a:pt x="1524" y="504443"/>
                </a:lnTo>
                <a:lnTo>
                  <a:pt x="1524" y="502919"/>
                </a:lnTo>
                <a:lnTo>
                  <a:pt x="2968752" y="502919"/>
                </a:lnTo>
                <a:lnTo>
                  <a:pt x="2968752" y="504443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956531" y="3026635"/>
            <a:ext cx="140208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200" spc="-4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75">
                <a:solidFill>
                  <a:srgbClr val="FFFFFF"/>
                </a:solidFill>
                <a:latin typeface="Courier New"/>
                <a:cs typeface="Courier New"/>
              </a:rPr>
              <a:t>Server</a:t>
            </a:r>
            <a:r>
              <a:rPr dirty="0" sz="1200" spc="-40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10">
                <a:solidFill>
                  <a:srgbClr val="FFFFFF"/>
                </a:solidFill>
                <a:latin typeface="Courier New"/>
                <a:cs typeface="Courier New"/>
              </a:rPr>
              <a:t>Technology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589787"/>
            <a:ext cx="7554468" cy="480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59058" y="4609057"/>
            <a:ext cx="2103755" cy="1271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31445" marR="121920">
              <a:lnSpc>
                <a:spcPts val="1570"/>
              </a:lnSpc>
            </a:pPr>
            <a:r>
              <a:rPr dirty="0" sz="1450" spc="-185">
                <a:solidFill>
                  <a:srgbClr val="FFFFFF"/>
                </a:solidFill>
                <a:latin typeface="Courier New"/>
                <a:cs typeface="Courier New"/>
              </a:rPr>
              <a:t>Included</a:t>
            </a:r>
            <a:r>
              <a:rPr dirty="0" sz="1450" spc="-4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9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dirty="0" sz="1450" spc="-4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Courier New"/>
                <a:cs typeface="Courier New"/>
              </a:rPr>
              <a:t>SQL</a:t>
            </a:r>
            <a:r>
              <a:rPr dirty="0" sz="1450" spc="-4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04">
                <a:solidFill>
                  <a:srgbClr val="FFFFFF"/>
                </a:solidFill>
                <a:latin typeface="Courier New"/>
                <a:cs typeface="Courier New"/>
              </a:rPr>
              <a:t>Server  </a:t>
            </a:r>
            <a:r>
              <a:rPr dirty="0" sz="1450" spc="-95">
                <a:solidFill>
                  <a:srgbClr val="FFFFFF"/>
                </a:solidFill>
                <a:latin typeface="Courier New"/>
                <a:cs typeface="Courier New"/>
              </a:rPr>
              <a:t>2016</a:t>
            </a:r>
            <a:endParaRPr sz="1450">
              <a:latin typeface="Courier New"/>
              <a:cs typeface="Courier New"/>
            </a:endParaRPr>
          </a:p>
          <a:p>
            <a:pPr algn="ctr" marL="254635" marR="247015">
              <a:lnSpc>
                <a:spcPts val="1570"/>
              </a:lnSpc>
              <a:spcBef>
                <a:spcPts val="985"/>
              </a:spcBef>
            </a:pPr>
            <a:r>
              <a:rPr dirty="0" sz="1450" spc="-125">
                <a:solidFill>
                  <a:srgbClr val="FFFFFF"/>
                </a:solidFill>
                <a:latin typeface="Courier New"/>
                <a:cs typeface="Courier New"/>
              </a:rPr>
              <a:t>Reuse</a:t>
            </a:r>
            <a:r>
              <a:rPr dirty="0" sz="1450" spc="-4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70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1450" spc="-5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80">
                <a:solidFill>
                  <a:srgbClr val="FFFFFF"/>
                </a:solidFill>
                <a:latin typeface="Courier New"/>
                <a:cs typeface="Courier New"/>
              </a:rPr>
              <a:t>optimize  </a:t>
            </a:r>
            <a:r>
              <a:rPr dirty="0" sz="1450" spc="-260">
                <a:solidFill>
                  <a:srgbClr val="FFFFFF"/>
                </a:solidFill>
                <a:latin typeface="Courier New"/>
                <a:cs typeface="Courier New"/>
              </a:rPr>
              <a:t>existing </a:t>
            </a:r>
            <a:r>
              <a:rPr dirty="0" sz="1450" spc="-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450" spc="-7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95">
                <a:solidFill>
                  <a:srgbClr val="FFFFFF"/>
                </a:solidFill>
                <a:latin typeface="Courier New"/>
                <a:cs typeface="Courier New"/>
              </a:rPr>
              <a:t>code</a:t>
            </a:r>
            <a:endParaRPr sz="14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1450" spc="-229">
                <a:solidFill>
                  <a:srgbClr val="FFFFFF"/>
                </a:solidFill>
                <a:latin typeface="Courier New"/>
                <a:cs typeface="Courier New"/>
              </a:rPr>
              <a:t>Eliminate </a:t>
            </a:r>
            <a:r>
              <a:rPr dirty="0" sz="1450" spc="-17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dirty="0" sz="1450" spc="-6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Courier New"/>
                <a:cs typeface="Courier New"/>
              </a:rPr>
              <a:t>movement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61047" y="2292095"/>
            <a:ext cx="2173224" cy="217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32895" y="4584419"/>
            <a:ext cx="2012950" cy="138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50" spc="-190">
                <a:solidFill>
                  <a:srgbClr val="FFFFFF"/>
                </a:solidFill>
                <a:latin typeface="Courier New"/>
                <a:cs typeface="Courier New"/>
              </a:rPr>
              <a:t>In-database</a:t>
            </a:r>
            <a:r>
              <a:rPr dirty="0" sz="1450" spc="-5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05">
                <a:solidFill>
                  <a:srgbClr val="FFFFFF"/>
                </a:solidFill>
                <a:latin typeface="Courier New"/>
                <a:cs typeface="Courier New"/>
              </a:rPr>
              <a:t>deployment</a:t>
            </a:r>
            <a:endParaRPr sz="1450">
              <a:latin typeface="Courier New"/>
              <a:cs typeface="Courier New"/>
            </a:endParaRPr>
          </a:p>
          <a:p>
            <a:pPr algn="ctr" marL="295910" marR="287655">
              <a:lnSpc>
                <a:spcPts val="1570"/>
              </a:lnSpc>
              <a:spcBef>
                <a:spcPts val="1010"/>
              </a:spcBef>
            </a:pPr>
            <a:r>
              <a:rPr dirty="0" sz="1450" spc="30">
                <a:solidFill>
                  <a:srgbClr val="FFFFFF"/>
                </a:solidFill>
                <a:latin typeface="Courier New"/>
                <a:cs typeface="Courier New"/>
              </a:rPr>
              <a:t>Memory</a:t>
            </a:r>
            <a:r>
              <a:rPr dirty="0" sz="1450" spc="-5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70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1450" spc="-5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40">
                <a:solidFill>
                  <a:srgbClr val="FFFFFF"/>
                </a:solidFill>
                <a:latin typeface="Courier New"/>
                <a:cs typeface="Courier New"/>
              </a:rPr>
              <a:t>disk  </a:t>
            </a:r>
            <a:r>
              <a:rPr dirty="0" sz="1450" spc="-310">
                <a:solidFill>
                  <a:srgbClr val="FFFFFF"/>
                </a:solidFill>
                <a:latin typeface="Courier New"/>
                <a:cs typeface="Courier New"/>
              </a:rPr>
              <a:t>scalability</a:t>
            </a:r>
            <a:endParaRPr sz="14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1200" spc="75">
                <a:solidFill>
                  <a:srgbClr val="FFFFFF"/>
                </a:solidFill>
                <a:latin typeface="Courier New"/>
                <a:cs typeface="Courier New"/>
              </a:rPr>
              <a:t>No</a:t>
            </a:r>
            <a:r>
              <a:rPr dirty="0" sz="1200" spc="-43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200" spc="-4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Courier New"/>
                <a:cs typeface="Courier New"/>
              </a:rPr>
              <a:t>memory</a:t>
            </a:r>
            <a:r>
              <a:rPr dirty="0" sz="1450" spc="-4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305">
                <a:solidFill>
                  <a:srgbClr val="FFFFFF"/>
                </a:solidFill>
                <a:latin typeface="Courier New"/>
                <a:cs typeface="Courier New"/>
              </a:rPr>
              <a:t>limits</a:t>
            </a:r>
            <a:endParaRPr sz="14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dirty="0" sz="1200" spc="-155">
                <a:solidFill>
                  <a:srgbClr val="FFFFFF"/>
                </a:solidFill>
                <a:latin typeface="Courier New"/>
                <a:cs typeface="Courier New"/>
              </a:rPr>
              <a:t>Write</a:t>
            </a:r>
            <a:r>
              <a:rPr dirty="0" sz="1200" spc="-4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60">
                <a:solidFill>
                  <a:srgbClr val="FFFFFF"/>
                </a:solidFill>
                <a:latin typeface="Courier New"/>
                <a:cs typeface="Courier New"/>
              </a:rPr>
              <a:t>once,</a:t>
            </a:r>
            <a:r>
              <a:rPr dirty="0" sz="1200" spc="-4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20">
                <a:solidFill>
                  <a:srgbClr val="FFFFFF"/>
                </a:solidFill>
                <a:latin typeface="Courier New"/>
                <a:cs typeface="Courier New"/>
              </a:rPr>
              <a:t>deploy</a:t>
            </a:r>
            <a:r>
              <a:rPr dirty="0" sz="1200" spc="-40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90">
                <a:solidFill>
                  <a:srgbClr val="FFFFFF"/>
                </a:solidFill>
                <a:latin typeface="Courier New"/>
                <a:cs typeface="Courier New"/>
              </a:rPr>
              <a:t>anywhere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3355" y="2775204"/>
            <a:ext cx="425450" cy="42545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96012" y="358140"/>
                </a:moveTo>
                <a:lnTo>
                  <a:pt x="39624" y="358140"/>
                </a:lnTo>
                <a:lnTo>
                  <a:pt x="358140" y="38100"/>
                </a:lnTo>
                <a:lnTo>
                  <a:pt x="251460" y="38100"/>
                </a:lnTo>
                <a:lnTo>
                  <a:pt x="251460" y="0"/>
                </a:lnTo>
                <a:lnTo>
                  <a:pt x="425196" y="0"/>
                </a:lnTo>
                <a:lnTo>
                  <a:pt x="425196" y="67056"/>
                </a:lnTo>
                <a:lnTo>
                  <a:pt x="387096" y="67056"/>
                </a:lnTo>
                <a:lnTo>
                  <a:pt x="96012" y="358140"/>
                </a:lnTo>
                <a:close/>
              </a:path>
              <a:path w="425450" h="425450">
                <a:moveTo>
                  <a:pt x="425196" y="173736"/>
                </a:moveTo>
                <a:lnTo>
                  <a:pt x="387096" y="173736"/>
                </a:lnTo>
                <a:lnTo>
                  <a:pt x="387096" y="67056"/>
                </a:lnTo>
                <a:lnTo>
                  <a:pt x="425196" y="67056"/>
                </a:lnTo>
                <a:lnTo>
                  <a:pt x="425196" y="173736"/>
                </a:lnTo>
                <a:close/>
              </a:path>
              <a:path w="425450" h="425450">
                <a:moveTo>
                  <a:pt x="173736" y="425196"/>
                </a:moveTo>
                <a:lnTo>
                  <a:pt x="0" y="425196"/>
                </a:lnTo>
                <a:lnTo>
                  <a:pt x="0" y="251460"/>
                </a:lnTo>
                <a:lnTo>
                  <a:pt x="39624" y="251460"/>
                </a:lnTo>
                <a:lnTo>
                  <a:pt x="39624" y="358140"/>
                </a:lnTo>
                <a:lnTo>
                  <a:pt x="96012" y="358140"/>
                </a:lnTo>
                <a:lnTo>
                  <a:pt x="67056" y="387096"/>
                </a:lnTo>
                <a:lnTo>
                  <a:pt x="173736" y="387096"/>
                </a:lnTo>
                <a:lnTo>
                  <a:pt x="173736" y="425196"/>
                </a:lnTo>
                <a:close/>
              </a:path>
            </a:pathLst>
          </a:custGeom>
          <a:solidFill>
            <a:srgbClr val="164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53355" y="2716529"/>
            <a:ext cx="502920" cy="0"/>
          </a:xfrm>
          <a:custGeom>
            <a:avLst/>
            <a:gdLst/>
            <a:ahLst/>
            <a:cxnLst/>
            <a:rect l="l" t="t" r="r" b="b"/>
            <a:pathLst>
              <a:path w="502920" h="0">
                <a:moveTo>
                  <a:pt x="0" y="0"/>
                </a:moveTo>
                <a:lnTo>
                  <a:pt x="502920" y="0"/>
                </a:lnTo>
              </a:path>
            </a:pathLst>
          </a:custGeom>
          <a:ln w="38100">
            <a:solidFill>
              <a:srgbClr val="164F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73167" y="2735579"/>
            <a:ext cx="0" cy="252729"/>
          </a:xfrm>
          <a:custGeom>
            <a:avLst/>
            <a:gdLst/>
            <a:ahLst/>
            <a:cxnLst/>
            <a:rect l="l" t="t" r="r" b="b"/>
            <a:pathLst>
              <a:path w="0"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39624">
            <a:solidFill>
              <a:srgbClr val="164F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37226" y="2735579"/>
            <a:ext cx="0" cy="426720"/>
          </a:xfrm>
          <a:custGeom>
            <a:avLst/>
            <a:gdLst/>
            <a:ahLst/>
            <a:cxnLst/>
            <a:rect l="l" t="t" r="r" b="b"/>
            <a:pathLst>
              <a:path w="0" h="426719">
                <a:moveTo>
                  <a:pt x="0" y="0"/>
                </a:moveTo>
                <a:lnTo>
                  <a:pt x="0" y="426720"/>
                </a:lnTo>
              </a:path>
            </a:pathLst>
          </a:custGeom>
          <a:ln w="38100">
            <a:solidFill>
              <a:srgbClr val="164F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66715" y="3181350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 h="0">
                <a:moveTo>
                  <a:pt x="0" y="0"/>
                </a:moveTo>
                <a:lnTo>
                  <a:pt x="289560" y="0"/>
                </a:lnTo>
              </a:path>
            </a:pathLst>
          </a:custGeom>
          <a:ln w="38100">
            <a:solidFill>
              <a:srgbClr val="164F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30280" y="4584419"/>
            <a:ext cx="1802764" cy="171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664"/>
              </a:lnSpc>
            </a:pPr>
            <a:r>
              <a:rPr dirty="0" sz="1450" spc="-240">
                <a:solidFill>
                  <a:srgbClr val="FFFFFF"/>
                </a:solidFill>
                <a:latin typeface="Courier New"/>
                <a:cs typeface="Courier New"/>
              </a:rPr>
              <a:t>Enterprise </a:t>
            </a:r>
            <a:r>
              <a:rPr dirty="0" sz="1450" spc="-110">
                <a:solidFill>
                  <a:srgbClr val="FFFFFF"/>
                </a:solidFill>
                <a:latin typeface="Courier New"/>
                <a:cs typeface="Courier New"/>
              </a:rPr>
              <a:t>speed</a:t>
            </a:r>
            <a:r>
              <a:rPr dirty="0" sz="1450" spc="-7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65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endParaRPr sz="1450">
              <a:latin typeface="Courier New"/>
              <a:cs typeface="Courier New"/>
            </a:endParaRPr>
          </a:p>
          <a:p>
            <a:pPr algn="ctr">
              <a:lnSpc>
                <a:spcPts val="1365"/>
              </a:lnSpc>
            </a:pPr>
            <a:r>
              <a:rPr dirty="0" sz="1200" spc="-210">
                <a:solidFill>
                  <a:srgbClr val="FFFFFF"/>
                </a:solidFill>
                <a:latin typeface="Courier New"/>
                <a:cs typeface="Courier New"/>
              </a:rPr>
              <a:t>scale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dirty="0" sz="1450" spc="-85">
                <a:solidFill>
                  <a:srgbClr val="FFFFFF"/>
                </a:solidFill>
                <a:latin typeface="Courier New"/>
                <a:cs typeface="Courier New"/>
              </a:rPr>
              <a:t>Near-DB</a:t>
            </a:r>
            <a:r>
              <a:rPr dirty="0" sz="1450" spc="-5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65">
                <a:solidFill>
                  <a:srgbClr val="FFFFFF"/>
                </a:solidFill>
                <a:latin typeface="Courier New"/>
                <a:cs typeface="Courier New"/>
              </a:rPr>
              <a:t>analytics</a:t>
            </a:r>
            <a:endParaRPr sz="1450">
              <a:latin typeface="Courier New"/>
              <a:cs typeface="Courier New"/>
            </a:endParaRPr>
          </a:p>
          <a:p>
            <a:pPr algn="ctr" marL="12700" marR="5080">
              <a:lnSpc>
                <a:spcPts val="1570"/>
              </a:lnSpc>
              <a:spcBef>
                <a:spcPts val="1019"/>
              </a:spcBef>
            </a:pPr>
            <a:r>
              <a:rPr dirty="0" sz="1450" spc="-305">
                <a:solidFill>
                  <a:srgbClr val="FFFFFF"/>
                </a:solidFill>
                <a:latin typeface="Courier New"/>
                <a:cs typeface="Courier New"/>
              </a:rPr>
              <a:t>Parallel </a:t>
            </a:r>
            <a:r>
              <a:rPr dirty="0" sz="1450" spc="-190">
                <a:solidFill>
                  <a:srgbClr val="FFFFFF"/>
                </a:solidFill>
                <a:latin typeface="Courier New"/>
                <a:cs typeface="Courier New"/>
              </a:rPr>
              <a:t>threading</a:t>
            </a:r>
            <a:r>
              <a:rPr dirty="0" sz="1450" spc="-6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70">
                <a:solidFill>
                  <a:srgbClr val="FFFFFF"/>
                </a:solidFill>
                <a:latin typeface="Courier New"/>
                <a:cs typeface="Courier New"/>
              </a:rPr>
              <a:t>and  </a:t>
            </a:r>
            <a:r>
              <a:rPr dirty="0" sz="1450" spc="-190">
                <a:solidFill>
                  <a:srgbClr val="FFFFFF"/>
                </a:solidFill>
                <a:latin typeface="Courier New"/>
                <a:cs typeface="Courier New"/>
              </a:rPr>
              <a:t>processing</a:t>
            </a:r>
            <a:endParaRPr sz="1450">
              <a:latin typeface="Courier New"/>
              <a:cs typeface="Courier New"/>
            </a:endParaRPr>
          </a:p>
          <a:p>
            <a:pPr algn="ctr" marL="82550" marR="75565">
              <a:lnSpc>
                <a:spcPts val="1300"/>
              </a:lnSpc>
              <a:spcBef>
                <a:spcPts val="985"/>
              </a:spcBef>
            </a:pPr>
            <a:r>
              <a:rPr dirty="0" sz="1200" spc="-90">
                <a:solidFill>
                  <a:srgbClr val="FFFFFF"/>
                </a:solidFill>
                <a:latin typeface="Courier New"/>
                <a:cs typeface="Courier New"/>
              </a:rPr>
              <a:t>Reuse</a:t>
            </a:r>
            <a:r>
              <a:rPr dirty="0" sz="1200" spc="-40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ourier New"/>
                <a:cs typeface="Courier New"/>
              </a:rPr>
              <a:t>SQL</a:t>
            </a:r>
            <a:r>
              <a:rPr dirty="0" sz="1200" spc="-4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310">
                <a:solidFill>
                  <a:srgbClr val="FFFFFF"/>
                </a:solidFill>
                <a:latin typeface="Courier New"/>
                <a:cs typeface="Courier New"/>
              </a:rPr>
              <a:t>skills</a:t>
            </a:r>
            <a:r>
              <a:rPr dirty="0" sz="1200" spc="-40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225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dirty="0" sz="1200" spc="-4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40">
                <a:solidFill>
                  <a:srgbClr val="FFFFFF"/>
                </a:solidFill>
                <a:latin typeface="Courier New"/>
                <a:cs typeface="Courier New"/>
              </a:rPr>
              <a:t>data  </a:t>
            </a:r>
            <a:r>
              <a:rPr dirty="0" sz="1200" spc="-150">
                <a:solidFill>
                  <a:srgbClr val="FFFFFF"/>
                </a:solidFill>
                <a:latin typeface="Courier New"/>
                <a:cs typeface="Courier New"/>
              </a:rPr>
              <a:t>engineering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9932" y="2292095"/>
            <a:ext cx="2173224" cy="2171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75951" y="3512277"/>
            <a:ext cx="1543050" cy="648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90220">
              <a:lnSpc>
                <a:spcPts val="2450"/>
              </a:lnSpc>
            </a:pPr>
            <a:r>
              <a:rPr dirty="0" sz="2250" spc="-295">
                <a:solidFill>
                  <a:srgbClr val="164F7E"/>
                </a:solidFill>
                <a:latin typeface="Courier New"/>
                <a:cs typeface="Courier New"/>
              </a:rPr>
              <a:t>Cost  </a:t>
            </a:r>
            <a:r>
              <a:rPr dirty="0" sz="2250" spc="-220">
                <a:solidFill>
                  <a:srgbClr val="164F7E"/>
                </a:solidFill>
                <a:latin typeface="Courier New"/>
                <a:cs typeface="Courier New"/>
              </a:rPr>
              <a:t>e</a:t>
            </a:r>
            <a:r>
              <a:rPr dirty="0" sz="2250" spc="-720">
                <a:solidFill>
                  <a:srgbClr val="164F7E"/>
                </a:solidFill>
                <a:latin typeface="Courier New"/>
                <a:cs typeface="Courier New"/>
              </a:rPr>
              <a:t>f</a:t>
            </a:r>
            <a:r>
              <a:rPr dirty="0" sz="2250" spc="-745">
                <a:solidFill>
                  <a:srgbClr val="164F7E"/>
                </a:solidFill>
                <a:latin typeface="Courier New"/>
                <a:cs typeface="Courier New"/>
              </a:rPr>
              <a:t>f</a:t>
            </a:r>
            <a:r>
              <a:rPr dirty="0" sz="2250" spc="-200">
                <a:solidFill>
                  <a:srgbClr val="164F7E"/>
                </a:solidFill>
                <a:latin typeface="Courier New"/>
                <a:cs typeface="Courier New"/>
              </a:rPr>
              <a:t>e</a:t>
            </a:r>
            <a:r>
              <a:rPr dirty="0" sz="2250" spc="-360">
                <a:solidFill>
                  <a:srgbClr val="164F7E"/>
                </a:solidFill>
                <a:latin typeface="Courier New"/>
                <a:cs typeface="Courier New"/>
              </a:rPr>
              <a:t>c</a:t>
            </a:r>
            <a:r>
              <a:rPr dirty="0" sz="2250" spc="-675">
                <a:solidFill>
                  <a:srgbClr val="164F7E"/>
                </a:solidFill>
                <a:latin typeface="Courier New"/>
                <a:cs typeface="Courier New"/>
              </a:rPr>
              <a:t>t</a:t>
            </a:r>
            <a:r>
              <a:rPr dirty="0" sz="2250" spc="-905">
                <a:solidFill>
                  <a:srgbClr val="164F7E"/>
                </a:solidFill>
                <a:latin typeface="Courier New"/>
                <a:cs typeface="Courier New"/>
              </a:rPr>
              <a:t>i</a:t>
            </a:r>
            <a:r>
              <a:rPr dirty="0" sz="2250" spc="-310">
                <a:solidFill>
                  <a:srgbClr val="164F7E"/>
                </a:solidFill>
                <a:latin typeface="Courier New"/>
                <a:cs typeface="Courier New"/>
              </a:rPr>
              <a:t>v</a:t>
            </a:r>
            <a:r>
              <a:rPr dirty="0" sz="2250" spc="-220">
                <a:solidFill>
                  <a:srgbClr val="164F7E"/>
                </a:solidFill>
                <a:latin typeface="Courier New"/>
                <a:cs typeface="Courier New"/>
              </a:rPr>
              <a:t>e</a:t>
            </a:r>
            <a:r>
              <a:rPr dirty="0" sz="2250" spc="-155">
                <a:solidFill>
                  <a:srgbClr val="164F7E"/>
                </a:solidFill>
                <a:latin typeface="Courier New"/>
                <a:cs typeface="Courier New"/>
              </a:rPr>
              <a:t>n</a:t>
            </a:r>
            <a:r>
              <a:rPr dirty="0" sz="2250" spc="-200">
                <a:solidFill>
                  <a:srgbClr val="164F7E"/>
                </a:solidFill>
                <a:latin typeface="Courier New"/>
                <a:cs typeface="Courier New"/>
              </a:rPr>
              <a:t>e</a:t>
            </a:r>
            <a:r>
              <a:rPr dirty="0" sz="2250" spc="-495">
                <a:solidFill>
                  <a:srgbClr val="164F7E"/>
                </a:solidFill>
                <a:latin typeface="Courier New"/>
                <a:cs typeface="Courier New"/>
              </a:rPr>
              <a:t>s</a:t>
            </a:r>
            <a:r>
              <a:rPr dirty="0" sz="2250" spc="-475">
                <a:solidFill>
                  <a:srgbClr val="164F7E"/>
                </a:solidFill>
                <a:latin typeface="Courier New"/>
                <a:cs typeface="Courier New"/>
              </a:rPr>
              <a:t>s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21252" y="2292095"/>
            <a:ext cx="2171700" cy="2171700"/>
          </a:xfrm>
          <a:custGeom>
            <a:avLst/>
            <a:gdLst/>
            <a:ahLst/>
            <a:cxnLst/>
            <a:rect l="l" t="t" r="r" b="b"/>
            <a:pathLst>
              <a:path w="2171700" h="2171700">
                <a:moveTo>
                  <a:pt x="1306067" y="2143125"/>
                </a:moveTo>
                <a:lnTo>
                  <a:pt x="1139952" y="2143125"/>
                </a:lnTo>
                <a:lnTo>
                  <a:pt x="1167384" y="2133600"/>
                </a:lnTo>
                <a:lnTo>
                  <a:pt x="1246631" y="2133600"/>
                </a:lnTo>
                <a:lnTo>
                  <a:pt x="1274064" y="2124075"/>
                </a:lnTo>
                <a:lnTo>
                  <a:pt x="1299972" y="2124075"/>
                </a:lnTo>
                <a:lnTo>
                  <a:pt x="1325879" y="2114550"/>
                </a:lnTo>
                <a:lnTo>
                  <a:pt x="1350264" y="2105025"/>
                </a:lnTo>
                <a:lnTo>
                  <a:pt x="1376172" y="2095500"/>
                </a:lnTo>
                <a:lnTo>
                  <a:pt x="1400556" y="2095500"/>
                </a:lnTo>
                <a:lnTo>
                  <a:pt x="1424939" y="2085975"/>
                </a:lnTo>
                <a:lnTo>
                  <a:pt x="1450848" y="2076450"/>
                </a:lnTo>
                <a:lnTo>
                  <a:pt x="1473707" y="2066925"/>
                </a:lnTo>
                <a:lnTo>
                  <a:pt x="1498092" y="2057400"/>
                </a:lnTo>
                <a:lnTo>
                  <a:pt x="1545335" y="2038350"/>
                </a:lnTo>
                <a:lnTo>
                  <a:pt x="1591056" y="2009775"/>
                </a:lnTo>
                <a:lnTo>
                  <a:pt x="1635252" y="1990725"/>
                </a:lnTo>
                <a:lnTo>
                  <a:pt x="1677924" y="1962150"/>
                </a:lnTo>
                <a:lnTo>
                  <a:pt x="1719072" y="1933575"/>
                </a:lnTo>
                <a:lnTo>
                  <a:pt x="1798320" y="1866900"/>
                </a:lnTo>
                <a:lnTo>
                  <a:pt x="1834896" y="1828800"/>
                </a:lnTo>
                <a:lnTo>
                  <a:pt x="1869948" y="1790700"/>
                </a:lnTo>
                <a:lnTo>
                  <a:pt x="1903476" y="1752600"/>
                </a:lnTo>
                <a:lnTo>
                  <a:pt x="1964435" y="1676400"/>
                </a:lnTo>
                <a:lnTo>
                  <a:pt x="1991867" y="1628775"/>
                </a:lnTo>
                <a:lnTo>
                  <a:pt x="2016252" y="1590675"/>
                </a:lnTo>
                <a:lnTo>
                  <a:pt x="2040635" y="1543050"/>
                </a:lnTo>
                <a:lnTo>
                  <a:pt x="2061972" y="1495425"/>
                </a:lnTo>
                <a:lnTo>
                  <a:pt x="2089403" y="1419225"/>
                </a:lnTo>
                <a:lnTo>
                  <a:pt x="2104644" y="1371600"/>
                </a:lnTo>
                <a:lnTo>
                  <a:pt x="2110740" y="1343025"/>
                </a:lnTo>
                <a:lnTo>
                  <a:pt x="2118360" y="1323975"/>
                </a:lnTo>
                <a:lnTo>
                  <a:pt x="2136648" y="1219200"/>
                </a:lnTo>
                <a:lnTo>
                  <a:pt x="2139696" y="1190625"/>
                </a:lnTo>
                <a:lnTo>
                  <a:pt x="2142744" y="1133475"/>
                </a:lnTo>
                <a:lnTo>
                  <a:pt x="2144267" y="1114425"/>
                </a:lnTo>
                <a:lnTo>
                  <a:pt x="2144267" y="1057275"/>
                </a:lnTo>
                <a:lnTo>
                  <a:pt x="2141220" y="1000125"/>
                </a:lnTo>
                <a:lnTo>
                  <a:pt x="2138172" y="971550"/>
                </a:lnTo>
                <a:lnTo>
                  <a:pt x="2136648" y="952499"/>
                </a:lnTo>
                <a:lnTo>
                  <a:pt x="2122931" y="866774"/>
                </a:lnTo>
                <a:lnTo>
                  <a:pt x="2116835" y="847724"/>
                </a:lnTo>
                <a:lnTo>
                  <a:pt x="2104644" y="790574"/>
                </a:lnTo>
                <a:lnTo>
                  <a:pt x="2089403" y="742949"/>
                </a:lnTo>
                <a:lnTo>
                  <a:pt x="2061972" y="666749"/>
                </a:lnTo>
                <a:lnTo>
                  <a:pt x="2040635" y="619124"/>
                </a:lnTo>
                <a:lnTo>
                  <a:pt x="2017776" y="581024"/>
                </a:lnTo>
                <a:lnTo>
                  <a:pt x="1991867" y="533399"/>
                </a:lnTo>
                <a:lnTo>
                  <a:pt x="1964435" y="495299"/>
                </a:lnTo>
                <a:lnTo>
                  <a:pt x="1933956" y="447674"/>
                </a:lnTo>
                <a:lnTo>
                  <a:pt x="1903476" y="409574"/>
                </a:lnTo>
                <a:lnTo>
                  <a:pt x="1869948" y="371474"/>
                </a:lnTo>
                <a:lnTo>
                  <a:pt x="1834896" y="333374"/>
                </a:lnTo>
                <a:lnTo>
                  <a:pt x="1798320" y="295274"/>
                </a:lnTo>
                <a:lnTo>
                  <a:pt x="1760220" y="266699"/>
                </a:lnTo>
                <a:lnTo>
                  <a:pt x="1720596" y="238124"/>
                </a:lnTo>
                <a:lnTo>
                  <a:pt x="1635252" y="180974"/>
                </a:lnTo>
                <a:lnTo>
                  <a:pt x="1591056" y="152399"/>
                </a:lnTo>
                <a:lnTo>
                  <a:pt x="1545335" y="123824"/>
                </a:lnTo>
                <a:lnTo>
                  <a:pt x="1498092" y="104774"/>
                </a:lnTo>
                <a:lnTo>
                  <a:pt x="1475231" y="95249"/>
                </a:lnTo>
                <a:lnTo>
                  <a:pt x="1426464" y="76199"/>
                </a:lnTo>
                <a:lnTo>
                  <a:pt x="1400556" y="76199"/>
                </a:lnTo>
                <a:lnTo>
                  <a:pt x="1351788" y="57149"/>
                </a:lnTo>
                <a:lnTo>
                  <a:pt x="1248156" y="38099"/>
                </a:lnTo>
                <a:lnTo>
                  <a:pt x="1220724" y="28574"/>
                </a:lnTo>
                <a:lnTo>
                  <a:pt x="841248" y="28574"/>
                </a:lnTo>
                <a:lnTo>
                  <a:pt x="893063" y="9524"/>
                </a:lnTo>
                <a:lnTo>
                  <a:pt x="947927" y="0"/>
                </a:lnTo>
                <a:lnTo>
                  <a:pt x="1223772" y="0"/>
                </a:lnTo>
                <a:lnTo>
                  <a:pt x="1278635" y="9524"/>
                </a:lnTo>
                <a:lnTo>
                  <a:pt x="1304544" y="19049"/>
                </a:lnTo>
                <a:lnTo>
                  <a:pt x="1331976" y="28574"/>
                </a:lnTo>
                <a:lnTo>
                  <a:pt x="1383792" y="38099"/>
                </a:lnTo>
                <a:lnTo>
                  <a:pt x="1409700" y="47624"/>
                </a:lnTo>
                <a:lnTo>
                  <a:pt x="1434084" y="57149"/>
                </a:lnTo>
                <a:lnTo>
                  <a:pt x="1459992" y="66674"/>
                </a:lnTo>
                <a:lnTo>
                  <a:pt x="1508760" y="76199"/>
                </a:lnTo>
                <a:lnTo>
                  <a:pt x="1557528" y="104774"/>
                </a:lnTo>
                <a:lnTo>
                  <a:pt x="1603248" y="123824"/>
                </a:lnTo>
                <a:lnTo>
                  <a:pt x="1648967" y="152399"/>
                </a:lnTo>
                <a:lnTo>
                  <a:pt x="1693164" y="180974"/>
                </a:lnTo>
                <a:lnTo>
                  <a:pt x="1735835" y="209549"/>
                </a:lnTo>
                <a:lnTo>
                  <a:pt x="1776984" y="247649"/>
                </a:lnTo>
                <a:lnTo>
                  <a:pt x="1816607" y="276224"/>
                </a:lnTo>
                <a:lnTo>
                  <a:pt x="1854707" y="314324"/>
                </a:lnTo>
                <a:lnTo>
                  <a:pt x="1924812" y="390524"/>
                </a:lnTo>
                <a:lnTo>
                  <a:pt x="1956816" y="428624"/>
                </a:lnTo>
                <a:lnTo>
                  <a:pt x="1987296" y="476249"/>
                </a:lnTo>
                <a:lnTo>
                  <a:pt x="2014728" y="514349"/>
                </a:lnTo>
                <a:lnTo>
                  <a:pt x="2040635" y="561974"/>
                </a:lnTo>
                <a:lnTo>
                  <a:pt x="2065020" y="609599"/>
                </a:lnTo>
                <a:lnTo>
                  <a:pt x="2097024" y="685799"/>
                </a:lnTo>
                <a:lnTo>
                  <a:pt x="2106167" y="704849"/>
                </a:lnTo>
                <a:lnTo>
                  <a:pt x="2115312" y="733424"/>
                </a:lnTo>
                <a:lnTo>
                  <a:pt x="2122931" y="761999"/>
                </a:lnTo>
                <a:lnTo>
                  <a:pt x="2138172" y="809624"/>
                </a:lnTo>
                <a:lnTo>
                  <a:pt x="2150364" y="866774"/>
                </a:lnTo>
                <a:lnTo>
                  <a:pt x="2159507" y="914399"/>
                </a:lnTo>
                <a:lnTo>
                  <a:pt x="2167128" y="971550"/>
                </a:lnTo>
                <a:lnTo>
                  <a:pt x="2171700" y="1057275"/>
                </a:lnTo>
                <a:lnTo>
                  <a:pt x="2171700" y="1143000"/>
                </a:lnTo>
                <a:lnTo>
                  <a:pt x="2170176" y="1162050"/>
                </a:lnTo>
                <a:lnTo>
                  <a:pt x="2164079" y="1219200"/>
                </a:lnTo>
                <a:lnTo>
                  <a:pt x="2159507" y="1247775"/>
                </a:lnTo>
                <a:lnTo>
                  <a:pt x="2156460" y="1276350"/>
                </a:lnTo>
                <a:lnTo>
                  <a:pt x="2150364" y="1304925"/>
                </a:lnTo>
                <a:lnTo>
                  <a:pt x="2132076" y="1381125"/>
                </a:lnTo>
                <a:lnTo>
                  <a:pt x="2124456" y="1409700"/>
                </a:lnTo>
                <a:lnTo>
                  <a:pt x="2115312" y="1428750"/>
                </a:lnTo>
                <a:lnTo>
                  <a:pt x="2097024" y="1485900"/>
                </a:lnTo>
                <a:lnTo>
                  <a:pt x="2042160" y="1600200"/>
                </a:lnTo>
                <a:lnTo>
                  <a:pt x="2016252" y="1647825"/>
                </a:lnTo>
                <a:lnTo>
                  <a:pt x="1987296" y="1685925"/>
                </a:lnTo>
                <a:lnTo>
                  <a:pt x="1956816" y="1733550"/>
                </a:lnTo>
                <a:lnTo>
                  <a:pt x="1924812" y="1771650"/>
                </a:lnTo>
                <a:lnTo>
                  <a:pt x="1891284" y="1809750"/>
                </a:lnTo>
                <a:lnTo>
                  <a:pt x="1854707" y="1847850"/>
                </a:lnTo>
                <a:lnTo>
                  <a:pt x="1816607" y="1885950"/>
                </a:lnTo>
                <a:lnTo>
                  <a:pt x="1776984" y="1924050"/>
                </a:lnTo>
                <a:lnTo>
                  <a:pt x="1737360" y="1952625"/>
                </a:lnTo>
                <a:lnTo>
                  <a:pt x="1694688" y="1981200"/>
                </a:lnTo>
                <a:lnTo>
                  <a:pt x="1650492" y="2009775"/>
                </a:lnTo>
                <a:lnTo>
                  <a:pt x="1604772" y="2038350"/>
                </a:lnTo>
                <a:lnTo>
                  <a:pt x="1557528" y="2057400"/>
                </a:lnTo>
                <a:lnTo>
                  <a:pt x="1484376" y="2095500"/>
                </a:lnTo>
                <a:lnTo>
                  <a:pt x="1435607" y="2114550"/>
                </a:lnTo>
                <a:lnTo>
                  <a:pt x="1357884" y="2133600"/>
                </a:lnTo>
                <a:lnTo>
                  <a:pt x="1306067" y="2143125"/>
                </a:lnTo>
                <a:close/>
              </a:path>
              <a:path w="2171700" h="2171700">
                <a:moveTo>
                  <a:pt x="0" y="1076325"/>
                </a:moveTo>
                <a:lnTo>
                  <a:pt x="0" y="1057275"/>
                </a:lnTo>
                <a:lnTo>
                  <a:pt x="3048" y="1000125"/>
                </a:lnTo>
                <a:lnTo>
                  <a:pt x="12191" y="914399"/>
                </a:lnTo>
                <a:lnTo>
                  <a:pt x="16763" y="885824"/>
                </a:lnTo>
                <a:lnTo>
                  <a:pt x="21336" y="866774"/>
                </a:lnTo>
                <a:lnTo>
                  <a:pt x="33527" y="809624"/>
                </a:lnTo>
                <a:lnTo>
                  <a:pt x="48768" y="761999"/>
                </a:lnTo>
                <a:lnTo>
                  <a:pt x="56388" y="733424"/>
                </a:lnTo>
                <a:lnTo>
                  <a:pt x="65532" y="704849"/>
                </a:lnTo>
                <a:lnTo>
                  <a:pt x="74675" y="685799"/>
                </a:lnTo>
                <a:lnTo>
                  <a:pt x="85344" y="657224"/>
                </a:lnTo>
                <a:lnTo>
                  <a:pt x="106679" y="609599"/>
                </a:lnTo>
                <a:lnTo>
                  <a:pt x="131063" y="561974"/>
                </a:lnTo>
                <a:lnTo>
                  <a:pt x="156972" y="523874"/>
                </a:lnTo>
                <a:lnTo>
                  <a:pt x="214884" y="428624"/>
                </a:lnTo>
                <a:lnTo>
                  <a:pt x="281939" y="352424"/>
                </a:lnTo>
                <a:lnTo>
                  <a:pt x="355091" y="276224"/>
                </a:lnTo>
                <a:lnTo>
                  <a:pt x="394716" y="247649"/>
                </a:lnTo>
                <a:lnTo>
                  <a:pt x="435863" y="209549"/>
                </a:lnTo>
                <a:lnTo>
                  <a:pt x="478536" y="180974"/>
                </a:lnTo>
                <a:lnTo>
                  <a:pt x="522732" y="152399"/>
                </a:lnTo>
                <a:lnTo>
                  <a:pt x="568451" y="123824"/>
                </a:lnTo>
                <a:lnTo>
                  <a:pt x="662939" y="85724"/>
                </a:lnTo>
                <a:lnTo>
                  <a:pt x="713232" y="66674"/>
                </a:lnTo>
                <a:lnTo>
                  <a:pt x="737616" y="57149"/>
                </a:lnTo>
                <a:lnTo>
                  <a:pt x="763524" y="47624"/>
                </a:lnTo>
                <a:lnTo>
                  <a:pt x="787907" y="38099"/>
                </a:lnTo>
                <a:lnTo>
                  <a:pt x="813816" y="28574"/>
                </a:lnTo>
                <a:lnTo>
                  <a:pt x="950976" y="28574"/>
                </a:lnTo>
                <a:lnTo>
                  <a:pt x="847344" y="47624"/>
                </a:lnTo>
                <a:lnTo>
                  <a:pt x="821436" y="57149"/>
                </a:lnTo>
                <a:lnTo>
                  <a:pt x="797051" y="66674"/>
                </a:lnTo>
                <a:lnTo>
                  <a:pt x="771144" y="76199"/>
                </a:lnTo>
                <a:lnTo>
                  <a:pt x="746760" y="76199"/>
                </a:lnTo>
                <a:lnTo>
                  <a:pt x="697991" y="95249"/>
                </a:lnTo>
                <a:lnTo>
                  <a:pt x="675132" y="104774"/>
                </a:lnTo>
                <a:lnTo>
                  <a:pt x="627888" y="123824"/>
                </a:lnTo>
                <a:lnTo>
                  <a:pt x="582168" y="152399"/>
                </a:lnTo>
                <a:lnTo>
                  <a:pt x="537972" y="180974"/>
                </a:lnTo>
                <a:lnTo>
                  <a:pt x="495300" y="200024"/>
                </a:lnTo>
                <a:lnTo>
                  <a:pt x="452627" y="238124"/>
                </a:lnTo>
                <a:lnTo>
                  <a:pt x="413004" y="266699"/>
                </a:lnTo>
                <a:lnTo>
                  <a:pt x="374904" y="295274"/>
                </a:lnTo>
                <a:lnTo>
                  <a:pt x="338327" y="333374"/>
                </a:lnTo>
                <a:lnTo>
                  <a:pt x="303275" y="371474"/>
                </a:lnTo>
                <a:lnTo>
                  <a:pt x="269748" y="409574"/>
                </a:lnTo>
                <a:lnTo>
                  <a:pt x="237744" y="447674"/>
                </a:lnTo>
                <a:lnTo>
                  <a:pt x="208788" y="495299"/>
                </a:lnTo>
                <a:lnTo>
                  <a:pt x="181356" y="533399"/>
                </a:lnTo>
                <a:lnTo>
                  <a:pt x="155448" y="581024"/>
                </a:lnTo>
                <a:lnTo>
                  <a:pt x="132588" y="619124"/>
                </a:lnTo>
                <a:lnTo>
                  <a:pt x="111251" y="666749"/>
                </a:lnTo>
                <a:lnTo>
                  <a:pt x="102107" y="695324"/>
                </a:lnTo>
                <a:lnTo>
                  <a:pt x="91439" y="714374"/>
                </a:lnTo>
                <a:lnTo>
                  <a:pt x="76200" y="771524"/>
                </a:lnTo>
                <a:lnTo>
                  <a:pt x="68579" y="790574"/>
                </a:lnTo>
                <a:lnTo>
                  <a:pt x="60960" y="819149"/>
                </a:lnTo>
                <a:lnTo>
                  <a:pt x="54863" y="838199"/>
                </a:lnTo>
                <a:lnTo>
                  <a:pt x="48768" y="866774"/>
                </a:lnTo>
                <a:lnTo>
                  <a:pt x="39624" y="923924"/>
                </a:lnTo>
                <a:lnTo>
                  <a:pt x="36575" y="952499"/>
                </a:lnTo>
                <a:lnTo>
                  <a:pt x="33527" y="971550"/>
                </a:lnTo>
                <a:lnTo>
                  <a:pt x="30479" y="1000125"/>
                </a:lnTo>
                <a:lnTo>
                  <a:pt x="28956" y="1028700"/>
                </a:lnTo>
                <a:lnTo>
                  <a:pt x="28956" y="1057275"/>
                </a:lnTo>
                <a:lnTo>
                  <a:pt x="28448" y="1066800"/>
                </a:lnTo>
                <a:lnTo>
                  <a:pt x="3048" y="1066800"/>
                </a:lnTo>
                <a:lnTo>
                  <a:pt x="0" y="1076325"/>
                </a:lnTo>
                <a:close/>
              </a:path>
              <a:path w="2171700" h="2171700">
                <a:moveTo>
                  <a:pt x="0" y="1085850"/>
                </a:moveTo>
                <a:lnTo>
                  <a:pt x="0" y="1076325"/>
                </a:lnTo>
                <a:lnTo>
                  <a:pt x="3048" y="1066800"/>
                </a:lnTo>
                <a:lnTo>
                  <a:pt x="21336" y="1066800"/>
                </a:lnTo>
                <a:lnTo>
                  <a:pt x="24384" y="1076325"/>
                </a:lnTo>
                <a:lnTo>
                  <a:pt x="0" y="1085850"/>
                </a:lnTo>
                <a:close/>
              </a:path>
              <a:path w="2171700" h="2171700">
                <a:moveTo>
                  <a:pt x="1143000" y="2171700"/>
                </a:moveTo>
                <a:lnTo>
                  <a:pt x="1030224" y="2171700"/>
                </a:lnTo>
                <a:lnTo>
                  <a:pt x="1002792" y="2162175"/>
                </a:lnTo>
                <a:lnTo>
                  <a:pt x="920496" y="2152650"/>
                </a:lnTo>
                <a:lnTo>
                  <a:pt x="894588" y="2152650"/>
                </a:lnTo>
                <a:lnTo>
                  <a:pt x="867156" y="2143125"/>
                </a:lnTo>
                <a:lnTo>
                  <a:pt x="815339" y="2133600"/>
                </a:lnTo>
                <a:lnTo>
                  <a:pt x="737616" y="2114550"/>
                </a:lnTo>
                <a:lnTo>
                  <a:pt x="688848" y="2095500"/>
                </a:lnTo>
                <a:lnTo>
                  <a:pt x="662939" y="2085975"/>
                </a:lnTo>
                <a:lnTo>
                  <a:pt x="615696" y="2057400"/>
                </a:lnTo>
                <a:lnTo>
                  <a:pt x="568451" y="2038350"/>
                </a:lnTo>
                <a:lnTo>
                  <a:pt x="522732" y="2009775"/>
                </a:lnTo>
                <a:lnTo>
                  <a:pt x="478536" y="1981200"/>
                </a:lnTo>
                <a:lnTo>
                  <a:pt x="435863" y="1952625"/>
                </a:lnTo>
                <a:lnTo>
                  <a:pt x="356616" y="1885950"/>
                </a:lnTo>
                <a:lnTo>
                  <a:pt x="318516" y="1847850"/>
                </a:lnTo>
                <a:lnTo>
                  <a:pt x="281939" y="1809750"/>
                </a:lnTo>
                <a:lnTo>
                  <a:pt x="248412" y="1771650"/>
                </a:lnTo>
                <a:lnTo>
                  <a:pt x="216407" y="1733550"/>
                </a:lnTo>
                <a:lnTo>
                  <a:pt x="185927" y="1685925"/>
                </a:lnTo>
                <a:lnTo>
                  <a:pt x="156972" y="1647825"/>
                </a:lnTo>
                <a:lnTo>
                  <a:pt x="131063" y="1600200"/>
                </a:lnTo>
                <a:lnTo>
                  <a:pt x="106679" y="1552575"/>
                </a:lnTo>
                <a:lnTo>
                  <a:pt x="85344" y="1504950"/>
                </a:lnTo>
                <a:lnTo>
                  <a:pt x="74675" y="1485900"/>
                </a:lnTo>
                <a:lnTo>
                  <a:pt x="56388" y="1428750"/>
                </a:lnTo>
                <a:lnTo>
                  <a:pt x="33527" y="1352550"/>
                </a:lnTo>
                <a:lnTo>
                  <a:pt x="21336" y="1304925"/>
                </a:lnTo>
                <a:lnTo>
                  <a:pt x="12191" y="1247775"/>
                </a:lnTo>
                <a:lnTo>
                  <a:pt x="3048" y="1162050"/>
                </a:lnTo>
                <a:lnTo>
                  <a:pt x="0" y="1114425"/>
                </a:lnTo>
                <a:lnTo>
                  <a:pt x="0" y="1085850"/>
                </a:lnTo>
                <a:lnTo>
                  <a:pt x="24384" y="1076325"/>
                </a:lnTo>
                <a:lnTo>
                  <a:pt x="21336" y="1066800"/>
                </a:lnTo>
                <a:lnTo>
                  <a:pt x="28448" y="1066800"/>
                </a:lnTo>
                <a:lnTo>
                  <a:pt x="27432" y="1085850"/>
                </a:lnTo>
                <a:lnTo>
                  <a:pt x="3048" y="1095375"/>
                </a:lnTo>
                <a:lnTo>
                  <a:pt x="27432" y="1095375"/>
                </a:lnTo>
                <a:lnTo>
                  <a:pt x="27432" y="1104900"/>
                </a:lnTo>
                <a:lnTo>
                  <a:pt x="30479" y="1162050"/>
                </a:lnTo>
                <a:lnTo>
                  <a:pt x="39624" y="1247775"/>
                </a:lnTo>
                <a:lnTo>
                  <a:pt x="48768" y="1295400"/>
                </a:lnTo>
                <a:lnTo>
                  <a:pt x="60960" y="1343025"/>
                </a:lnTo>
                <a:lnTo>
                  <a:pt x="68579" y="1371600"/>
                </a:lnTo>
                <a:lnTo>
                  <a:pt x="74675" y="1400175"/>
                </a:lnTo>
                <a:lnTo>
                  <a:pt x="83820" y="1419225"/>
                </a:lnTo>
                <a:lnTo>
                  <a:pt x="91439" y="1447800"/>
                </a:lnTo>
                <a:lnTo>
                  <a:pt x="100584" y="1466850"/>
                </a:lnTo>
                <a:lnTo>
                  <a:pt x="111251" y="1495425"/>
                </a:lnTo>
                <a:lnTo>
                  <a:pt x="132588" y="1543050"/>
                </a:lnTo>
                <a:lnTo>
                  <a:pt x="155448" y="1590675"/>
                </a:lnTo>
                <a:lnTo>
                  <a:pt x="181356" y="1628775"/>
                </a:lnTo>
                <a:lnTo>
                  <a:pt x="208788" y="1676400"/>
                </a:lnTo>
                <a:lnTo>
                  <a:pt x="237744" y="1714500"/>
                </a:lnTo>
                <a:lnTo>
                  <a:pt x="269748" y="1752600"/>
                </a:lnTo>
                <a:lnTo>
                  <a:pt x="303275" y="1790700"/>
                </a:lnTo>
                <a:lnTo>
                  <a:pt x="338327" y="1828800"/>
                </a:lnTo>
                <a:lnTo>
                  <a:pt x="374904" y="1866900"/>
                </a:lnTo>
                <a:lnTo>
                  <a:pt x="413004" y="1895475"/>
                </a:lnTo>
                <a:lnTo>
                  <a:pt x="452627" y="1933575"/>
                </a:lnTo>
                <a:lnTo>
                  <a:pt x="493775" y="1962150"/>
                </a:lnTo>
                <a:lnTo>
                  <a:pt x="537972" y="1990725"/>
                </a:lnTo>
                <a:lnTo>
                  <a:pt x="582168" y="2009775"/>
                </a:lnTo>
                <a:lnTo>
                  <a:pt x="627888" y="2038350"/>
                </a:lnTo>
                <a:lnTo>
                  <a:pt x="673607" y="2057400"/>
                </a:lnTo>
                <a:lnTo>
                  <a:pt x="771144" y="2095500"/>
                </a:lnTo>
                <a:lnTo>
                  <a:pt x="797051" y="2095500"/>
                </a:lnTo>
                <a:lnTo>
                  <a:pt x="821436" y="2105025"/>
                </a:lnTo>
                <a:lnTo>
                  <a:pt x="873251" y="2124075"/>
                </a:lnTo>
                <a:lnTo>
                  <a:pt x="925068" y="2133600"/>
                </a:lnTo>
                <a:lnTo>
                  <a:pt x="1004316" y="2133600"/>
                </a:lnTo>
                <a:lnTo>
                  <a:pt x="1059179" y="2143125"/>
                </a:lnTo>
                <a:lnTo>
                  <a:pt x="1306067" y="2143125"/>
                </a:lnTo>
                <a:lnTo>
                  <a:pt x="1251203" y="2152650"/>
                </a:lnTo>
                <a:lnTo>
                  <a:pt x="1225296" y="2162175"/>
                </a:lnTo>
                <a:lnTo>
                  <a:pt x="1170431" y="2162175"/>
                </a:lnTo>
                <a:lnTo>
                  <a:pt x="1143000" y="2171700"/>
                </a:lnTo>
                <a:close/>
              </a:path>
              <a:path w="2171700" h="2171700">
                <a:moveTo>
                  <a:pt x="24384" y="1095375"/>
                </a:moveTo>
                <a:lnTo>
                  <a:pt x="3048" y="1095375"/>
                </a:lnTo>
                <a:lnTo>
                  <a:pt x="27432" y="1085850"/>
                </a:lnTo>
                <a:lnTo>
                  <a:pt x="24384" y="1095375"/>
                </a:lnTo>
                <a:close/>
              </a:path>
              <a:path w="2171700" h="2171700">
                <a:moveTo>
                  <a:pt x="27432" y="1095375"/>
                </a:moveTo>
                <a:lnTo>
                  <a:pt x="24384" y="1095375"/>
                </a:lnTo>
                <a:lnTo>
                  <a:pt x="27432" y="1085850"/>
                </a:lnTo>
                <a:lnTo>
                  <a:pt x="27432" y="1095375"/>
                </a:lnTo>
                <a:close/>
              </a:path>
            </a:pathLst>
          </a:custGeom>
          <a:solidFill>
            <a:srgbClr val="164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338352" y="3512277"/>
            <a:ext cx="1337310" cy="648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71120">
              <a:lnSpc>
                <a:spcPts val="2450"/>
              </a:lnSpc>
            </a:pPr>
            <a:r>
              <a:rPr dirty="0" sz="2250" spc="-515">
                <a:solidFill>
                  <a:srgbClr val="164F7E"/>
                </a:solidFill>
                <a:latin typeface="Courier New"/>
                <a:cs typeface="Courier New"/>
              </a:rPr>
              <a:t>Scalability  </a:t>
            </a:r>
            <a:r>
              <a:rPr dirty="0" sz="2250" spc="-150">
                <a:solidFill>
                  <a:srgbClr val="164F7E"/>
                </a:solidFill>
                <a:latin typeface="Courier New"/>
                <a:cs typeface="Courier New"/>
              </a:rPr>
              <a:t>and</a:t>
            </a:r>
            <a:r>
              <a:rPr dirty="0" sz="2250" spc="-830">
                <a:solidFill>
                  <a:srgbClr val="164F7E"/>
                </a:solidFill>
                <a:latin typeface="Courier New"/>
                <a:cs typeface="Courier New"/>
              </a:rPr>
              <a:t> </a:t>
            </a:r>
            <a:r>
              <a:rPr dirty="0" sz="2250" spc="-335">
                <a:solidFill>
                  <a:srgbClr val="164F7E"/>
                </a:solidFill>
                <a:latin typeface="Courier New"/>
                <a:cs typeface="Courier New"/>
              </a:rPr>
              <a:t>choice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438166" y="3512277"/>
            <a:ext cx="1259205" cy="6489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55880">
              <a:lnSpc>
                <a:spcPts val="2450"/>
              </a:lnSpc>
            </a:pPr>
            <a:r>
              <a:rPr dirty="0" spc="-470">
                <a:solidFill>
                  <a:srgbClr val="164F7E"/>
                </a:solidFill>
              </a:rPr>
              <a:t>Simplicity  </a:t>
            </a:r>
            <a:r>
              <a:rPr dirty="0" spc="-150">
                <a:solidFill>
                  <a:srgbClr val="164F7E"/>
                </a:solidFill>
              </a:rPr>
              <a:t>and</a:t>
            </a:r>
            <a:r>
              <a:rPr dirty="0" spc="-815">
                <a:solidFill>
                  <a:srgbClr val="164F7E"/>
                </a:solidFill>
              </a:rPr>
              <a:t> </a:t>
            </a:r>
            <a:r>
              <a:rPr dirty="0" spc="-570">
                <a:solidFill>
                  <a:srgbClr val="164F7E"/>
                </a:solidFill>
              </a:rPr>
              <a:t>agility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6632" y="2441448"/>
            <a:ext cx="3009900" cy="2127885"/>
          </a:xfrm>
          <a:custGeom>
            <a:avLst/>
            <a:gdLst/>
            <a:ahLst/>
            <a:cxnLst/>
            <a:rect l="l" t="t" r="r" b="b"/>
            <a:pathLst>
              <a:path w="3009900" h="2127885">
                <a:moveTo>
                  <a:pt x="0" y="0"/>
                </a:moveTo>
                <a:lnTo>
                  <a:pt x="3009899" y="0"/>
                </a:lnTo>
                <a:lnTo>
                  <a:pt x="3009899" y="2127504"/>
                </a:lnTo>
                <a:lnTo>
                  <a:pt x="0" y="2127504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56532" y="2333244"/>
            <a:ext cx="106680" cy="2235835"/>
          </a:xfrm>
          <a:custGeom>
            <a:avLst/>
            <a:gdLst/>
            <a:ahLst/>
            <a:cxnLst/>
            <a:rect l="l" t="t" r="r" b="b"/>
            <a:pathLst>
              <a:path w="106679" h="2235835">
                <a:moveTo>
                  <a:pt x="0" y="2235707"/>
                </a:moveTo>
                <a:lnTo>
                  <a:pt x="0" y="108203"/>
                </a:lnTo>
                <a:lnTo>
                  <a:pt x="106680" y="0"/>
                </a:lnTo>
                <a:lnTo>
                  <a:pt x="106680" y="2127504"/>
                </a:lnTo>
                <a:lnTo>
                  <a:pt x="0" y="223570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46632" y="2333244"/>
            <a:ext cx="3116580" cy="108585"/>
          </a:xfrm>
          <a:custGeom>
            <a:avLst/>
            <a:gdLst/>
            <a:ahLst/>
            <a:cxnLst/>
            <a:rect l="l" t="t" r="r" b="b"/>
            <a:pathLst>
              <a:path w="3116579" h="108585">
                <a:moveTo>
                  <a:pt x="3009899" y="108203"/>
                </a:moveTo>
                <a:lnTo>
                  <a:pt x="0" y="108203"/>
                </a:lnTo>
                <a:lnTo>
                  <a:pt x="106680" y="0"/>
                </a:lnTo>
                <a:lnTo>
                  <a:pt x="3116580" y="0"/>
                </a:lnTo>
                <a:lnTo>
                  <a:pt x="3009899" y="108203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40536" y="2328672"/>
            <a:ext cx="3129280" cy="2246630"/>
          </a:xfrm>
          <a:custGeom>
            <a:avLst/>
            <a:gdLst/>
            <a:ahLst/>
            <a:cxnLst/>
            <a:rect l="l" t="t" r="r" b="b"/>
            <a:pathLst>
              <a:path w="3129279" h="2246629">
                <a:moveTo>
                  <a:pt x="3017520" y="2246376"/>
                </a:moveTo>
                <a:lnTo>
                  <a:pt x="0" y="2246376"/>
                </a:lnTo>
                <a:lnTo>
                  <a:pt x="0" y="109727"/>
                </a:lnTo>
                <a:lnTo>
                  <a:pt x="111252" y="0"/>
                </a:lnTo>
                <a:lnTo>
                  <a:pt x="3128772" y="0"/>
                </a:lnTo>
                <a:lnTo>
                  <a:pt x="3128772" y="1523"/>
                </a:lnTo>
                <a:lnTo>
                  <a:pt x="3119628" y="1523"/>
                </a:lnTo>
                <a:lnTo>
                  <a:pt x="3113444" y="7619"/>
                </a:lnTo>
                <a:lnTo>
                  <a:pt x="117348" y="7619"/>
                </a:lnTo>
                <a:lnTo>
                  <a:pt x="112775" y="9143"/>
                </a:lnTo>
                <a:lnTo>
                  <a:pt x="115824" y="9143"/>
                </a:lnTo>
                <a:lnTo>
                  <a:pt x="18288" y="106679"/>
                </a:lnTo>
                <a:lnTo>
                  <a:pt x="6096" y="106679"/>
                </a:lnTo>
                <a:lnTo>
                  <a:pt x="6096" y="117347"/>
                </a:lnTo>
                <a:lnTo>
                  <a:pt x="10668" y="117347"/>
                </a:lnTo>
                <a:lnTo>
                  <a:pt x="10668" y="2235707"/>
                </a:lnTo>
                <a:lnTo>
                  <a:pt x="6096" y="2235707"/>
                </a:lnTo>
                <a:lnTo>
                  <a:pt x="10668" y="2240279"/>
                </a:lnTo>
                <a:lnTo>
                  <a:pt x="3023616" y="2240279"/>
                </a:lnTo>
                <a:lnTo>
                  <a:pt x="3017520" y="2246376"/>
                </a:lnTo>
                <a:close/>
              </a:path>
              <a:path w="3129279" h="2246629">
                <a:moveTo>
                  <a:pt x="3011424" y="108203"/>
                </a:moveTo>
                <a:lnTo>
                  <a:pt x="3119628" y="1523"/>
                </a:lnTo>
                <a:lnTo>
                  <a:pt x="3123438" y="4571"/>
                </a:lnTo>
                <a:lnTo>
                  <a:pt x="3118104" y="4571"/>
                </a:lnTo>
                <a:lnTo>
                  <a:pt x="3118104" y="16763"/>
                </a:lnTo>
                <a:lnTo>
                  <a:pt x="3028188" y="106679"/>
                </a:lnTo>
                <a:lnTo>
                  <a:pt x="3015996" y="106679"/>
                </a:lnTo>
                <a:lnTo>
                  <a:pt x="3011424" y="108203"/>
                </a:lnTo>
                <a:close/>
              </a:path>
              <a:path w="3129279" h="2246629">
                <a:moveTo>
                  <a:pt x="3118104" y="2130551"/>
                </a:moveTo>
                <a:lnTo>
                  <a:pt x="3118104" y="16763"/>
                </a:lnTo>
                <a:lnTo>
                  <a:pt x="3127248" y="7619"/>
                </a:lnTo>
                <a:lnTo>
                  <a:pt x="3119628" y="1523"/>
                </a:lnTo>
                <a:lnTo>
                  <a:pt x="3128772" y="1523"/>
                </a:lnTo>
                <a:lnTo>
                  <a:pt x="3128772" y="2129028"/>
                </a:lnTo>
                <a:lnTo>
                  <a:pt x="3119628" y="2129028"/>
                </a:lnTo>
                <a:lnTo>
                  <a:pt x="3118104" y="2130551"/>
                </a:lnTo>
                <a:close/>
              </a:path>
              <a:path w="3129279" h="2246629">
                <a:moveTo>
                  <a:pt x="3118104" y="16763"/>
                </a:moveTo>
                <a:lnTo>
                  <a:pt x="3118104" y="4571"/>
                </a:lnTo>
                <a:lnTo>
                  <a:pt x="3122676" y="9143"/>
                </a:lnTo>
                <a:lnTo>
                  <a:pt x="3125723" y="9143"/>
                </a:lnTo>
                <a:lnTo>
                  <a:pt x="3118104" y="16763"/>
                </a:lnTo>
                <a:close/>
              </a:path>
              <a:path w="3129279" h="2246629">
                <a:moveTo>
                  <a:pt x="3125723" y="9143"/>
                </a:moveTo>
                <a:lnTo>
                  <a:pt x="3122676" y="9143"/>
                </a:lnTo>
                <a:lnTo>
                  <a:pt x="3118104" y="4571"/>
                </a:lnTo>
                <a:lnTo>
                  <a:pt x="3123438" y="4571"/>
                </a:lnTo>
                <a:lnTo>
                  <a:pt x="3127248" y="7619"/>
                </a:lnTo>
                <a:lnTo>
                  <a:pt x="3125723" y="9143"/>
                </a:lnTo>
                <a:close/>
              </a:path>
              <a:path w="3129279" h="2246629">
                <a:moveTo>
                  <a:pt x="115824" y="9143"/>
                </a:moveTo>
                <a:lnTo>
                  <a:pt x="112775" y="9143"/>
                </a:lnTo>
                <a:lnTo>
                  <a:pt x="117348" y="7619"/>
                </a:lnTo>
                <a:lnTo>
                  <a:pt x="115824" y="9143"/>
                </a:lnTo>
                <a:close/>
              </a:path>
              <a:path w="3129279" h="2246629">
                <a:moveTo>
                  <a:pt x="3111899" y="9143"/>
                </a:moveTo>
                <a:lnTo>
                  <a:pt x="115824" y="9143"/>
                </a:lnTo>
                <a:lnTo>
                  <a:pt x="117348" y="7619"/>
                </a:lnTo>
                <a:lnTo>
                  <a:pt x="3113444" y="7619"/>
                </a:lnTo>
                <a:lnTo>
                  <a:pt x="3111899" y="9143"/>
                </a:lnTo>
                <a:close/>
              </a:path>
              <a:path w="3129279" h="2246629">
                <a:moveTo>
                  <a:pt x="10668" y="117347"/>
                </a:moveTo>
                <a:lnTo>
                  <a:pt x="6096" y="117347"/>
                </a:lnTo>
                <a:lnTo>
                  <a:pt x="6096" y="106679"/>
                </a:lnTo>
                <a:lnTo>
                  <a:pt x="18288" y="106679"/>
                </a:lnTo>
                <a:lnTo>
                  <a:pt x="12192" y="112775"/>
                </a:lnTo>
                <a:lnTo>
                  <a:pt x="10668" y="112775"/>
                </a:lnTo>
                <a:lnTo>
                  <a:pt x="9144" y="115823"/>
                </a:lnTo>
                <a:lnTo>
                  <a:pt x="10668" y="115823"/>
                </a:lnTo>
                <a:lnTo>
                  <a:pt x="10668" y="117347"/>
                </a:lnTo>
                <a:close/>
              </a:path>
              <a:path w="3129279" h="2246629">
                <a:moveTo>
                  <a:pt x="3009900" y="117347"/>
                </a:moveTo>
                <a:lnTo>
                  <a:pt x="10668" y="117347"/>
                </a:lnTo>
                <a:lnTo>
                  <a:pt x="10668" y="114299"/>
                </a:lnTo>
                <a:lnTo>
                  <a:pt x="18288" y="106679"/>
                </a:lnTo>
                <a:lnTo>
                  <a:pt x="3012969" y="106679"/>
                </a:lnTo>
                <a:lnTo>
                  <a:pt x="3011424" y="108203"/>
                </a:lnTo>
                <a:lnTo>
                  <a:pt x="3026664" y="108203"/>
                </a:lnTo>
                <a:lnTo>
                  <a:pt x="3022092" y="112775"/>
                </a:lnTo>
                <a:lnTo>
                  <a:pt x="3009900" y="112775"/>
                </a:lnTo>
                <a:lnTo>
                  <a:pt x="3009900" y="117347"/>
                </a:lnTo>
                <a:close/>
              </a:path>
              <a:path w="3129279" h="2246629">
                <a:moveTo>
                  <a:pt x="3026664" y="108203"/>
                </a:moveTo>
                <a:lnTo>
                  <a:pt x="3011424" y="108203"/>
                </a:lnTo>
                <a:lnTo>
                  <a:pt x="3015996" y="106679"/>
                </a:lnTo>
                <a:lnTo>
                  <a:pt x="3028188" y="106679"/>
                </a:lnTo>
                <a:lnTo>
                  <a:pt x="3026664" y="108203"/>
                </a:lnTo>
                <a:close/>
              </a:path>
              <a:path w="3129279" h="2246629">
                <a:moveTo>
                  <a:pt x="9144" y="115823"/>
                </a:moveTo>
                <a:lnTo>
                  <a:pt x="10668" y="112775"/>
                </a:lnTo>
                <a:lnTo>
                  <a:pt x="10668" y="114299"/>
                </a:lnTo>
                <a:lnTo>
                  <a:pt x="9144" y="115823"/>
                </a:lnTo>
                <a:close/>
              </a:path>
              <a:path w="3129279" h="2246629">
                <a:moveTo>
                  <a:pt x="10668" y="114299"/>
                </a:moveTo>
                <a:lnTo>
                  <a:pt x="10668" y="112775"/>
                </a:lnTo>
                <a:lnTo>
                  <a:pt x="12192" y="112775"/>
                </a:lnTo>
                <a:lnTo>
                  <a:pt x="10668" y="114299"/>
                </a:lnTo>
                <a:close/>
              </a:path>
              <a:path w="3129279" h="2246629">
                <a:moveTo>
                  <a:pt x="3020568" y="2240279"/>
                </a:moveTo>
                <a:lnTo>
                  <a:pt x="3009900" y="2240279"/>
                </a:lnTo>
                <a:lnTo>
                  <a:pt x="3009900" y="112775"/>
                </a:lnTo>
                <a:lnTo>
                  <a:pt x="3020568" y="112775"/>
                </a:lnTo>
                <a:lnTo>
                  <a:pt x="3020568" y="114299"/>
                </a:lnTo>
                <a:lnTo>
                  <a:pt x="3017520" y="117347"/>
                </a:lnTo>
                <a:lnTo>
                  <a:pt x="3020568" y="117347"/>
                </a:lnTo>
                <a:lnTo>
                  <a:pt x="3020568" y="2228088"/>
                </a:lnTo>
                <a:lnTo>
                  <a:pt x="3011424" y="2237232"/>
                </a:lnTo>
                <a:lnTo>
                  <a:pt x="3020568" y="2237232"/>
                </a:lnTo>
                <a:lnTo>
                  <a:pt x="3020568" y="2240279"/>
                </a:lnTo>
                <a:close/>
              </a:path>
              <a:path w="3129279" h="2246629">
                <a:moveTo>
                  <a:pt x="3020568" y="114299"/>
                </a:moveTo>
                <a:lnTo>
                  <a:pt x="3020568" y="112775"/>
                </a:lnTo>
                <a:lnTo>
                  <a:pt x="3022092" y="112775"/>
                </a:lnTo>
                <a:lnTo>
                  <a:pt x="3020568" y="114299"/>
                </a:lnTo>
                <a:close/>
              </a:path>
              <a:path w="3129279" h="2246629">
                <a:moveTo>
                  <a:pt x="10668" y="115823"/>
                </a:moveTo>
                <a:lnTo>
                  <a:pt x="9144" y="115823"/>
                </a:lnTo>
                <a:lnTo>
                  <a:pt x="10668" y="114299"/>
                </a:lnTo>
                <a:lnTo>
                  <a:pt x="10668" y="115823"/>
                </a:lnTo>
                <a:close/>
              </a:path>
              <a:path w="3129279" h="2246629">
                <a:moveTo>
                  <a:pt x="3020568" y="117347"/>
                </a:moveTo>
                <a:lnTo>
                  <a:pt x="3017520" y="117347"/>
                </a:lnTo>
                <a:lnTo>
                  <a:pt x="3020568" y="114299"/>
                </a:lnTo>
                <a:lnTo>
                  <a:pt x="3020568" y="117347"/>
                </a:lnTo>
                <a:close/>
              </a:path>
              <a:path w="3129279" h="2246629">
                <a:moveTo>
                  <a:pt x="3118104" y="2132076"/>
                </a:moveTo>
                <a:lnTo>
                  <a:pt x="3118104" y="2130551"/>
                </a:lnTo>
                <a:lnTo>
                  <a:pt x="3119628" y="2129028"/>
                </a:lnTo>
                <a:lnTo>
                  <a:pt x="3118104" y="2132076"/>
                </a:lnTo>
                <a:close/>
              </a:path>
              <a:path w="3129279" h="2246629">
                <a:moveTo>
                  <a:pt x="3128772" y="2132076"/>
                </a:moveTo>
                <a:lnTo>
                  <a:pt x="3118104" y="2132076"/>
                </a:lnTo>
                <a:lnTo>
                  <a:pt x="3119628" y="2129028"/>
                </a:lnTo>
                <a:lnTo>
                  <a:pt x="3128772" y="2129028"/>
                </a:lnTo>
                <a:lnTo>
                  <a:pt x="3128772" y="2132076"/>
                </a:lnTo>
                <a:close/>
              </a:path>
              <a:path w="3129279" h="2246629">
                <a:moveTo>
                  <a:pt x="3023616" y="2240279"/>
                </a:moveTo>
                <a:lnTo>
                  <a:pt x="3020568" y="2240279"/>
                </a:lnTo>
                <a:lnTo>
                  <a:pt x="3020568" y="2228088"/>
                </a:lnTo>
                <a:lnTo>
                  <a:pt x="3118104" y="2130551"/>
                </a:lnTo>
                <a:lnTo>
                  <a:pt x="3118104" y="2132076"/>
                </a:lnTo>
                <a:lnTo>
                  <a:pt x="3128772" y="2132076"/>
                </a:lnTo>
                <a:lnTo>
                  <a:pt x="3128772" y="2135123"/>
                </a:lnTo>
                <a:lnTo>
                  <a:pt x="3023616" y="2240279"/>
                </a:lnTo>
                <a:close/>
              </a:path>
              <a:path w="3129279" h="2246629">
                <a:moveTo>
                  <a:pt x="3011424" y="2237232"/>
                </a:moveTo>
                <a:lnTo>
                  <a:pt x="3020568" y="2228088"/>
                </a:lnTo>
                <a:lnTo>
                  <a:pt x="3020568" y="2235707"/>
                </a:lnTo>
                <a:lnTo>
                  <a:pt x="3015996" y="2235707"/>
                </a:lnTo>
                <a:lnTo>
                  <a:pt x="3011424" y="2237232"/>
                </a:lnTo>
                <a:close/>
              </a:path>
              <a:path w="3129279" h="2246629">
                <a:moveTo>
                  <a:pt x="10668" y="2240279"/>
                </a:moveTo>
                <a:lnTo>
                  <a:pt x="6096" y="2235707"/>
                </a:lnTo>
                <a:lnTo>
                  <a:pt x="10668" y="2235707"/>
                </a:lnTo>
                <a:lnTo>
                  <a:pt x="10668" y="2240279"/>
                </a:lnTo>
                <a:close/>
              </a:path>
              <a:path w="3129279" h="2246629">
                <a:moveTo>
                  <a:pt x="3009900" y="2240279"/>
                </a:moveTo>
                <a:lnTo>
                  <a:pt x="10668" y="2240279"/>
                </a:lnTo>
                <a:lnTo>
                  <a:pt x="10668" y="2235707"/>
                </a:lnTo>
                <a:lnTo>
                  <a:pt x="3009900" y="2235707"/>
                </a:lnTo>
                <a:lnTo>
                  <a:pt x="3009900" y="2240279"/>
                </a:lnTo>
                <a:close/>
              </a:path>
              <a:path w="3129279" h="2246629">
                <a:moveTo>
                  <a:pt x="3020568" y="2237232"/>
                </a:moveTo>
                <a:lnTo>
                  <a:pt x="3011424" y="2237232"/>
                </a:lnTo>
                <a:lnTo>
                  <a:pt x="3015996" y="2235707"/>
                </a:lnTo>
                <a:lnTo>
                  <a:pt x="3020568" y="2235707"/>
                </a:lnTo>
                <a:lnTo>
                  <a:pt x="3020568" y="2237232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6988" y="2659379"/>
            <a:ext cx="3009900" cy="2129155"/>
          </a:xfrm>
          <a:custGeom>
            <a:avLst/>
            <a:gdLst/>
            <a:ahLst/>
            <a:cxnLst/>
            <a:rect l="l" t="t" r="r" b="b"/>
            <a:pathLst>
              <a:path w="3009900" h="2129154">
                <a:moveTo>
                  <a:pt x="0" y="0"/>
                </a:moveTo>
                <a:lnTo>
                  <a:pt x="3009900" y="0"/>
                </a:lnTo>
                <a:lnTo>
                  <a:pt x="3009900" y="2129028"/>
                </a:lnTo>
                <a:lnTo>
                  <a:pt x="0" y="2129028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56888" y="2552700"/>
            <a:ext cx="108585" cy="2235835"/>
          </a:xfrm>
          <a:custGeom>
            <a:avLst/>
            <a:gdLst/>
            <a:ahLst/>
            <a:cxnLst/>
            <a:rect l="l" t="t" r="r" b="b"/>
            <a:pathLst>
              <a:path w="108585" h="2235835">
                <a:moveTo>
                  <a:pt x="0" y="2235708"/>
                </a:moveTo>
                <a:lnTo>
                  <a:pt x="0" y="106679"/>
                </a:lnTo>
                <a:lnTo>
                  <a:pt x="108203" y="0"/>
                </a:lnTo>
                <a:lnTo>
                  <a:pt x="108203" y="2127504"/>
                </a:lnTo>
                <a:lnTo>
                  <a:pt x="0" y="2235708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6988" y="2552700"/>
            <a:ext cx="3118485" cy="106680"/>
          </a:xfrm>
          <a:custGeom>
            <a:avLst/>
            <a:gdLst/>
            <a:ahLst/>
            <a:cxnLst/>
            <a:rect l="l" t="t" r="r" b="b"/>
            <a:pathLst>
              <a:path w="3118485" h="106680">
                <a:moveTo>
                  <a:pt x="3009900" y="106679"/>
                </a:moveTo>
                <a:lnTo>
                  <a:pt x="0" y="106679"/>
                </a:lnTo>
                <a:lnTo>
                  <a:pt x="108204" y="0"/>
                </a:lnTo>
                <a:lnTo>
                  <a:pt x="3118104" y="0"/>
                </a:lnTo>
                <a:lnTo>
                  <a:pt x="3009900" y="106679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2416" y="2546604"/>
            <a:ext cx="3127375" cy="2246630"/>
          </a:xfrm>
          <a:custGeom>
            <a:avLst/>
            <a:gdLst/>
            <a:ahLst/>
            <a:cxnLst/>
            <a:rect l="l" t="t" r="r" b="b"/>
            <a:pathLst>
              <a:path w="3127375" h="2246629">
                <a:moveTo>
                  <a:pt x="3015996" y="2246376"/>
                </a:moveTo>
                <a:lnTo>
                  <a:pt x="0" y="2246376"/>
                </a:lnTo>
                <a:lnTo>
                  <a:pt x="0" y="111251"/>
                </a:lnTo>
                <a:lnTo>
                  <a:pt x="109728" y="0"/>
                </a:lnTo>
                <a:lnTo>
                  <a:pt x="3127248" y="0"/>
                </a:lnTo>
                <a:lnTo>
                  <a:pt x="3127248" y="1523"/>
                </a:lnTo>
                <a:lnTo>
                  <a:pt x="3118104" y="1523"/>
                </a:lnTo>
                <a:lnTo>
                  <a:pt x="3110484" y="9143"/>
                </a:lnTo>
                <a:lnTo>
                  <a:pt x="115824" y="9143"/>
                </a:lnTo>
                <a:lnTo>
                  <a:pt x="112775" y="10667"/>
                </a:lnTo>
                <a:lnTo>
                  <a:pt x="114300" y="10667"/>
                </a:lnTo>
                <a:lnTo>
                  <a:pt x="16763" y="108203"/>
                </a:lnTo>
                <a:lnTo>
                  <a:pt x="4572" y="108203"/>
                </a:lnTo>
                <a:lnTo>
                  <a:pt x="4572" y="118871"/>
                </a:lnTo>
                <a:lnTo>
                  <a:pt x="9144" y="118871"/>
                </a:lnTo>
                <a:lnTo>
                  <a:pt x="9144" y="2235708"/>
                </a:lnTo>
                <a:lnTo>
                  <a:pt x="4572" y="2235708"/>
                </a:lnTo>
                <a:lnTo>
                  <a:pt x="9144" y="2241804"/>
                </a:lnTo>
                <a:lnTo>
                  <a:pt x="3020568" y="2241804"/>
                </a:lnTo>
                <a:lnTo>
                  <a:pt x="3015996" y="2246376"/>
                </a:lnTo>
                <a:close/>
              </a:path>
              <a:path w="3127375" h="2246629">
                <a:moveTo>
                  <a:pt x="3009900" y="109727"/>
                </a:moveTo>
                <a:lnTo>
                  <a:pt x="3118104" y="1523"/>
                </a:lnTo>
                <a:lnTo>
                  <a:pt x="3122676" y="6095"/>
                </a:lnTo>
                <a:lnTo>
                  <a:pt x="3116579" y="6095"/>
                </a:lnTo>
                <a:lnTo>
                  <a:pt x="3116579" y="18288"/>
                </a:lnTo>
                <a:lnTo>
                  <a:pt x="3026664" y="108203"/>
                </a:lnTo>
                <a:lnTo>
                  <a:pt x="3014472" y="108203"/>
                </a:lnTo>
                <a:lnTo>
                  <a:pt x="3009900" y="109727"/>
                </a:lnTo>
                <a:close/>
              </a:path>
              <a:path w="3127375" h="2246629">
                <a:moveTo>
                  <a:pt x="3116579" y="2130552"/>
                </a:moveTo>
                <a:lnTo>
                  <a:pt x="3116579" y="18288"/>
                </a:lnTo>
                <a:lnTo>
                  <a:pt x="3125724" y="9143"/>
                </a:lnTo>
                <a:lnTo>
                  <a:pt x="3118104" y="1523"/>
                </a:lnTo>
                <a:lnTo>
                  <a:pt x="3127248" y="1523"/>
                </a:lnTo>
                <a:lnTo>
                  <a:pt x="3127248" y="2129028"/>
                </a:lnTo>
                <a:lnTo>
                  <a:pt x="3118104" y="2129028"/>
                </a:lnTo>
                <a:lnTo>
                  <a:pt x="3116579" y="2130552"/>
                </a:lnTo>
                <a:close/>
              </a:path>
              <a:path w="3127375" h="2246629">
                <a:moveTo>
                  <a:pt x="3116579" y="18288"/>
                </a:moveTo>
                <a:lnTo>
                  <a:pt x="3116579" y="6095"/>
                </a:lnTo>
                <a:lnTo>
                  <a:pt x="3122676" y="10667"/>
                </a:lnTo>
                <a:lnTo>
                  <a:pt x="3124200" y="10667"/>
                </a:lnTo>
                <a:lnTo>
                  <a:pt x="3116579" y="18288"/>
                </a:lnTo>
                <a:close/>
              </a:path>
              <a:path w="3127375" h="2246629">
                <a:moveTo>
                  <a:pt x="3124200" y="10667"/>
                </a:moveTo>
                <a:lnTo>
                  <a:pt x="3122676" y="10667"/>
                </a:lnTo>
                <a:lnTo>
                  <a:pt x="3116579" y="6095"/>
                </a:lnTo>
                <a:lnTo>
                  <a:pt x="3122676" y="6095"/>
                </a:lnTo>
                <a:lnTo>
                  <a:pt x="3125724" y="9143"/>
                </a:lnTo>
                <a:lnTo>
                  <a:pt x="3124200" y="10667"/>
                </a:lnTo>
                <a:close/>
              </a:path>
              <a:path w="3127375" h="2246629">
                <a:moveTo>
                  <a:pt x="114300" y="10667"/>
                </a:moveTo>
                <a:lnTo>
                  <a:pt x="112775" y="10667"/>
                </a:lnTo>
                <a:lnTo>
                  <a:pt x="115824" y="9143"/>
                </a:lnTo>
                <a:lnTo>
                  <a:pt x="114300" y="10667"/>
                </a:lnTo>
                <a:close/>
              </a:path>
              <a:path w="3127375" h="2246629">
                <a:moveTo>
                  <a:pt x="3108960" y="10667"/>
                </a:moveTo>
                <a:lnTo>
                  <a:pt x="114300" y="10667"/>
                </a:lnTo>
                <a:lnTo>
                  <a:pt x="115824" y="9143"/>
                </a:lnTo>
                <a:lnTo>
                  <a:pt x="3110484" y="9143"/>
                </a:lnTo>
                <a:lnTo>
                  <a:pt x="3108960" y="10667"/>
                </a:lnTo>
                <a:close/>
              </a:path>
              <a:path w="3127375" h="2246629">
                <a:moveTo>
                  <a:pt x="9144" y="118871"/>
                </a:moveTo>
                <a:lnTo>
                  <a:pt x="4572" y="118871"/>
                </a:lnTo>
                <a:lnTo>
                  <a:pt x="4572" y="108203"/>
                </a:lnTo>
                <a:lnTo>
                  <a:pt x="16763" y="108203"/>
                </a:lnTo>
                <a:lnTo>
                  <a:pt x="12192" y="112775"/>
                </a:lnTo>
                <a:lnTo>
                  <a:pt x="9144" y="112775"/>
                </a:lnTo>
                <a:lnTo>
                  <a:pt x="7620" y="117347"/>
                </a:lnTo>
                <a:lnTo>
                  <a:pt x="9144" y="117347"/>
                </a:lnTo>
                <a:lnTo>
                  <a:pt x="9144" y="118871"/>
                </a:lnTo>
                <a:close/>
              </a:path>
              <a:path w="3127375" h="2246629">
                <a:moveTo>
                  <a:pt x="3008376" y="118871"/>
                </a:moveTo>
                <a:lnTo>
                  <a:pt x="9144" y="118871"/>
                </a:lnTo>
                <a:lnTo>
                  <a:pt x="9144" y="115823"/>
                </a:lnTo>
                <a:lnTo>
                  <a:pt x="16763" y="108203"/>
                </a:lnTo>
                <a:lnTo>
                  <a:pt x="3011424" y="108203"/>
                </a:lnTo>
                <a:lnTo>
                  <a:pt x="3009900" y="109727"/>
                </a:lnTo>
                <a:lnTo>
                  <a:pt x="3025140" y="109727"/>
                </a:lnTo>
                <a:lnTo>
                  <a:pt x="3022091" y="112775"/>
                </a:lnTo>
                <a:lnTo>
                  <a:pt x="3008376" y="112775"/>
                </a:lnTo>
                <a:lnTo>
                  <a:pt x="3008376" y="118871"/>
                </a:lnTo>
                <a:close/>
              </a:path>
              <a:path w="3127375" h="2246629">
                <a:moveTo>
                  <a:pt x="3025140" y="109727"/>
                </a:moveTo>
                <a:lnTo>
                  <a:pt x="3009900" y="109727"/>
                </a:lnTo>
                <a:lnTo>
                  <a:pt x="3014472" y="108203"/>
                </a:lnTo>
                <a:lnTo>
                  <a:pt x="3026664" y="108203"/>
                </a:lnTo>
                <a:lnTo>
                  <a:pt x="3025140" y="109727"/>
                </a:lnTo>
                <a:close/>
              </a:path>
              <a:path w="3127375" h="2246629">
                <a:moveTo>
                  <a:pt x="7620" y="117347"/>
                </a:moveTo>
                <a:lnTo>
                  <a:pt x="9144" y="112775"/>
                </a:lnTo>
                <a:lnTo>
                  <a:pt x="9144" y="115823"/>
                </a:lnTo>
                <a:lnTo>
                  <a:pt x="7620" y="117347"/>
                </a:lnTo>
                <a:close/>
              </a:path>
              <a:path w="3127375" h="2246629">
                <a:moveTo>
                  <a:pt x="9144" y="115823"/>
                </a:moveTo>
                <a:lnTo>
                  <a:pt x="9144" y="112775"/>
                </a:lnTo>
                <a:lnTo>
                  <a:pt x="12192" y="112775"/>
                </a:lnTo>
                <a:lnTo>
                  <a:pt x="9144" y="115823"/>
                </a:lnTo>
                <a:close/>
              </a:path>
              <a:path w="3127375" h="2246629">
                <a:moveTo>
                  <a:pt x="3019043" y="2241804"/>
                </a:moveTo>
                <a:lnTo>
                  <a:pt x="3008376" y="2241804"/>
                </a:lnTo>
                <a:lnTo>
                  <a:pt x="3008376" y="112775"/>
                </a:lnTo>
                <a:lnTo>
                  <a:pt x="3019043" y="112775"/>
                </a:lnTo>
                <a:lnTo>
                  <a:pt x="3019043" y="115823"/>
                </a:lnTo>
                <a:lnTo>
                  <a:pt x="3015996" y="118871"/>
                </a:lnTo>
                <a:lnTo>
                  <a:pt x="3019043" y="118871"/>
                </a:lnTo>
                <a:lnTo>
                  <a:pt x="3019043" y="2228088"/>
                </a:lnTo>
                <a:lnTo>
                  <a:pt x="3009900" y="2237231"/>
                </a:lnTo>
                <a:lnTo>
                  <a:pt x="3019043" y="2237231"/>
                </a:lnTo>
                <a:lnTo>
                  <a:pt x="3019043" y="2241804"/>
                </a:lnTo>
                <a:close/>
              </a:path>
              <a:path w="3127375" h="2246629">
                <a:moveTo>
                  <a:pt x="3019043" y="115823"/>
                </a:moveTo>
                <a:lnTo>
                  <a:pt x="3019043" y="112775"/>
                </a:lnTo>
                <a:lnTo>
                  <a:pt x="3022091" y="112775"/>
                </a:lnTo>
                <a:lnTo>
                  <a:pt x="3019043" y="115823"/>
                </a:lnTo>
                <a:close/>
              </a:path>
              <a:path w="3127375" h="2246629">
                <a:moveTo>
                  <a:pt x="9144" y="117347"/>
                </a:moveTo>
                <a:lnTo>
                  <a:pt x="7620" y="117347"/>
                </a:lnTo>
                <a:lnTo>
                  <a:pt x="9144" y="115823"/>
                </a:lnTo>
                <a:lnTo>
                  <a:pt x="9144" y="117347"/>
                </a:lnTo>
                <a:close/>
              </a:path>
              <a:path w="3127375" h="2246629">
                <a:moveTo>
                  <a:pt x="3019043" y="118871"/>
                </a:moveTo>
                <a:lnTo>
                  <a:pt x="3015996" y="118871"/>
                </a:lnTo>
                <a:lnTo>
                  <a:pt x="3019043" y="115823"/>
                </a:lnTo>
                <a:lnTo>
                  <a:pt x="3019043" y="118871"/>
                </a:lnTo>
                <a:close/>
              </a:path>
              <a:path w="3127375" h="2246629">
                <a:moveTo>
                  <a:pt x="3116579" y="2133600"/>
                </a:moveTo>
                <a:lnTo>
                  <a:pt x="3116579" y="2130552"/>
                </a:lnTo>
                <a:lnTo>
                  <a:pt x="3118104" y="2129028"/>
                </a:lnTo>
                <a:lnTo>
                  <a:pt x="3116579" y="2133600"/>
                </a:lnTo>
                <a:close/>
              </a:path>
              <a:path w="3127375" h="2246629">
                <a:moveTo>
                  <a:pt x="3127248" y="2133600"/>
                </a:moveTo>
                <a:lnTo>
                  <a:pt x="3116579" y="2133600"/>
                </a:lnTo>
                <a:lnTo>
                  <a:pt x="3118104" y="2129028"/>
                </a:lnTo>
                <a:lnTo>
                  <a:pt x="3127248" y="2129028"/>
                </a:lnTo>
                <a:lnTo>
                  <a:pt x="3127248" y="2133600"/>
                </a:lnTo>
                <a:close/>
              </a:path>
              <a:path w="3127375" h="2246629">
                <a:moveTo>
                  <a:pt x="3020568" y="2241804"/>
                </a:moveTo>
                <a:lnTo>
                  <a:pt x="3019043" y="2241804"/>
                </a:lnTo>
                <a:lnTo>
                  <a:pt x="3019043" y="2228088"/>
                </a:lnTo>
                <a:lnTo>
                  <a:pt x="3116579" y="2130552"/>
                </a:lnTo>
                <a:lnTo>
                  <a:pt x="3116579" y="2133600"/>
                </a:lnTo>
                <a:lnTo>
                  <a:pt x="3127248" y="2133600"/>
                </a:lnTo>
                <a:lnTo>
                  <a:pt x="3127248" y="2135123"/>
                </a:lnTo>
                <a:lnTo>
                  <a:pt x="3020568" y="2241804"/>
                </a:lnTo>
                <a:close/>
              </a:path>
              <a:path w="3127375" h="2246629">
                <a:moveTo>
                  <a:pt x="3009900" y="2237231"/>
                </a:moveTo>
                <a:lnTo>
                  <a:pt x="3019043" y="2228088"/>
                </a:lnTo>
                <a:lnTo>
                  <a:pt x="3019043" y="2235708"/>
                </a:lnTo>
                <a:lnTo>
                  <a:pt x="3014472" y="2235708"/>
                </a:lnTo>
                <a:lnTo>
                  <a:pt x="3009900" y="2237231"/>
                </a:lnTo>
                <a:close/>
              </a:path>
              <a:path w="3127375" h="2246629">
                <a:moveTo>
                  <a:pt x="9144" y="2241804"/>
                </a:moveTo>
                <a:lnTo>
                  <a:pt x="4572" y="2235708"/>
                </a:lnTo>
                <a:lnTo>
                  <a:pt x="9144" y="2235708"/>
                </a:lnTo>
                <a:lnTo>
                  <a:pt x="9144" y="2241804"/>
                </a:lnTo>
                <a:close/>
              </a:path>
              <a:path w="3127375" h="2246629">
                <a:moveTo>
                  <a:pt x="3008376" y="2241804"/>
                </a:moveTo>
                <a:lnTo>
                  <a:pt x="9144" y="2241804"/>
                </a:lnTo>
                <a:lnTo>
                  <a:pt x="9144" y="2235708"/>
                </a:lnTo>
                <a:lnTo>
                  <a:pt x="3008376" y="2235708"/>
                </a:lnTo>
                <a:lnTo>
                  <a:pt x="3008376" y="2241804"/>
                </a:lnTo>
                <a:close/>
              </a:path>
              <a:path w="3127375" h="2246629">
                <a:moveTo>
                  <a:pt x="3019043" y="2237231"/>
                </a:moveTo>
                <a:lnTo>
                  <a:pt x="3009900" y="2237231"/>
                </a:lnTo>
                <a:lnTo>
                  <a:pt x="3014472" y="2235708"/>
                </a:lnTo>
                <a:lnTo>
                  <a:pt x="3019043" y="2235708"/>
                </a:lnTo>
                <a:lnTo>
                  <a:pt x="3019043" y="2237231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1916" y="2878835"/>
            <a:ext cx="3009900" cy="2127885"/>
          </a:xfrm>
          <a:custGeom>
            <a:avLst/>
            <a:gdLst/>
            <a:ahLst/>
            <a:cxnLst/>
            <a:rect l="l" t="t" r="r" b="b"/>
            <a:pathLst>
              <a:path w="3009900" h="2127885">
                <a:moveTo>
                  <a:pt x="0" y="0"/>
                </a:moveTo>
                <a:lnTo>
                  <a:pt x="3009900" y="0"/>
                </a:lnTo>
                <a:lnTo>
                  <a:pt x="3009900" y="2127504"/>
                </a:lnTo>
                <a:lnTo>
                  <a:pt x="0" y="2127504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61815" y="2770632"/>
            <a:ext cx="108585" cy="2235835"/>
          </a:xfrm>
          <a:custGeom>
            <a:avLst/>
            <a:gdLst/>
            <a:ahLst/>
            <a:cxnLst/>
            <a:rect l="l" t="t" r="r" b="b"/>
            <a:pathLst>
              <a:path w="108585" h="2235835">
                <a:moveTo>
                  <a:pt x="0" y="2235708"/>
                </a:moveTo>
                <a:lnTo>
                  <a:pt x="0" y="108204"/>
                </a:lnTo>
                <a:lnTo>
                  <a:pt x="108204" y="0"/>
                </a:lnTo>
                <a:lnTo>
                  <a:pt x="108204" y="2127504"/>
                </a:lnTo>
                <a:lnTo>
                  <a:pt x="0" y="2235708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1916" y="2770632"/>
            <a:ext cx="3118485" cy="108585"/>
          </a:xfrm>
          <a:custGeom>
            <a:avLst/>
            <a:gdLst/>
            <a:ahLst/>
            <a:cxnLst/>
            <a:rect l="l" t="t" r="r" b="b"/>
            <a:pathLst>
              <a:path w="3118485" h="108585">
                <a:moveTo>
                  <a:pt x="3009900" y="108204"/>
                </a:moveTo>
                <a:lnTo>
                  <a:pt x="0" y="108204"/>
                </a:lnTo>
                <a:lnTo>
                  <a:pt x="108203" y="0"/>
                </a:lnTo>
                <a:lnTo>
                  <a:pt x="3118104" y="0"/>
                </a:lnTo>
                <a:lnTo>
                  <a:pt x="3009900" y="108204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7344" y="2766060"/>
            <a:ext cx="3127375" cy="2246630"/>
          </a:xfrm>
          <a:custGeom>
            <a:avLst/>
            <a:gdLst/>
            <a:ahLst/>
            <a:cxnLst/>
            <a:rect l="l" t="t" r="r" b="b"/>
            <a:pathLst>
              <a:path w="3127375" h="2246629">
                <a:moveTo>
                  <a:pt x="3017520" y="2246376"/>
                </a:moveTo>
                <a:lnTo>
                  <a:pt x="0" y="2246376"/>
                </a:lnTo>
                <a:lnTo>
                  <a:pt x="0" y="109727"/>
                </a:lnTo>
                <a:lnTo>
                  <a:pt x="111252" y="0"/>
                </a:lnTo>
                <a:lnTo>
                  <a:pt x="3127248" y="0"/>
                </a:lnTo>
                <a:lnTo>
                  <a:pt x="3127248" y="1523"/>
                </a:lnTo>
                <a:lnTo>
                  <a:pt x="3118104" y="1523"/>
                </a:lnTo>
                <a:lnTo>
                  <a:pt x="3112008" y="7619"/>
                </a:lnTo>
                <a:lnTo>
                  <a:pt x="115824" y="7619"/>
                </a:lnTo>
                <a:lnTo>
                  <a:pt x="112775" y="10667"/>
                </a:lnTo>
                <a:lnTo>
                  <a:pt x="18159" y="106679"/>
                </a:lnTo>
                <a:lnTo>
                  <a:pt x="4572" y="106679"/>
                </a:lnTo>
                <a:lnTo>
                  <a:pt x="4572" y="117347"/>
                </a:lnTo>
                <a:lnTo>
                  <a:pt x="10668" y="117347"/>
                </a:lnTo>
                <a:lnTo>
                  <a:pt x="10668" y="2235707"/>
                </a:lnTo>
                <a:lnTo>
                  <a:pt x="4572" y="2235707"/>
                </a:lnTo>
                <a:lnTo>
                  <a:pt x="10668" y="2240279"/>
                </a:lnTo>
                <a:lnTo>
                  <a:pt x="3023532" y="2240279"/>
                </a:lnTo>
                <a:lnTo>
                  <a:pt x="3017520" y="2246376"/>
                </a:lnTo>
                <a:close/>
              </a:path>
              <a:path w="3127375" h="2246629">
                <a:moveTo>
                  <a:pt x="3011424" y="108203"/>
                </a:moveTo>
                <a:lnTo>
                  <a:pt x="3118104" y="1523"/>
                </a:lnTo>
                <a:lnTo>
                  <a:pt x="3121914" y="4571"/>
                </a:lnTo>
                <a:lnTo>
                  <a:pt x="3116579" y="4571"/>
                </a:lnTo>
                <a:lnTo>
                  <a:pt x="3116579" y="16892"/>
                </a:lnTo>
                <a:lnTo>
                  <a:pt x="3028039" y="106679"/>
                </a:lnTo>
                <a:lnTo>
                  <a:pt x="3014472" y="106679"/>
                </a:lnTo>
                <a:lnTo>
                  <a:pt x="3011424" y="108203"/>
                </a:lnTo>
                <a:close/>
              </a:path>
              <a:path w="3127375" h="2246629">
                <a:moveTo>
                  <a:pt x="3116579" y="2130573"/>
                </a:moveTo>
                <a:lnTo>
                  <a:pt x="3116579" y="16892"/>
                </a:lnTo>
                <a:lnTo>
                  <a:pt x="3125724" y="7619"/>
                </a:lnTo>
                <a:lnTo>
                  <a:pt x="3118104" y="1523"/>
                </a:lnTo>
                <a:lnTo>
                  <a:pt x="3127248" y="1523"/>
                </a:lnTo>
                <a:lnTo>
                  <a:pt x="3127248" y="2129028"/>
                </a:lnTo>
                <a:lnTo>
                  <a:pt x="3118104" y="2129028"/>
                </a:lnTo>
                <a:lnTo>
                  <a:pt x="3116579" y="2130573"/>
                </a:lnTo>
                <a:close/>
              </a:path>
              <a:path w="3127375" h="2246629">
                <a:moveTo>
                  <a:pt x="3116579" y="16892"/>
                </a:moveTo>
                <a:lnTo>
                  <a:pt x="3116579" y="4571"/>
                </a:lnTo>
                <a:lnTo>
                  <a:pt x="3122676" y="10667"/>
                </a:lnTo>
                <a:lnTo>
                  <a:pt x="3116579" y="16892"/>
                </a:lnTo>
                <a:close/>
              </a:path>
              <a:path w="3127375" h="2246629">
                <a:moveTo>
                  <a:pt x="3122718" y="10667"/>
                </a:moveTo>
                <a:lnTo>
                  <a:pt x="3116579" y="4571"/>
                </a:lnTo>
                <a:lnTo>
                  <a:pt x="3121914" y="4571"/>
                </a:lnTo>
                <a:lnTo>
                  <a:pt x="3125724" y="7619"/>
                </a:lnTo>
                <a:lnTo>
                  <a:pt x="3122718" y="10667"/>
                </a:lnTo>
                <a:close/>
              </a:path>
              <a:path w="3127375" h="2246629">
                <a:moveTo>
                  <a:pt x="112818" y="10667"/>
                </a:moveTo>
                <a:lnTo>
                  <a:pt x="115824" y="7619"/>
                </a:lnTo>
                <a:lnTo>
                  <a:pt x="112818" y="10667"/>
                </a:lnTo>
                <a:close/>
              </a:path>
              <a:path w="3127375" h="2246629">
                <a:moveTo>
                  <a:pt x="3108960" y="10667"/>
                </a:moveTo>
                <a:lnTo>
                  <a:pt x="112818" y="10667"/>
                </a:lnTo>
                <a:lnTo>
                  <a:pt x="115824" y="7619"/>
                </a:lnTo>
                <a:lnTo>
                  <a:pt x="3112008" y="7619"/>
                </a:lnTo>
                <a:lnTo>
                  <a:pt x="3108960" y="10667"/>
                </a:lnTo>
                <a:close/>
              </a:path>
              <a:path w="3127375" h="2246629">
                <a:moveTo>
                  <a:pt x="10668" y="117347"/>
                </a:moveTo>
                <a:lnTo>
                  <a:pt x="4572" y="117347"/>
                </a:lnTo>
                <a:lnTo>
                  <a:pt x="4572" y="106679"/>
                </a:lnTo>
                <a:lnTo>
                  <a:pt x="18159" y="106679"/>
                </a:lnTo>
                <a:lnTo>
                  <a:pt x="12149" y="112775"/>
                </a:lnTo>
                <a:lnTo>
                  <a:pt x="10668" y="112775"/>
                </a:lnTo>
                <a:lnTo>
                  <a:pt x="9144" y="115823"/>
                </a:lnTo>
                <a:lnTo>
                  <a:pt x="10668" y="115823"/>
                </a:lnTo>
                <a:lnTo>
                  <a:pt x="10668" y="117347"/>
                </a:lnTo>
                <a:close/>
              </a:path>
              <a:path w="3127375" h="2246629">
                <a:moveTo>
                  <a:pt x="3009900" y="117347"/>
                </a:moveTo>
                <a:lnTo>
                  <a:pt x="10668" y="117347"/>
                </a:lnTo>
                <a:lnTo>
                  <a:pt x="10688" y="114257"/>
                </a:lnTo>
                <a:lnTo>
                  <a:pt x="18159" y="106679"/>
                </a:lnTo>
                <a:lnTo>
                  <a:pt x="3012948" y="106679"/>
                </a:lnTo>
                <a:lnTo>
                  <a:pt x="3011424" y="108203"/>
                </a:lnTo>
                <a:lnTo>
                  <a:pt x="3026537" y="108203"/>
                </a:lnTo>
                <a:lnTo>
                  <a:pt x="3022028" y="112775"/>
                </a:lnTo>
                <a:lnTo>
                  <a:pt x="3009900" y="112775"/>
                </a:lnTo>
                <a:lnTo>
                  <a:pt x="3009900" y="117347"/>
                </a:lnTo>
                <a:close/>
              </a:path>
              <a:path w="3127375" h="2246629">
                <a:moveTo>
                  <a:pt x="3026537" y="108203"/>
                </a:moveTo>
                <a:lnTo>
                  <a:pt x="3011424" y="108203"/>
                </a:lnTo>
                <a:lnTo>
                  <a:pt x="3014472" y="106679"/>
                </a:lnTo>
                <a:lnTo>
                  <a:pt x="3028039" y="106679"/>
                </a:lnTo>
                <a:lnTo>
                  <a:pt x="3026537" y="108203"/>
                </a:lnTo>
                <a:close/>
              </a:path>
              <a:path w="3127375" h="2246629">
                <a:moveTo>
                  <a:pt x="9144" y="115823"/>
                </a:moveTo>
                <a:lnTo>
                  <a:pt x="10668" y="112775"/>
                </a:lnTo>
                <a:lnTo>
                  <a:pt x="10668" y="114278"/>
                </a:lnTo>
                <a:lnTo>
                  <a:pt x="9144" y="115823"/>
                </a:lnTo>
                <a:close/>
              </a:path>
              <a:path w="3127375" h="2246629">
                <a:moveTo>
                  <a:pt x="10668" y="114278"/>
                </a:moveTo>
                <a:lnTo>
                  <a:pt x="10668" y="112775"/>
                </a:lnTo>
                <a:lnTo>
                  <a:pt x="12149" y="112775"/>
                </a:lnTo>
                <a:lnTo>
                  <a:pt x="10668" y="114278"/>
                </a:lnTo>
                <a:close/>
              </a:path>
              <a:path w="3127375" h="2246629">
                <a:moveTo>
                  <a:pt x="3020568" y="2240279"/>
                </a:moveTo>
                <a:lnTo>
                  <a:pt x="3009900" y="2240279"/>
                </a:lnTo>
                <a:lnTo>
                  <a:pt x="3009900" y="112775"/>
                </a:lnTo>
                <a:lnTo>
                  <a:pt x="3020568" y="112775"/>
                </a:lnTo>
                <a:lnTo>
                  <a:pt x="3020547" y="114278"/>
                </a:lnTo>
                <a:lnTo>
                  <a:pt x="3017520" y="117347"/>
                </a:lnTo>
                <a:lnTo>
                  <a:pt x="3020568" y="117347"/>
                </a:lnTo>
                <a:lnTo>
                  <a:pt x="3020568" y="2227957"/>
                </a:lnTo>
                <a:lnTo>
                  <a:pt x="3011424" y="2237232"/>
                </a:lnTo>
                <a:lnTo>
                  <a:pt x="3020568" y="2237232"/>
                </a:lnTo>
                <a:lnTo>
                  <a:pt x="3020568" y="2240279"/>
                </a:lnTo>
                <a:close/>
              </a:path>
              <a:path w="3127375" h="2246629">
                <a:moveTo>
                  <a:pt x="3020568" y="114257"/>
                </a:moveTo>
                <a:lnTo>
                  <a:pt x="3020568" y="112775"/>
                </a:lnTo>
                <a:lnTo>
                  <a:pt x="3022028" y="112775"/>
                </a:lnTo>
                <a:lnTo>
                  <a:pt x="3020568" y="114257"/>
                </a:lnTo>
                <a:close/>
              </a:path>
              <a:path w="3127375" h="2246629">
                <a:moveTo>
                  <a:pt x="3020568" y="117347"/>
                </a:moveTo>
                <a:lnTo>
                  <a:pt x="3017520" y="117347"/>
                </a:lnTo>
                <a:lnTo>
                  <a:pt x="3020568" y="114257"/>
                </a:lnTo>
                <a:lnTo>
                  <a:pt x="3020568" y="117347"/>
                </a:lnTo>
                <a:close/>
              </a:path>
              <a:path w="3127375" h="2246629">
                <a:moveTo>
                  <a:pt x="10668" y="115823"/>
                </a:moveTo>
                <a:lnTo>
                  <a:pt x="9144" y="115823"/>
                </a:lnTo>
                <a:lnTo>
                  <a:pt x="10668" y="114278"/>
                </a:lnTo>
                <a:lnTo>
                  <a:pt x="10668" y="115823"/>
                </a:lnTo>
                <a:close/>
              </a:path>
              <a:path w="3127375" h="2246629">
                <a:moveTo>
                  <a:pt x="3116579" y="2132076"/>
                </a:moveTo>
                <a:lnTo>
                  <a:pt x="3116579" y="2130573"/>
                </a:lnTo>
                <a:lnTo>
                  <a:pt x="3118104" y="2129028"/>
                </a:lnTo>
                <a:lnTo>
                  <a:pt x="3116579" y="2132076"/>
                </a:lnTo>
                <a:close/>
              </a:path>
              <a:path w="3127375" h="2246629">
                <a:moveTo>
                  <a:pt x="3127248" y="2132076"/>
                </a:moveTo>
                <a:lnTo>
                  <a:pt x="3116579" y="2132076"/>
                </a:lnTo>
                <a:lnTo>
                  <a:pt x="3118104" y="2129028"/>
                </a:lnTo>
                <a:lnTo>
                  <a:pt x="3127248" y="2129028"/>
                </a:lnTo>
                <a:lnTo>
                  <a:pt x="3127248" y="2132076"/>
                </a:lnTo>
                <a:close/>
              </a:path>
              <a:path w="3127375" h="2246629">
                <a:moveTo>
                  <a:pt x="3023532" y="2240279"/>
                </a:moveTo>
                <a:lnTo>
                  <a:pt x="3020568" y="2240279"/>
                </a:lnTo>
                <a:lnTo>
                  <a:pt x="3020568" y="2227957"/>
                </a:lnTo>
                <a:lnTo>
                  <a:pt x="3116579" y="2130573"/>
                </a:lnTo>
                <a:lnTo>
                  <a:pt x="3116579" y="2132076"/>
                </a:lnTo>
                <a:lnTo>
                  <a:pt x="3127248" y="2132076"/>
                </a:lnTo>
                <a:lnTo>
                  <a:pt x="3127248" y="2135123"/>
                </a:lnTo>
                <a:lnTo>
                  <a:pt x="3023532" y="2240279"/>
                </a:lnTo>
                <a:close/>
              </a:path>
              <a:path w="3127375" h="2246629">
                <a:moveTo>
                  <a:pt x="3011424" y="2237232"/>
                </a:moveTo>
                <a:lnTo>
                  <a:pt x="3020568" y="2227957"/>
                </a:lnTo>
                <a:lnTo>
                  <a:pt x="3020568" y="2235707"/>
                </a:lnTo>
                <a:lnTo>
                  <a:pt x="3014472" y="2235707"/>
                </a:lnTo>
                <a:lnTo>
                  <a:pt x="3011424" y="2237232"/>
                </a:lnTo>
                <a:close/>
              </a:path>
              <a:path w="3127375" h="2246629">
                <a:moveTo>
                  <a:pt x="10668" y="2240279"/>
                </a:moveTo>
                <a:lnTo>
                  <a:pt x="4572" y="2235707"/>
                </a:lnTo>
                <a:lnTo>
                  <a:pt x="10668" y="2235707"/>
                </a:lnTo>
                <a:lnTo>
                  <a:pt x="10668" y="2240279"/>
                </a:lnTo>
                <a:close/>
              </a:path>
              <a:path w="3127375" h="2246629">
                <a:moveTo>
                  <a:pt x="3009900" y="2240279"/>
                </a:moveTo>
                <a:lnTo>
                  <a:pt x="10668" y="2240279"/>
                </a:lnTo>
                <a:lnTo>
                  <a:pt x="10668" y="2235707"/>
                </a:lnTo>
                <a:lnTo>
                  <a:pt x="3009900" y="2235707"/>
                </a:lnTo>
                <a:lnTo>
                  <a:pt x="3009900" y="2240279"/>
                </a:lnTo>
                <a:close/>
              </a:path>
              <a:path w="3127375" h="2246629">
                <a:moveTo>
                  <a:pt x="3020568" y="2237232"/>
                </a:moveTo>
                <a:lnTo>
                  <a:pt x="3011424" y="2237232"/>
                </a:lnTo>
                <a:lnTo>
                  <a:pt x="3014472" y="2235707"/>
                </a:lnTo>
                <a:lnTo>
                  <a:pt x="3020568" y="2235707"/>
                </a:lnTo>
                <a:lnTo>
                  <a:pt x="3020568" y="2237232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9036" y="3086100"/>
            <a:ext cx="3009900" cy="2129155"/>
          </a:xfrm>
          <a:custGeom>
            <a:avLst/>
            <a:gdLst/>
            <a:ahLst/>
            <a:cxnLst/>
            <a:rect l="l" t="t" r="r" b="b"/>
            <a:pathLst>
              <a:path w="3009900" h="2129154">
                <a:moveTo>
                  <a:pt x="0" y="0"/>
                </a:moveTo>
                <a:lnTo>
                  <a:pt x="3009900" y="0"/>
                </a:lnTo>
                <a:lnTo>
                  <a:pt x="3009900" y="2129028"/>
                </a:lnTo>
                <a:lnTo>
                  <a:pt x="0" y="2129028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78935" y="2979420"/>
            <a:ext cx="108585" cy="2235835"/>
          </a:xfrm>
          <a:custGeom>
            <a:avLst/>
            <a:gdLst/>
            <a:ahLst/>
            <a:cxnLst/>
            <a:rect l="l" t="t" r="r" b="b"/>
            <a:pathLst>
              <a:path w="108585" h="2235835">
                <a:moveTo>
                  <a:pt x="0" y="2235707"/>
                </a:moveTo>
                <a:lnTo>
                  <a:pt x="0" y="106679"/>
                </a:lnTo>
                <a:lnTo>
                  <a:pt x="108204" y="0"/>
                </a:lnTo>
                <a:lnTo>
                  <a:pt x="108204" y="2127504"/>
                </a:lnTo>
                <a:lnTo>
                  <a:pt x="0" y="223570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9036" y="2979420"/>
            <a:ext cx="3118485" cy="106680"/>
          </a:xfrm>
          <a:custGeom>
            <a:avLst/>
            <a:gdLst/>
            <a:ahLst/>
            <a:cxnLst/>
            <a:rect l="l" t="t" r="r" b="b"/>
            <a:pathLst>
              <a:path w="3118485" h="106680">
                <a:moveTo>
                  <a:pt x="3009900" y="106679"/>
                </a:moveTo>
                <a:lnTo>
                  <a:pt x="0" y="106679"/>
                </a:lnTo>
                <a:lnTo>
                  <a:pt x="108204" y="0"/>
                </a:lnTo>
                <a:lnTo>
                  <a:pt x="3118104" y="0"/>
                </a:lnTo>
                <a:lnTo>
                  <a:pt x="3009900" y="106679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2940" y="2973323"/>
            <a:ext cx="3129280" cy="2246630"/>
          </a:xfrm>
          <a:custGeom>
            <a:avLst/>
            <a:gdLst/>
            <a:ahLst/>
            <a:cxnLst/>
            <a:rect l="l" t="t" r="r" b="b"/>
            <a:pathLst>
              <a:path w="3129279" h="2246629">
                <a:moveTo>
                  <a:pt x="3017520" y="2246376"/>
                </a:moveTo>
                <a:lnTo>
                  <a:pt x="0" y="2246376"/>
                </a:lnTo>
                <a:lnTo>
                  <a:pt x="0" y="111251"/>
                </a:lnTo>
                <a:lnTo>
                  <a:pt x="111252" y="0"/>
                </a:lnTo>
                <a:lnTo>
                  <a:pt x="3128772" y="0"/>
                </a:lnTo>
                <a:lnTo>
                  <a:pt x="3128772" y="1523"/>
                </a:lnTo>
                <a:lnTo>
                  <a:pt x="3119628" y="1523"/>
                </a:lnTo>
                <a:lnTo>
                  <a:pt x="3112007" y="9143"/>
                </a:lnTo>
                <a:lnTo>
                  <a:pt x="117348" y="9143"/>
                </a:lnTo>
                <a:lnTo>
                  <a:pt x="114300" y="10667"/>
                </a:lnTo>
                <a:lnTo>
                  <a:pt x="115824" y="10667"/>
                </a:lnTo>
                <a:lnTo>
                  <a:pt x="18288" y="108203"/>
                </a:lnTo>
                <a:lnTo>
                  <a:pt x="6096" y="108203"/>
                </a:lnTo>
                <a:lnTo>
                  <a:pt x="6096" y="118871"/>
                </a:lnTo>
                <a:lnTo>
                  <a:pt x="10668" y="118871"/>
                </a:lnTo>
                <a:lnTo>
                  <a:pt x="10668" y="2235708"/>
                </a:lnTo>
                <a:lnTo>
                  <a:pt x="6096" y="2235708"/>
                </a:lnTo>
                <a:lnTo>
                  <a:pt x="10668" y="2241804"/>
                </a:lnTo>
                <a:lnTo>
                  <a:pt x="3022091" y="2241804"/>
                </a:lnTo>
                <a:lnTo>
                  <a:pt x="3017520" y="2246376"/>
                </a:lnTo>
                <a:close/>
              </a:path>
              <a:path w="3129279" h="2246629">
                <a:moveTo>
                  <a:pt x="3011424" y="109727"/>
                </a:moveTo>
                <a:lnTo>
                  <a:pt x="3119628" y="1523"/>
                </a:lnTo>
                <a:lnTo>
                  <a:pt x="3124200" y="6095"/>
                </a:lnTo>
                <a:lnTo>
                  <a:pt x="3118104" y="6095"/>
                </a:lnTo>
                <a:lnTo>
                  <a:pt x="3118104" y="18287"/>
                </a:lnTo>
                <a:lnTo>
                  <a:pt x="3028188" y="108203"/>
                </a:lnTo>
                <a:lnTo>
                  <a:pt x="3015996" y="108203"/>
                </a:lnTo>
                <a:lnTo>
                  <a:pt x="3011424" y="109727"/>
                </a:lnTo>
                <a:close/>
              </a:path>
              <a:path w="3129279" h="2246629">
                <a:moveTo>
                  <a:pt x="3118104" y="2130551"/>
                </a:moveTo>
                <a:lnTo>
                  <a:pt x="3118104" y="18287"/>
                </a:lnTo>
                <a:lnTo>
                  <a:pt x="3127248" y="9143"/>
                </a:lnTo>
                <a:lnTo>
                  <a:pt x="3119628" y="1523"/>
                </a:lnTo>
                <a:lnTo>
                  <a:pt x="3128772" y="1523"/>
                </a:lnTo>
                <a:lnTo>
                  <a:pt x="3128772" y="2129028"/>
                </a:lnTo>
                <a:lnTo>
                  <a:pt x="3119628" y="2129028"/>
                </a:lnTo>
                <a:lnTo>
                  <a:pt x="3118104" y="2130551"/>
                </a:lnTo>
                <a:close/>
              </a:path>
              <a:path w="3129279" h="2246629">
                <a:moveTo>
                  <a:pt x="3118104" y="18287"/>
                </a:moveTo>
                <a:lnTo>
                  <a:pt x="3118104" y="6095"/>
                </a:lnTo>
                <a:lnTo>
                  <a:pt x="3124200" y="10667"/>
                </a:lnTo>
                <a:lnTo>
                  <a:pt x="3125723" y="10667"/>
                </a:lnTo>
                <a:lnTo>
                  <a:pt x="3118104" y="18287"/>
                </a:lnTo>
                <a:close/>
              </a:path>
              <a:path w="3129279" h="2246629">
                <a:moveTo>
                  <a:pt x="3125723" y="10667"/>
                </a:moveTo>
                <a:lnTo>
                  <a:pt x="3124200" y="10667"/>
                </a:lnTo>
                <a:lnTo>
                  <a:pt x="3118104" y="6095"/>
                </a:lnTo>
                <a:lnTo>
                  <a:pt x="3124200" y="6095"/>
                </a:lnTo>
                <a:lnTo>
                  <a:pt x="3127248" y="9143"/>
                </a:lnTo>
                <a:lnTo>
                  <a:pt x="3125723" y="10667"/>
                </a:lnTo>
                <a:close/>
              </a:path>
              <a:path w="3129279" h="2246629">
                <a:moveTo>
                  <a:pt x="115824" y="10667"/>
                </a:moveTo>
                <a:lnTo>
                  <a:pt x="114300" y="10667"/>
                </a:lnTo>
                <a:lnTo>
                  <a:pt x="117348" y="9143"/>
                </a:lnTo>
                <a:lnTo>
                  <a:pt x="115824" y="10667"/>
                </a:lnTo>
                <a:close/>
              </a:path>
              <a:path w="3129279" h="2246629">
                <a:moveTo>
                  <a:pt x="3110484" y="10667"/>
                </a:moveTo>
                <a:lnTo>
                  <a:pt x="115824" y="10667"/>
                </a:lnTo>
                <a:lnTo>
                  <a:pt x="117348" y="9143"/>
                </a:lnTo>
                <a:lnTo>
                  <a:pt x="3112007" y="9143"/>
                </a:lnTo>
                <a:lnTo>
                  <a:pt x="3110484" y="10667"/>
                </a:lnTo>
                <a:close/>
              </a:path>
              <a:path w="3129279" h="2246629">
                <a:moveTo>
                  <a:pt x="10668" y="118871"/>
                </a:moveTo>
                <a:lnTo>
                  <a:pt x="6096" y="118871"/>
                </a:lnTo>
                <a:lnTo>
                  <a:pt x="6096" y="108203"/>
                </a:lnTo>
                <a:lnTo>
                  <a:pt x="18288" y="108203"/>
                </a:lnTo>
                <a:lnTo>
                  <a:pt x="13716" y="112775"/>
                </a:lnTo>
                <a:lnTo>
                  <a:pt x="10668" y="112775"/>
                </a:lnTo>
                <a:lnTo>
                  <a:pt x="9144" y="117347"/>
                </a:lnTo>
                <a:lnTo>
                  <a:pt x="10668" y="117347"/>
                </a:lnTo>
                <a:lnTo>
                  <a:pt x="10668" y="118871"/>
                </a:lnTo>
                <a:close/>
              </a:path>
              <a:path w="3129279" h="2246629">
                <a:moveTo>
                  <a:pt x="3009900" y="118871"/>
                </a:moveTo>
                <a:lnTo>
                  <a:pt x="10668" y="118871"/>
                </a:lnTo>
                <a:lnTo>
                  <a:pt x="10668" y="115823"/>
                </a:lnTo>
                <a:lnTo>
                  <a:pt x="18288" y="108203"/>
                </a:lnTo>
                <a:lnTo>
                  <a:pt x="3012948" y="108203"/>
                </a:lnTo>
                <a:lnTo>
                  <a:pt x="3011424" y="109727"/>
                </a:lnTo>
                <a:lnTo>
                  <a:pt x="3026664" y="109727"/>
                </a:lnTo>
                <a:lnTo>
                  <a:pt x="3023616" y="112775"/>
                </a:lnTo>
                <a:lnTo>
                  <a:pt x="3009900" y="112775"/>
                </a:lnTo>
                <a:lnTo>
                  <a:pt x="3009900" y="118871"/>
                </a:lnTo>
                <a:close/>
              </a:path>
              <a:path w="3129279" h="2246629">
                <a:moveTo>
                  <a:pt x="3026664" y="109727"/>
                </a:moveTo>
                <a:lnTo>
                  <a:pt x="3011424" y="109727"/>
                </a:lnTo>
                <a:lnTo>
                  <a:pt x="3015996" y="108203"/>
                </a:lnTo>
                <a:lnTo>
                  <a:pt x="3028188" y="108203"/>
                </a:lnTo>
                <a:lnTo>
                  <a:pt x="3026664" y="109727"/>
                </a:lnTo>
                <a:close/>
              </a:path>
              <a:path w="3129279" h="2246629">
                <a:moveTo>
                  <a:pt x="9144" y="117347"/>
                </a:moveTo>
                <a:lnTo>
                  <a:pt x="10668" y="112775"/>
                </a:lnTo>
                <a:lnTo>
                  <a:pt x="10668" y="115823"/>
                </a:lnTo>
                <a:lnTo>
                  <a:pt x="9144" y="117347"/>
                </a:lnTo>
                <a:close/>
              </a:path>
              <a:path w="3129279" h="2246629">
                <a:moveTo>
                  <a:pt x="10668" y="115823"/>
                </a:moveTo>
                <a:lnTo>
                  <a:pt x="10668" y="112775"/>
                </a:lnTo>
                <a:lnTo>
                  <a:pt x="13716" y="112775"/>
                </a:lnTo>
                <a:lnTo>
                  <a:pt x="10668" y="115823"/>
                </a:lnTo>
                <a:close/>
              </a:path>
              <a:path w="3129279" h="2246629">
                <a:moveTo>
                  <a:pt x="3020568" y="2241804"/>
                </a:moveTo>
                <a:lnTo>
                  <a:pt x="3009900" y="2241804"/>
                </a:lnTo>
                <a:lnTo>
                  <a:pt x="3009900" y="112775"/>
                </a:lnTo>
                <a:lnTo>
                  <a:pt x="3020568" y="112775"/>
                </a:lnTo>
                <a:lnTo>
                  <a:pt x="3020568" y="115823"/>
                </a:lnTo>
                <a:lnTo>
                  <a:pt x="3017520" y="118871"/>
                </a:lnTo>
                <a:lnTo>
                  <a:pt x="3020568" y="118871"/>
                </a:lnTo>
                <a:lnTo>
                  <a:pt x="3020568" y="2228088"/>
                </a:lnTo>
                <a:lnTo>
                  <a:pt x="3011424" y="2237231"/>
                </a:lnTo>
                <a:lnTo>
                  <a:pt x="3020568" y="2237231"/>
                </a:lnTo>
                <a:lnTo>
                  <a:pt x="3020568" y="2241804"/>
                </a:lnTo>
                <a:close/>
              </a:path>
              <a:path w="3129279" h="2246629">
                <a:moveTo>
                  <a:pt x="3020568" y="115823"/>
                </a:moveTo>
                <a:lnTo>
                  <a:pt x="3020568" y="112775"/>
                </a:lnTo>
                <a:lnTo>
                  <a:pt x="3023616" y="112775"/>
                </a:lnTo>
                <a:lnTo>
                  <a:pt x="3020568" y="115823"/>
                </a:lnTo>
                <a:close/>
              </a:path>
              <a:path w="3129279" h="2246629">
                <a:moveTo>
                  <a:pt x="10668" y="117347"/>
                </a:moveTo>
                <a:lnTo>
                  <a:pt x="9144" y="117347"/>
                </a:lnTo>
                <a:lnTo>
                  <a:pt x="10668" y="115823"/>
                </a:lnTo>
                <a:lnTo>
                  <a:pt x="10668" y="117347"/>
                </a:lnTo>
                <a:close/>
              </a:path>
              <a:path w="3129279" h="2246629">
                <a:moveTo>
                  <a:pt x="3020568" y="118871"/>
                </a:moveTo>
                <a:lnTo>
                  <a:pt x="3017520" y="118871"/>
                </a:lnTo>
                <a:lnTo>
                  <a:pt x="3020568" y="115823"/>
                </a:lnTo>
                <a:lnTo>
                  <a:pt x="3020568" y="118871"/>
                </a:lnTo>
                <a:close/>
              </a:path>
              <a:path w="3129279" h="2246629">
                <a:moveTo>
                  <a:pt x="3118104" y="2133600"/>
                </a:moveTo>
                <a:lnTo>
                  <a:pt x="3118104" y="2130551"/>
                </a:lnTo>
                <a:lnTo>
                  <a:pt x="3119628" y="2129028"/>
                </a:lnTo>
                <a:lnTo>
                  <a:pt x="3118104" y="2133600"/>
                </a:lnTo>
                <a:close/>
              </a:path>
              <a:path w="3129279" h="2246629">
                <a:moveTo>
                  <a:pt x="3128772" y="2133600"/>
                </a:moveTo>
                <a:lnTo>
                  <a:pt x="3118104" y="2133600"/>
                </a:lnTo>
                <a:lnTo>
                  <a:pt x="3119628" y="2129028"/>
                </a:lnTo>
                <a:lnTo>
                  <a:pt x="3128772" y="2129028"/>
                </a:lnTo>
                <a:lnTo>
                  <a:pt x="3128772" y="2133600"/>
                </a:lnTo>
                <a:close/>
              </a:path>
              <a:path w="3129279" h="2246629">
                <a:moveTo>
                  <a:pt x="3022091" y="2241804"/>
                </a:moveTo>
                <a:lnTo>
                  <a:pt x="3020568" y="2241804"/>
                </a:lnTo>
                <a:lnTo>
                  <a:pt x="3020568" y="2228088"/>
                </a:lnTo>
                <a:lnTo>
                  <a:pt x="3118104" y="2130551"/>
                </a:lnTo>
                <a:lnTo>
                  <a:pt x="3118104" y="2133600"/>
                </a:lnTo>
                <a:lnTo>
                  <a:pt x="3128772" y="2133600"/>
                </a:lnTo>
                <a:lnTo>
                  <a:pt x="3128772" y="2135123"/>
                </a:lnTo>
                <a:lnTo>
                  <a:pt x="3022091" y="2241804"/>
                </a:lnTo>
                <a:close/>
              </a:path>
              <a:path w="3129279" h="2246629">
                <a:moveTo>
                  <a:pt x="3011424" y="2237231"/>
                </a:moveTo>
                <a:lnTo>
                  <a:pt x="3020568" y="2228088"/>
                </a:lnTo>
                <a:lnTo>
                  <a:pt x="3020568" y="2235708"/>
                </a:lnTo>
                <a:lnTo>
                  <a:pt x="3015996" y="2235708"/>
                </a:lnTo>
                <a:lnTo>
                  <a:pt x="3011424" y="2237231"/>
                </a:lnTo>
                <a:close/>
              </a:path>
              <a:path w="3129279" h="2246629">
                <a:moveTo>
                  <a:pt x="10668" y="2241804"/>
                </a:moveTo>
                <a:lnTo>
                  <a:pt x="6096" y="2235708"/>
                </a:lnTo>
                <a:lnTo>
                  <a:pt x="10668" y="2235708"/>
                </a:lnTo>
                <a:lnTo>
                  <a:pt x="10668" y="2241804"/>
                </a:lnTo>
                <a:close/>
              </a:path>
              <a:path w="3129279" h="2246629">
                <a:moveTo>
                  <a:pt x="3009900" y="2241804"/>
                </a:moveTo>
                <a:lnTo>
                  <a:pt x="10668" y="2241804"/>
                </a:lnTo>
                <a:lnTo>
                  <a:pt x="10668" y="2235708"/>
                </a:lnTo>
                <a:lnTo>
                  <a:pt x="3009900" y="2235708"/>
                </a:lnTo>
                <a:lnTo>
                  <a:pt x="3009900" y="2241804"/>
                </a:lnTo>
                <a:close/>
              </a:path>
              <a:path w="3129279" h="2246629">
                <a:moveTo>
                  <a:pt x="3020568" y="2237231"/>
                </a:moveTo>
                <a:lnTo>
                  <a:pt x="3011424" y="2237231"/>
                </a:lnTo>
                <a:lnTo>
                  <a:pt x="3015996" y="2235708"/>
                </a:lnTo>
                <a:lnTo>
                  <a:pt x="3020568" y="2235708"/>
                </a:lnTo>
                <a:lnTo>
                  <a:pt x="3020568" y="2237231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3963" y="3316223"/>
            <a:ext cx="3009900" cy="2127885"/>
          </a:xfrm>
          <a:custGeom>
            <a:avLst/>
            <a:gdLst/>
            <a:ahLst/>
            <a:cxnLst/>
            <a:rect l="l" t="t" r="r" b="b"/>
            <a:pathLst>
              <a:path w="3009900" h="2127885">
                <a:moveTo>
                  <a:pt x="0" y="0"/>
                </a:moveTo>
                <a:lnTo>
                  <a:pt x="3009900" y="0"/>
                </a:lnTo>
                <a:lnTo>
                  <a:pt x="3009900" y="2127504"/>
                </a:lnTo>
                <a:lnTo>
                  <a:pt x="0" y="2127504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83864" y="3208020"/>
            <a:ext cx="108585" cy="2235835"/>
          </a:xfrm>
          <a:custGeom>
            <a:avLst/>
            <a:gdLst/>
            <a:ahLst/>
            <a:cxnLst/>
            <a:rect l="l" t="t" r="r" b="b"/>
            <a:pathLst>
              <a:path w="108585" h="2235835">
                <a:moveTo>
                  <a:pt x="0" y="2235707"/>
                </a:moveTo>
                <a:lnTo>
                  <a:pt x="0" y="108203"/>
                </a:lnTo>
                <a:lnTo>
                  <a:pt x="108204" y="0"/>
                </a:lnTo>
                <a:lnTo>
                  <a:pt x="108204" y="2127504"/>
                </a:lnTo>
                <a:lnTo>
                  <a:pt x="0" y="223570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3963" y="3208020"/>
            <a:ext cx="3118485" cy="108585"/>
          </a:xfrm>
          <a:custGeom>
            <a:avLst/>
            <a:gdLst/>
            <a:ahLst/>
            <a:cxnLst/>
            <a:rect l="l" t="t" r="r" b="b"/>
            <a:pathLst>
              <a:path w="3118485" h="108585">
                <a:moveTo>
                  <a:pt x="3009900" y="108203"/>
                </a:moveTo>
                <a:lnTo>
                  <a:pt x="0" y="108203"/>
                </a:lnTo>
                <a:lnTo>
                  <a:pt x="108203" y="0"/>
                </a:lnTo>
                <a:lnTo>
                  <a:pt x="3118104" y="0"/>
                </a:lnTo>
                <a:lnTo>
                  <a:pt x="3009900" y="108203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9391" y="3203448"/>
            <a:ext cx="3129280" cy="2246630"/>
          </a:xfrm>
          <a:custGeom>
            <a:avLst/>
            <a:gdLst/>
            <a:ahLst/>
            <a:cxnLst/>
            <a:rect l="l" t="t" r="r" b="b"/>
            <a:pathLst>
              <a:path w="3129279" h="2246629">
                <a:moveTo>
                  <a:pt x="3017520" y="2246376"/>
                </a:moveTo>
                <a:lnTo>
                  <a:pt x="0" y="2246376"/>
                </a:lnTo>
                <a:lnTo>
                  <a:pt x="0" y="109727"/>
                </a:lnTo>
                <a:lnTo>
                  <a:pt x="111252" y="0"/>
                </a:lnTo>
                <a:lnTo>
                  <a:pt x="3128772" y="0"/>
                </a:lnTo>
                <a:lnTo>
                  <a:pt x="3128772" y="1523"/>
                </a:lnTo>
                <a:lnTo>
                  <a:pt x="3119628" y="1523"/>
                </a:lnTo>
                <a:lnTo>
                  <a:pt x="3111899" y="9143"/>
                </a:lnTo>
                <a:lnTo>
                  <a:pt x="117348" y="9143"/>
                </a:lnTo>
                <a:lnTo>
                  <a:pt x="112775" y="10667"/>
                </a:lnTo>
                <a:lnTo>
                  <a:pt x="115802" y="10667"/>
                </a:lnTo>
                <a:lnTo>
                  <a:pt x="18418" y="106679"/>
                </a:lnTo>
                <a:lnTo>
                  <a:pt x="4572" y="106679"/>
                </a:lnTo>
                <a:lnTo>
                  <a:pt x="4572" y="117347"/>
                </a:lnTo>
                <a:lnTo>
                  <a:pt x="10668" y="117347"/>
                </a:lnTo>
                <a:lnTo>
                  <a:pt x="10668" y="2235707"/>
                </a:lnTo>
                <a:lnTo>
                  <a:pt x="4572" y="2235707"/>
                </a:lnTo>
                <a:lnTo>
                  <a:pt x="10668" y="2240279"/>
                </a:lnTo>
                <a:lnTo>
                  <a:pt x="3023616" y="2240279"/>
                </a:lnTo>
                <a:lnTo>
                  <a:pt x="3017520" y="2246376"/>
                </a:lnTo>
                <a:close/>
              </a:path>
              <a:path w="3129279" h="2246629">
                <a:moveTo>
                  <a:pt x="3011424" y="108203"/>
                </a:moveTo>
                <a:lnTo>
                  <a:pt x="3119628" y="1523"/>
                </a:lnTo>
                <a:lnTo>
                  <a:pt x="3122676" y="4571"/>
                </a:lnTo>
                <a:lnTo>
                  <a:pt x="3118104" y="4571"/>
                </a:lnTo>
                <a:lnTo>
                  <a:pt x="3118104" y="18160"/>
                </a:lnTo>
                <a:lnTo>
                  <a:pt x="3028338" y="106679"/>
                </a:lnTo>
                <a:lnTo>
                  <a:pt x="3014472" y="106679"/>
                </a:lnTo>
                <a:lnTo>
                  <a:pt x="3011424" y="108203"/>
                </a:lnTo>
                <a:close/>
              </a:path>
              <a:path w="3129279" h="2246629">
                <a:moveTo>
                  <a:pt x="3118104" y="2130551"/>
                </a:moveTo>
                <a:lnTo>
                  <a:pt x="3118104" y="18160"/>
                </a:lnTo>
                <a:lnTo>
                  <a:pt x="3127248" y="9143"/>
                </a:lnTo>
                <a:lnTo>
                  <a:pt x="3119628" y="1523"/>
                </a:lnTo>
                <a:lnTo>
                  <a:pt x="3128772" y="1523"/>
                </a:lnTo>
                <a:lnTo>
                  <a:pt x="3128772" y="2129028"/>
                </a:lnTo>
                <a:lnTo>
                  <a:pt x="3119628" y="2129028"/>
                </a:lnTo>
                <a:lnTo>
                  <a:pt x="3118104" y="2130551"/>
                </a:lnTo>
                <a:close/>
              </a:path>
              <a:path w="3129279" h="2246629">
                <a:moveTo>
                  <a:pt x="3118104" y="18160"/>
                </a:moveTo>
                <a:lnTo>
                  <a:pt x="3118104" y="4571"/>
                </a:lnTo>
                <a:lnTo>
                  <a:pt x="3122676" y="10667"/>
                </a:lnTo>
                <a:lnTo>
                  <a:pt x="3125702" y="10667"/>
                </a:lnTo>
                <a:lnTo>
                  <a:pt x="3118104" y="18160"/>
                </a:lnTo>
                <a:close/>
              </a:path>
              <a:path w="3129279" h="2246629">
                <a:moveTo>
                  <a:pt x="3125702" y="10667"/>
                </a:moveTo>
                <a:lnTo>
                  <a:pt x="3122676" y="10667"/>
                </a:lnTo>
                <a:lnTo>
                  <a:pt x="3118104" y="4571"/>
                </a:lnTo>
                <a:lnTo>
                  <a:pt x="3122676" y="4571"/>
                </a:lnTo>
                <a:lnTo>
                  <a:pt x="3127248" y="9143"/>
                </a:lnTo>
                <a:lnTo>
                  <a:pt x="3125702" y="10667"/>
                </a:lnTo>
                <a:close/>
              </a:path>
              <a:path w="3129279" h="2246629">
                <a:moveTo>
                  <a:pt x="115802" y="10667"/>
                </a:moveTo>
                <a:lnTo>
                  <a:pt x="112775" y="10667"/>
                </a:lnTo>
                <a:lnTo>
                  <a:pt x="117348" y="9143"/>
                </a:lnTo>
                <a:lnTo>
                  <a:pt x="115802" y="10667"/>
                </a:lnTo>
                <a:close/>
              </a:path>
              <a:path w="3129279" h="2246629">
                <a:moveTo>
                  <a:pt x="3110353" y="10667"/>
                </a:moveTo>
                <a:lnTo>
                  <a:pt x="115802" y="10667"/>
                </a:lnTo>
                <a:lnTo>
                  <a:pt x="117348" y="9143"/>
                </a:lnTo>
                <a:lnTo>
                  <a:pt x="3111899" y="9143"/>
                </a:lnTo>
                <a:lnTo>
                  <a:pt x="3110353" y="10667"/>
                </a:lnTo>
                <a:close/>
              </a:path>
              <a:path w="3129279" h="2246629">
                <a:moveTo>
                  <a:pt x="10668" y="117347"/>
                </a:moveTo>
                <a:lnTo>
                  <a:pt x="4572" y="117347"/>
                </a:lnTo>
                <a:lnTo>
                  <a:pt x="4572" y="106679"/>
                </a:lnTo>
                <a:lnTo>
                  <a:pt x="18418" y="106679"/>
                </a:lnTo>
                <a:lnTo>
                  <a:pt x="12235" y="112775"/>
                </a:lnTo>
                <a:lnTo>
                  <a:pt x="10668" y="112775"/>
                </a:lnTo>
                <a:lnTo>
                  <a:pt x="9144" y="115823"/>
                </a:lnTo>
                <a:lnTo>
                  <a:pt x="10668" y="115823"/>
                </a:lnTo>
                <a:lnTo>
                  <a:pt x="10668" y="117347"/>
                </a:lnTo>
                <a:close/>
              </a:path>
              <a:path w="3129279" h="2246629">
                <a:moveTo>
                  <a:pt x="3009900" y="117347"/>
                </a:moveTo>
                <a:lnTo>
                  <a:pt x="10668" y="117347"/>
                </a:lnTo>
                <a:lnTo>
                  <a:pt x="10668" y="114321"/>
                </a:lnTo>
                <a:lnTo>
                  <a:pt x="18418" y="106679"/>
                </a:lnTo>
                <a:lnTo>
                  <a:pt x="3012969" y="106679"/>
                </a:lnTo>
                <a:lnTo>
                  <a:pt x="3011424" y="108203"/>
                </a:lnTo>
                <a:lnTo>
                  <a:pt x="3026792" y="108203"/>
                </a:lnTo>
                <a:lnTo>
                  <a:pt x="3022156" y="112775"/>
                </a:lnTo>
                <a:lnTo>
                  <a:pt x="3009900" y="112775"/>
                </a:lnTo>
                <a:lnTo>
                  <a:pt x="3009900" y="117347"/>
                </a:lnTo>
                <a:close/>
              </a:path>
              <a:path w="3129279" h="2246629">
                <a:moveTo>
                  <a:pt x="3026792" y="108203"/>
                </a:moveTo>
                <a:lnTo>
                  <a:pt x="3011424" y="108203"/>
                </a:lnTo>
                <a:lnTo>
                  <a:pt x="3014472" y="106679"/>
                </a:lnTo>
                <a:lnTo>
                  <a:pt x="3028338" y="106679"/>
                </a:lnTo>
                <a:lnTo>
                  <a:pt x="3026792" y="108203"/>
                </a:lnTo>
                <a:close/>
              </a:path>
              <a:path w="3129279" h="2246629">
                <a:moveTo>
                  <a:pt x="9144" y="115823"/>
                </a:moveTo>
                <a:lnTo>
                  <a:pt x="10668" y="112775"/>
                </a:lnTo>
                <a:lnTo>
                  <a:pt x="10646" y="114342"/>
                </a:lnTo>
                <a:lnTo>
                  <a:pt x="9144" y="115823"/>
                </a:lnTo>
                <a:close/>
              </a:path>
              <a:path w="3129279" h="2246629">
                <a:moveTo>
                  <a:pt x="10668" y="114321"/>
                </a:moveTo>
                <a:lnTo>
                  <a:pt x="10668" y="112775"/>
                </a:lnTo>
                <a:lnTo>
                  <a:pt x="12235" y="112775"/>
                </a:lnTo>
                <a:lnTo>
                  <a:pt x="10668" y="114321"/>
                </a:lnTo>
                <a:close/>
              </a:path>
              <a:path w="3129279" h="2246629">
                <a:moveTo>
                  <a:pt x="3020568" y="2240279"/>
                </a:moveTo>
                <a:lnTo>
                  <a:pt x="3009900" y="2240279"/>
                </a:lnTo>
                <a:lnTo>
                  <a:pt x="3009900" y="112775"/>
                </a:lnTo>
                <a:lnTo>
                  <a:pt x="3020568" y="112775"/>
                </a:lnTo>
                <a:lnTo>
                  <a:pt x="3020568" y="114342"/>
                </a:lnTo>
                <a:lnTo>
                  <a:pt x="3017520" y="117347"/>
                </a:lnTo>
                <a:lnTo>
                  <a:pt x="3020568" y="117347"/>
                </a:lnTo>
                <a:lnTo>
                  <a:pt x="3020568" y="2228088"/>
                </a:lnTo>
                <a:lnTo>
                  <a:pt x="3011424" y="2237232"/>
                </a:lnTo>
                <a:lnTo>
                  <a:pt x="3020568" y="2237232"/>
                </a:lnTo>
                <a:lnTo>
                  <a:pt x="3020568" y="2240279"/>
                </a:lnTo>
                <a:close/>
              </a:path>
              <a:path w="3129279" h="2246629">
                <a:moveTo>
                  <a:pt x="3020568" y="114342"/>
                </a:moveTo>
                <a:lnTo>
                  <a:pt x="3020568" y="112775"/>
                </a:lnTo>
                <a:lnTo>
                  <a:pt x="3022156" y="112775"/>
                </a:lnTo>
                <a:lnTo>
                  <a:pt x="3020568" y="114342"/>
                </a:lnTo>
                <a:close/>
              </a:path>
              <a:path w="3129279" h="2246629">
                <a:moveTo>
                  <a:pt x="10668" y="115823"/>
                </a:moveTo>
                <a:lnTo>
                  <a:pt x="9144" y="115823"/>
                </a:lnTo>
                <a:lnTo>
                  <a:pt x="10668" y="114321"/>
                </a:lnTo>
                <a:lnTo>
                  <a:pt x="10668" y="115823"/>
                </a:lnTo>
                <a:close/>
              </a:path>
              <a:path w="3129279" h="2246629">
                <a:moveTo>
                  <a:pt x="3020568" y="117347"/>
                </a:moveTo>
                <a:lnTo>
                  <a:pt x="3017520" y="117347"/>
                </a:lnTo>
                <a:lnTo>
                  <a:pt x="3020568" y="114342"/>
                </a:lnTo>
                <a:lnTo>
                  <a:pt x="3020568" y="117347"/>
                </a:lnTo>
                <a:close/>
              </a:path>
              <a:path w="3129279" h="2246629">
                <a:moveTo>
                  <a:pt x="3118104" y="2132076"/>
                </a:moveTo>
                <a:lnTo>
                  <a:pt x="3118104" y="2130551"/>
                </a:lnTo>
                <a:lnTo>
                  <a:pt x="3119628" y="2129028"/>
                </a:lnTo>
                <a:lnTo>
                  <a:pt x="3118104" y="2132076"/>
                </a:lnTo>
                <a:close/>
              </a:path>
              <a:path w="3129279" h="2246629">
                <a:moveTo>
                  <a:pt x="3128772" y="2132076"/>
                </a:moveTo>
                <a:lnTo>
                  <a:pt x="3118104" y="2132076"/>
                </a:lnTo>
                <a:lnTo>
                  <a:pt x="3119628" y="2129028"/>
                </a:lnTo>
                <a:lnTo>
                  <a:pt x="3128772" y="2129028"/>
                </a:lnTo>
                <a:lnTo>
                  <a:pt x="3128772" y="2132076"/>
                </a:lnTo>
                <a:close/>
              </a:path>
              <a:path w="3129279" h="2246629">
                <a:moveTo>
                  <a:pt x="3023616" y="2240279"/>
                </a:moveTo>
                <a:lnTo>
                  <a:pt x="3020568" y="2240279"/>
                </a:lnTo>
                <a:lnTo>
                  <a:pt x="3020568" y="2228088"/>
                </a:lnTo>
                <a:lnTo>
                  <a:pt x="3118104" y="2130551"/>
                </a:lnTo>
                <a:lnTo>
                  <a:pt x="3118104" y="2132076"/>
                </a:lnTo>
                <a:lnTo>
                  <a:pt x="3128772" y="2132076"/>
                </a:lnTo>
                <a:lnTo>
                  <a:pt x="3128772" y="2135123"/>
                </a:lnTo>
                <a:lnTo>
                  <a:pt x="3023616" y="2240279"/>
                </a:lnTo>
                <a:close/>
              </a:path>
              <a:path w="3129279" h="2246629">
                <a:moveTo>
                  <a:pt x="3011424" y="2237232"/>
                </a:moveTo>
                <a:lnTo>
                  <a:pt x="3020568" y="2228088"/>
                </a:lnTo>
                <a:lnTo>
                  <a:pt x="3020568" y="2235707"/>
                </a:lnTo>
                <a:lnTo>
                  <a:pt x="3014472" y="2235707"/>
                </a:lnTo>
                <a:lnTo>
                  <a:pt x="3011424" y="2237232"/>
                </a:lnTo>
                <a:close/>
              </a:path>
              <a:path w="3129279" h="2246629">
                <a:moveTo>
                  <a:pt x="10668" y="2240279"/>
                </a:moveTo>
                <a:lnTo>
                  <a:pt x="4572" y="2235707"/>
                </a:lnTo>
                <a:lnTo>
                  <a:pt x="10668" y="2235707"/>
                </a:lnTo>
                <a:lnTo>
                  <a:pt x="10668" y="2240279"/>
                </a:lnTo>
                <a:close/>
              </a:path>
              <a:path w="3129279" h="2246629">
                <a:moveTo>
                  <a:pt x="3009900" y="2240279"/>
                </a:moveTo>
                <a:lnTo>
                  <a:pt x="10668" y="2240279"/>
                </a:lnTo>
                <a:lnTo>
                  <a:pt x="10668" y="2235707"/>
                </a:lnTo>
                <a:lnTo>
                  <a:pt x="3009900" y="2235707"/>
                </a:lnTo>
                <a:lnTo>
                  <a:pt x="3009900" y="2240279"/>
                </a:lnTo>
                <a:close/>
              </a:path>
              <a:path w="3129279" h="2246629">
                <a:moveTo>
                  <a:pt x="3020568" y="2237232"/>
                </a:moveTo>
                <a:lnTo>
                  <a:pt x="3011424" y="2237232"/>
                </a:lnTo>
                <a:lnTo>
                  <a:pt x="3014472" y="2235707"/>
                </a:lnTo>
                <a:lnTo>
                  <a:pt x="3020568" y="2235707"/>
                </a:lnTo>
                <a:lnTo>
                  <a:pt x="3020568" y="2237232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8244" y="589787"/>
            <a:ext cx="6644639" cy="480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24795" y="5869165"/>
            <a:ext cx="5984240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550" spc="-540">
                <a:solidFill>
                  <a:srgbClr val="FFFFFF"/>
                </a:solidFill>
                <a:latin typeface="Courier New"/>
                <a:cs typeface="Courier New"/>
              </a:rPr>
              <a:t>Write</a:t>
            </a:r>
            <a:r>
              <a:rPr dirty="0" sz="3550" spc="-11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550" spc="-135">
                <a:solidFill>
                  <a:srgbClr val="FFFFFF"/>
                </a:solidFill>
                <a:latin typeface="Courier New"/>
                <a:cs typeface="Courier New"/>
              </a:rPr>
              <a:t>Once</a:t>
            </a:r>
            <a:r>
              <a:rPr dirty="0" sz="3550" spc="-11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550" spc="-350">
                <a:solidFill>
                  <a:srgbClr val="FFFFFF"/>
                </a:solidFill>
                <a:latin typeface="Courier New"/>
                <a:cs typeface="Courier New"/>
              </a:rPr>
              <a:t>–</a:t>
            </a:r>
            <a:r>
              <a:rPr dirty="0" sz="3550" spc="-11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550" spc="-375">
                <a:solidFill>
                  <a:srgbClr val="FFFFFF"/>
                </a:solidFill>
                <a:latin typeface="Courier New"/>
                <a:cs typeface="Courier New"/>
              </a:rPr>
              <a:t>Deploy</a:t>
            </a:r>
            <a:r>
              <a:rPr dirty="0" sz="3550" spc="-11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550" spc="-290">
                <a:solidFill>
                  <a:srgbClr val="FFFFFF"/>
                </a:solidFill>
                <a:latin typeface="Courier New"/>
                <a:cs typeface="Courier New"/>
              </a:rPr>
              <a:t>Anywhere</a:t>
            </a:r>
            <a:endParaRPr sz="35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8995" y="3655794"/>
            <a:ext cx="2969260" cy="40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2305">
              <a:lnSpc>
                <a:spcPts val="1510"/>
              </a:lnSpc>
            </a:pPr>
            <a:r>
              <a:rPr dirty="0" sz="1600" spc="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600" spc="-5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210">
                <a:solidFill>
                  <a:srgbClr val="FFFFFF"/>
                </a:solidFill>
                <a:latin typeface="Courier New"/>
                <a:cs typeface="Courier New"/>
              </a:rPr>
              <a:t>Server</a:t>
            </a:r>
            <a:r>
              <a:rPr dirty="0" sz="1600" spc="-5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270">
                <a:solidFill>
                  <a:srgbClr val="FFFFFF"/>
                </a:solidFill>
                <a:latin typeface="Courier New"/>
                <a:cs typeface="Courier New"/>
              </a:rPr>
              <a:t>portfolio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55008" y="2538983"/>
            <a:ext cx="486409" cy="187960"/>
          </a:xfrm>
          <a:custGeom>
            <a:avLst/>
            <a:gdLst/>
            <a:ahLst/>
            <a:cxnLst/>
            <a:rect l="l" t="t" r="r" b="b"/>
            <a:pathLst>
              <a:path w="486410" h="187960">
                <a:moveTo>
                  <a:pt x="391667" y="187452"/>
                </a:moveTo>
                <a:lnTo>
                  <a:pt x="355282" y="180189"/>
                </a:lnTo>
                <a:lnTo>
                  <a:pt x="325755" y="160210"/>
                </a:lnTo>
                <a:lnTo>
                  <a:pt x="305942" y="130230"/>
                </a:lnTo>
                <a:lnTo>
                  <a:pt x="298704" y="92964"/>
                </a:lnTo>
                <a:lnTo>
                  <a:pt x="305942" y="56578"/>
                </a:lnTo>
                <a:lnTo>
                  <a:pt x="325755" y="27051"/>
                </a:lnTo>
                <a:lnTo>
                  <a:pt x="355282" y="7239"/>
                </a:lnTo>
                <a:lnTo>
                  <a:pt x="391667" y="0"/>
                </a:lnTo>
                <a:lnTo>
                  <a:pt x="428934" y="7239"/>
                </a:lnTo>
                <a:lnTo>
                  <a:pt x="458914" y="27051"/>
                </a:lnTo>
                <a:lnTo>
                  <a:pt x="478893" y="56578"/>
                </a:lnTo>
                <a:lnTo>
                  <a:pt x="480071" y="62484"/>
                </a:lnTo>
                <a:lnTo>
                  <a:pt x="391667" y="62484"/>
                </a:lnTo>
                <a:lnTo>
                  <a:pt x="391667" y="124968"/>
                </a:lnTo>
                <a:lnTo>
                  <a:pt x="479918" y="124968"/>
                </a:lnTo>
                <a:lnTo>
                  <a:pt x="478893" y="130230"/>
                </a:lnTo>
                <a:lnTo>
                  <a:pt x="458914" y="160210"/>
                </a:lnTo>
                <a:lnTo>
                  <a:pt x="428934" y="180189"/>
                </a:lnTo>
                <a:lnTo>
                  <a:pt x="391667" y="187452"/>
                </a:lnTo>
                <a:close/>
              </a:path>
              <a:path w="486410" h="187960">
                <a:moveTo>
                  <a:pt x="304920" y="124968"/>
                </a:moveTo>
                <a:lnTo>
                  <a:pt x="0" y="124968"/>
                </a:lnTo>
                <a:lnTo>
                  <a:pt x="0" y="62484"/>
                </a:lnTo>
                <a:lnTo>
                  <a:pt x="304768" y="62484"/>
                </a:lnTo>
                <a:lnTo>
                  <a:pt x="298704" y="92964"/>
                </a:lnTo>
                <a:lnTo>
                  <a:pt x="304920" y="124968"/>
                </a:lnTo>
                <a:close/>
              </a:path>
              <a:path w="486410" h="187960">
                <a:moveTo>
                  <a:pt x="479918" y="124968"/>
                </a:moveTo>
                <a:lnTo>
                  <a:pt x="391667" y="124968"/>
                </a:lnTo>
                <a:lnTo>
                  <a:pt x="391667" y="62484"/>
                </a:lnTo>
                <a:lnTo>
                  <a:pt x="480071" y="62484"/>
                </a:lnTo>
                <a:lnTo>
                  <a:pt x="486156" y="92964"/>
                </a:lnTo>
                <a:lnTo>
                  <a:pt x="479918" y="1249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30795" y="2322576"/>
            <a:ext cx="2200910" cy="646430"/>
          </a:xfrm>
          <a:custGeom>
            <a:avLst/>
            <a:gdLst/>
            <a:ahLst/>
            <a:cxnLst/>
            <a:rect l="l" t="t" r="r" b="b"/>
            <a:pathLst>
              <a:path w="2200909" h="646430">
                <a:moveTo>
                  <a:pt x="2200655" y="646176"/>
                </a:moveTo>
                <a:lnTo>
                  <a:pt x="92963" y="646176"/>
                </a:lnTo>
                <a:lnTo>
                  <a:pt x="0" y="323088"/>
                </a:lnTo>
                <a:lnTo>
                  <a:pt x="92963" y="0"/>
                </a:lnTo>
                <a:lnTo>
                  <a:pt x="2200655" y="0"/>
                </a:lnTo>
                <a:lnTo>
                  <a:pt x="2200655" y="646176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33488" y="244144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7" y="41148"/>
                </a:moveTo>
                <a:lnTo>
                  <a:pt x="15239" y="41148"/>
                </a:lnTo>
                <a:lnTo>
                  <a:pt x="6095" y="35052"/>
                </a:lnTo>
                <a:lnTo>
                  <a:pt x="0" y="25908"/>
                </a:lnTo>
                <a:lnTo>
                  <a:pt x="0" y="15240"/>
                </a:lnTo>
                <a:lnTo>
                  <a:pt x="6095" y="6096"/>
                </a:lnTo>
                <a:lnTo>
                  <a:pt x="10667" y="1524"/>
                </a:lnTo>
                <a:lnTo>
                  <a:pt x="15239" y="0"/>
                </a:lnTo>
                <a:lnTo>
                  <a:pt x="25907" y="0"/>
                </a:lnTo>
                <a:lnTo>
                  <a:pt x="32003" y="1524"/>
                </a:lnTo>
                <a:lnTo>
                  <a:pt x="35051" y="6096"/>
                </a:lnTo>
                <a:lnTo>
                  <a:pt x="39623" y="10668"/>
                </a:lnTo>
                <a:lnTo>
                  <a:pt x="41147" y="15240"/>
                </a:lnTo>
                <a:lnTo>
                  <a:pt x="41147" y="25908"/>
                </a:lnTo>
                <a:lnTo>
                  <a:pt x="39623" y="30480"/>
                </a:lnTo>
                <a:lnTo>
                  <a:pt x="32003" y="38100"/>
                </a:lnTo>
                <a:lnTo>
                  <a:pt x="25907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59040" y="2397251"/>
            <a:ext cx="719327" cy="516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33488" y="261823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7" y="41148"/>
                </a:moveTo>
                <a:lnTo>
                  <a:pt x="15239" y="41148"/>
                </a:lnTo>
                <a:lnTo>
                  <a:pt x="6095" y="35052"/>
                </a:lnTo>
                <a:lnTo>
                  <a:pt x="0" y="25908"/>
                </a:lnTo>
                <a:lnTo>
                  <a:pt x="0" y="15240"/>
                </a:lnTo>
                <a:lnTo>
                  <a:pt x="6095" y="6096"/>
                </a:lnTo>
                <a:lnTo>
                  <a:pt x="10667" y="1524"/>
                </a:lnTo>
                <a:lnTo>
                  <a:pt x="15239" y="0"/>
                </a:lnTo>
                <a:lnTo>
                  <a:pt x="25907" y="0"/>
                </a:lnTo>
                <a:lnTo>
                  <a:pt x="32003" y="1524"/>
                </a:lnTo>
                <a:lnTo>
                  <a:pt x="35051" y="6096"/>
                </a:lnTo>
                <a:lnTo>
                  <a:pt x="39623" y="10668"/>
                </a:lnTo>
                <a:lnTo>
                  <a:pt x="41147" y="15240"/>
                </a:lnTo>
                <a:lnTo>
                  <a:pt x="41147" y="25908"/>
                </a:lnTo>
                <a:lnTo>
                  <a:pt x="39623" y="30480"/>
                </a:lnTo>
                <a:lnTo>
                  <a:pt x="32003" y="38100"/>
                </a:lnTo>
                <a:lnTo>
                  <a:pt x="25907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33488" y="2796539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7" y="41148"/>
                </a:moveTo>
                <a:lnTo>
                  <a:pt x="15239" y="41148"/>
                </a:lnTo>
                <a:lnTo>
                  <a:pt x="6095" y="35052"/>
                </a:lnTo>
                <a:lnTo>
                  <a:pt x="0" y="25908"/>
                </a:lnTo>
                <a:lnTo>
                  <a:pt x="0" y="15240"/>
                </a:lnTo>
                <a:lnTo>
                  <a:pt x="6095" y="6096"/>
                </a:lnTo>
                <a:lnTo>
                  <a:pt x="10667" y="1524"/>
                </a:lnTo>
                <a:lnTo>
                  <a:pt x="15239" y="0"/>
                </a:lnTo>
                <a:lnTo>
                  <a:pt x="25907" y="0"/>
                </a:lnTo>
                <a:lnTo>
                  <a:pt x="32003" y="1524"/>
                </a:lnTo>
                <a:lnTo>
                  <a:pt x="35051" y="6096"/>
                </a:lnTo>
                <a:lnTo>
                  <a:pt x="39623" y="10668"/>
                </a:lnTo>
                <a:lnTo>
                  <a:pt x="41147" y="15240"/>
                </a:lnTo>
                <a:lnTo>
                  <a:pt x="41147" y="25908"/>
                </a:lnTo>
                <a:lnTo>
                  <a:pt x="39623" y="30480"/>
                </a:lnTo>
                <a:lnTo>
                  <a:pt x="32003" y="38100"/>
                </a:lnTo>
                <a:lnTo>
                  <a:pt x="25907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11723" y="2538983"/>
            <a:ext cx="1813560" cy="187960"/>
          </a:xfrm>
          <a:custGeom>
            <a:avLst/>
            <a:gdLst/>
            <a:ahLst/>
            <a:cxnLst/>
            <a:rect l="l" t="t" r="r" b="b"/>
            <a:pathLst>
              <a:path w="1813559" h="187960">
                <a:moveTo>
                  <a:pt x="1719071" y="187452"/>
                </a:moveTo>
                <a:lnTo>
                  <a:pt x="1682448" y="180189"/>
                </a:lnTo>
                <a:lnTo>
                  <a:pt x="1652396" y="160210"/>
                </a:lnTo>
                <a:lnTo>
                  <a:pt x="1632061" y="130230"/>
                </a:lnTo>
                <a:lnTo>
                  <a:pt x="1624584" y="92964"/>
                </a:lnTo>
                <a:lnTo>
                  <a:pt x="1632061" y="56578"/>
                </a:lnTo>
                <a:lnTo>
                  <a:pt x="1652396" y="27051"/>
                </a:lnTo>
                <a:lnTo>
                  <a:pt x="1682448" y="7239"/>
                </a:lnTo>
                <a:lnTo>
                  <a:pt x="1719071" y="0"/>
                </a:lnTo>
                <a:lnTo>
                  <a:pt x="1755695" y="7239"/>
                </a:lnTo>
                <a:lnTo>
                  <a:pt x="1785747" y="27051"/>
                </a:lnTo>
                <a:lnTo>
                  <a:pt x="1806082" y="56578"/>
                </a:lnTo>
                <a:lnTo>
                  <a:pt x="1807296" y="62484"/>
                </a:lnTo>
                <a:lnTo>
                  <a:pt x="1719071" y="62484"/>
                </a:lnTo>
                <a:lnTo>
                  <a:pt x="1719071" y="124968"/>
                </a:lnTo>
                <a:lnTo>
                  <a:pt x="1807138" y="124968"/>
                </a:lnTo>
                <a:lnTo>
                  <a:pt x="1806082" y="130230"/>
                </a:lnTo>
                <a:lnTo>
                  <a:pt x="1785747" y="160210"/>
                </a:lnTo>
                <a:lnTo>
                  <a:pt x="1755695" y="180189"/>
                </a:lnTo>
                <a:lnTo>
                  <a:pt x="1719071" y="187452"/>
                </a:lnTo>
                <a:close/>
              </a:path>
              <a:path w="1813559" h="187960">
                <a:moveTo>
                  <a:pt x="1631005" y="124968"/>
                </a:moveTo>
                <a:lnTo>
                  <a:pt x="0" y="124968"/>
                </a:lnTo>
                <a:lnTo>
                  <a:pt x="0" y="62484"/>
                </a:lnTo>
                <a:lnTo>
                  <a:pt x="1630847" y="62484"/>
                </a:lnTo>
                <a:lnTo>
                  <a:pt x="1624584" y="92964"/>
                </a:lnTo>
                <a:lnTo>
                  <a:pt x="1631005" y="124968"/>
                </a:lnTo>
                <a:close/>
              </a:path>
              <a:path w="1813559" h="187960">
                <a:moveTo>
                  <a:pt x="1807138" y="124968"/>
                </a:moveTo>
                <a:lnTo>
                  <a:pt x="1719071" y="124968"/>
                </a:lnTo>
                <a:lnTo>
                  <a:pt x="1719071" y="62484"/>
                </a:lnTo>
                <a:lnTo>
                  <a:pt x="1807296" y="62484"/>
                </a:lnTo>
                <a:lnTo>
                  <a:pt x="1813560" y="92964"/>
                </a:lnTo>
                <a:lnTo>
                  <a:pt x="1807138" y="1249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30795" y="4337303"/>
            <a:ext cx="2200910" cy="477520"/>
          </a:xfrm>
          <a:custGeom>
            <a:avLst/>
            <a:gdLst/>
            <a:ahLst/>
            <a:cxnLst/>
            <a:rect l="l" t="t" r="r" b="b"/>
            <a:pathLst>
              <a:path w="2200909" h="477520">
                <a:moveTo>
                  <a:pt x="2200655" y="477012"/>
                </a:moveTo>
                <a:lnTo>
                  <a:pt x="97535" y="477012"/>
                </a:lnTo>
                <a:lnTo>
                  <a:pt x="0" y="237744"/>
                </a:lnTo>
                <a:lnTo>
                  <a:pt x="97535" y="0"/>
                </a:lnTo>
                <a:lnTo>
                  <a:pt x="2200655" y="0"/>
                </a:lnTo>
                <a:lnTo>
                  <a:pt x="2200655" y="477012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36535" y="446074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907" y="39624"/>
                </a:moveTo>
                <a:lnTo>
                  <a:pt x="13715" y="39624"/>
                </a:lnTo>
                <a:lnTo>
                  <a:pt x="9143" y="38100"/>
                </a:lnTo>
                <a:lnTo>
                  <a:pt x="1523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3" y="9144"/>
                </a:lnTo>
                <a:lnTo>
                  <a:pt x="6095" y="6096"/>
                </a:lnTo>
                <a:lnTo>
                  <a:pt x="9143" y="1524"/>
                </a:lnTo>
                <a:lnTo>
                  <a:pt x="13715" y="0"/>
                </a:lnTo>
                <a:lnTo>
                  <a:pt x="25907" y="0"/>
                </a:lnTo>
                <a:lnTo>
                  <a:pt x="30479" y="1524"/>
                </a:lnTo>
                <a:lnTo>
                  <a:pt x="33527" y="6096"/>
                </a:lnTo>
                <a:lnTo>
                  <a:pt x="38099" y="9144"/>
                </a:lnTo>
                <a:lnTo>
                  <a:pt x="39623" y="13716"/>
                </a:lnTo>
                <a:lnTo>
                  <a:pt x="39623" y="25908"/>
                </a:lnTo>
                <a:lnTo>
                  <a:pt x="38099" y="30480"/>
                </a:lnTo>
                <a:lnTo>
                  <a:pt x="30479" y="38100"/>
                </a:lnTo>
                <a:lnTo>
                  <a:pt x="25907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568183" y="4421123"/>
            <a:ext cx="1386840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36535" y="463753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907" y="39624"/>
                </a:moveTo>
                <a:lnTo>
                  <a:pt x="13715" y="39624"/>
                </a:lnTo>
                <a:lnTo>
                  <a:pt x="9143" y="38100"/>
                </a:lnTo>
                <a:lnTo>
                  <a:pt x="1523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3" y="9144"/>
                </a:lnTo>
                <a:lnTo>
                  <a:pt x="6095" y="6096"/>
                </a:lnTo>
                <a:lnTo>
                  <a:pt x="9143" y="1524"/>
                </a:lnTo>
                <a:lnTo>
                  <a:pt x="13715" y="0"/>
                </a:lnTo>
                <a:lnTo>
                  <a:pt x="25907" y="0"/>
                </a:lnTo>
                <a:lnTo>
                  <a:pt x="30479" y="1524"/>
                </a:lnTo>
                <a:lnTo>
                  <a:pt x="33527" y="6096"/>
                </a:lnTo>
                <a:lnTo>
                  <a:pt x="38099" y="9144"/>
                </a:lnTo>
                <a:lnTo>
                  <a:pt x="39623" y="13716"/>
                </a:lnTo>
                <a:lnTo>
                  <a:pt x="39623" y="25908"/>
                </a:lnTo>
                <a:lnTo>
                  <a:pt x="38099" y="30480"/>
                </a:lnTo>
                <a:lnTo>
                  <a:pt x="30479" y="38100"/>
                </a:lnTo>
                <a:lnTo>
                  <a:pt x="25907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695700" y="4517135"/>
            <a:ext cx="1045844" cy="189230"/>
          </a:xfrm>
          <a:custGeom>
            <a:avLst/>
            <a:gdLst/>
            <a:ahLst/>
            <a:cxnLst/>
            <a:rect l="l" t="t" r="r" b="b"/>
            <a:pathLst>
              <a:path w="1045845" h="189229">
                <a:moveTo>
                  <a:pt x="950976" y="188976"/>
                </a:moveTo>
                <a:lnTo>
                  <a:pt x="914590" y="181498"/>
                </a:lnTo>
                <a:lnTo>
                  <a:pt x="885063" y="161163"/>
                </a:lnTo>
                <a:lnTo>
                  <a:pt x="865251" y="131111"/>
                </a:lnTo>
                <a:lnTo>
                  <a:pt x="858012" y="94488"/>
                </a:lnTo>
                <a:lnTo>
                  <a:pt x="865251" y="57864"/>
                </a:lnTo>
                <a:lnTo>
                  <a:pt x="885063" y="27813"/>
                </a:lnTo>
                <a:lnTo>
                  <a:pt x="914590" y="7477"/>
                </a:lnTo>
                <a:lnTo>
                  <a:pt x="950976" y="0"/>
                </a:lnTo>
                <a:lnTo>
                  <a:pt x="988242" y="7477"/>
                </a:lnTo>
                <a:lnTo>
                  <a:pt x="1018222" y="27813"/>
                </a:lnTo>
                <a:lnTo>
                  <a:pt x="1038201" y="57864"/>
                </a:lnTo>
                <a:lnTo>
                  <a:pt x="1039419" y="64008"/>
                </a:lnTo>
                <a:lnTo>
                  <a:pt x="950976" y="64008"/>
                </a:lnTo>
                <a:lnTo>
                  <a:pt x="950976" y="126492"/>
                </a:lnTo>
                <a:lnTo>
                  <a:pt x="1039117" y="126492"/>
                </a:lnTo>
                <a:lnTo>
                  <a:pt x="1038201" y="131111"/>
                </a:lnTo>
                <a:lnTo>
                  <a:pt x="1018222" y="161163"/>
                </a:lnTo>
                <a:lnTo>
                  <a:pt x="988242" y="181498"/>
                </a:lnTo>
                <a:lnTo>
                  <a:pt x="950976" y="188976"/>
                </a:lnTo>
                <a:close/>
              </a:path>
              <a:path w="1045845" h="189229">
                <a:moveTo>
                  <a:pt x="864337" y="126492"/>
                </a:moveTo>
                <a:lnTo>
                  <a:pt x="0" y="126492"/>
                </a:lnTo>
                <a:lnTo>
                  <a:pt x="0" y="64008"/>
                </a:lnTo>
                <a:lnTo>
                  <a:pt x="864036" y="64008"/>
                </a:lnTo>
                <a:lnTo>
                  <a:pt x="858012" y="94488"/>
                </a:lnTo>
                <a:lnTo>
                  <a:pt x="864337" y="126492"/>
                </a:lnTo>
                <a:close/>
              </a:path>
              <a:path w="1045845" h="189229">
                <a:moveTo>
                  <a:pt x="1039117" y="126492"/>
                </a:moveTo>
                <a:lnTo>
                  <a:pt x="950976" y="126492"/>
                </a:lnTo>
                <a:lnTo>
                  <a:pt x="950976" y="64008"/>
                </a:lnTo>
                <a:lnTo>
                  <a:pt x="1039419" y="64008"/>
                </a:lnTo>
                <a:lnTo>
                  <a:pt x="1045464" y="94488"/>
                </a:lnTo>
                <a:lnTo>
                  <a:pt x="1039117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65647" y="4480559"/>
            <a:ext cx="1659889" cy="189230"/>
          </a:xfrm>
          <a:custGeom>
            <a:avLst/>
            <a:gdLst/>
            <a:ahLst/>
            <a:cxnLst/>
            <a:rect l="l" t="t" r="r" b="b"/>
            <a:pathLst>
              <a:path w="1659890" h="189229">
                <a:moveTo>
                  <a:pt x="1565148" y="188975"/>
                </a:moveTo>
                <a:lnTo>
                  <a:pt x="1528524" y="181736"/>
                </a:lnTo>
                <a:lnTo>
                  <a:pt x="1498473" y="161924"/>
                </a:lnTo>
                <a:lnTo>
                  <a:pt x="1478137" y="132397"/>
                </a:lnTo>
                <a:lnTo>
                  <a:pt x="1476994" y="126835"/>
                </a:lnTo>
                <a:lnTo>
                  <a:pt x="1565148" y="126491"/>
                </a:lnTo>
                <a:lnTo>
                  <a:pt x="1565148" y="64007"/>
                </a:lnTo>
                <a:lnTo>
                  <a:pt x="1477077" y="64007"/>
                </a:lnTo>
                <a:lnTo>
                  <a:pt x="1478137" y="58721"/>
                </a:lnTo>
                <a:lnTo>
                  <a:pt x="1498473" y="28574"/>
                </a:lnTo>
                <a:lnTo>
                  <a:pt x="1528524" y="8143"/>
                </a:lnTo>
                <a:lnTo>
                  <a:pt x="1565148" y="0"/>
                </a:lnTo>
                <a:lnTo>
                  <a:pt x="1601771" y="7477"/>
                </a:lnTo>
                <a:lnTo>
                  <a:pt x="1631823" y="27812"/>
                </a:lnTo>
                <a:lnTo>
                  <a:pt x="1652158" y="57864"/>
                </a:lnTo>
                <a:lnTo>
                  <a:pt x="1653413" y="64007"/>
                </a:lnTo>
                <a:lnTo>
                  <a:pt x="1565148" y="64007"/>
                </a:lnTo>
                <a:lnTo>
                  <a:pt x="1653465" y="64265"/>
                </a:lnTo>
                <a:lnTo>
                  <a:pt x="1659636" y="94487"/>
                </a:lnTo>
                <a:lnTo>
                  <a:pt x="1652158" y="131111"/>
                </a:lnTo>
                <a:lnTo>
                  <a:pt x="1631823" y="161162"/>
                </a:lnTo>
                <a:lnTo>
                  <a:pt x="1601771" y="181498"/>
                </a:lnTo>
                <a:lnTo>
                  <a:pt x="1565148" y="188975"/>
                </a:lnTo>
                <a:close/>
              </a:path>
              <a:path w="1659890" h="189229">
                <a:moveTo>
                  <a:pt x="1476994" y="126835"/>
                </a:moveTo>
                <a:lnTo>
                  <a:pt x="1470660" y="96011"/>
                </a:lnTo>
                <a:lnTo>
                  <a:pt x="1477025" y="64265"/>
                </a:lnTo>
                <a:lnTo>
                  <a:pt x="1565148" y="64007"/>
                </a:lnTo>
                <a:lnTo>
                  <a:pt x="1565148" y="126491"/>
                </a:lnTo>
                <a:lnTo>
                  <a:pt x="1476994" y="126835"/>
                </a:lnTo>
                <a:close/>
              </a:path>
              <a:path w="1659890" h="189229">
                <a:moveTo>
                  <a:pt x="0" y="132587"/>
                </a:moveTo>
                <a:lnTo>
                  <a:pt x="0" y="68579"/>
                </a:lnTo>
                <a:lnTo>
                  <a:pt x="1477025" y="64265"/>
                </a:lnTo>
                <a:lnTo>
                  <a:pt x="1470660" y="96011"/>
                </a:lnTo>
                <a:lnTo>
                  <a:pt x="1476994" y="126835"/>
                </a:lnTo>
                <a:lnTo>
                  <a:pt x="0" y="132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30795" y="4896611"/>
            <a:ext cx="2200910" cy="478790"/>
          </a:xfrm>
          <a:custGeom>
            <a:avLst/>
            <a:gdLst/>
            <a:ahLst/>
            <a:cxnLst/>
            <a:rect l="l" t="t" r="r" b="b"/>
            <a:pathLst>
              <a:path w="2200909" h="478789">
                <a:moveTo>
                  <a:pt x="2200655" y="478535"/>
                </a:moveTo>
                <a:lnTo>
                  <a:pt x="97535" y="478535"/>
                </a:lnTo>
                <a:lnTo>
                  <a:pt x="0" y="239267"/>
                </a:lnTo>
                <a:lnTo>
                  <a:pt x="97535" y="0"/>
                </a:lnTo>
                <a:lnTo>
                  <a:pt x="2200655" y="0"/>
                </a:lnTo>
                <a:lnTo>
                  <a:pt x="2200655" y="47853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36535" y="502157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907" y="39624"/>
                </a:moveTo>
                <a:lnTo>
                  <a:pt x="13715" y="39624"/>
                </a:lnTo>
                <a:lnTo>
                  <a:pt x="9143" y="38100"/>
                </a:lnTo>
                <a:lnTo>
                  <a:pt x="6095" y="33528"/>
                </a:lnTo>
                <a:lnTo>
                  <a:pt x="1523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3" y="9144"/>
                </a:lnTo>
                <a:lnTo>
                  <a:pt x="6095" y="6096"/>
                </a:lnTo>
                <a:lnTo>
                  <a:pt x="9143" y="1524"/>
                </a:lnTo>
                <a:lnTo>
                  <a:pt x="13715" y="0"/>
                </a:lnTo>
                <a:lnTo>
                  <a:pt x="25907" y="0"/>
                </a:lnTo>
                <a:lnTo>
                  <a:pt x="30479" y="1524"/>
                </a:lnTo>
                <a:lnTo>
                  <a:pt x="33527" y="6096"/>
                </a:lnTo>
                <a:lnTo>
                  <a:pt x="38099" y="9144"/>
                </a:lnTo>
                <a:lnTo>
                  <a:pt x="39623" y="13716"/>
                </a:lnTo>
                <a:lnTo>
                  <a:pt x="39623" y="25908"/>
                </a:lnTo>
                <a:lnTo>
                  <a:pt x="38099" y="30480"/>
                </a:lnTo>
                <a:lnTo>
                  <a:pt x="33527" y="33528"/>
                </a:lnTo>
                <a:lnTo>
                  <a:pt x="30479" y="38100"/>
                </a:lnTo>
                <a:lnTo>
                  <a:pt x="25907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560564" y="4977384"/>
            <a:ext cx="660400" cy="123825"/>
          </a:xfrm>
          <a:custGeom>
            <a:avLst/>
            <a:gdLst/>
            <a:ahLst/>
            <a:cxnLst/>
            <a:rect l="l" t="t" r="r" b="b"/>
            <a:pathLst>
              <a:path w="660400" h="123825">
                <a:moveTo>
                  <a:pt x="429768" y="123444"/>
                </a:moveTo>
                <a:lnTo>
                  <a:pt x="392620" y="99060"/>
                </a:lnTo>
                <a:lnTo>
                  <a:pt x="390144" y="80772"/>
                </a:lnTo>
                <a:lnTo>
                  <a:pt x="390739" y="71056"/>
                </a:lnTo>
                <a:lnTo>
                  <a:pt x="414528" y="40576"/>
                </a:lnTo>
                <a:lnTo>
                  <a:pt x="432816" y="38100"/>
                </a:lnTo>
                <a:lnTo>
                  <a:pt x="441388" y="38695"/>
                </a:lnTo>
                <a:lnTo>
                  <a:pt x="448818" y="40576"/>
                </a:lnTo>
                <a:lnTo>
                  <a:pt x="455104" y="43886"/>
                </a:lnTo>
                <a:lnTo>
                  <a:pt x="460248" y="48768"/>
                </a:lnTo>
                <a:lnTo>
                  <a:pt x="422148" y="48768"/>
                </a:lnTo>
                <a:lnTo>
                  <a:pt x="416052" y="51816"/>
                </a:lnTo>
                <a:lnTo>
                  <a:pt x="411480" y="57912"/>
                </a:lnTo>
                <a:lnTo>
                  <a:pt x="405384" y="62484"/>
                </a:lnTo>
                <a:lnTo>
                  <a:pt x="403955" y="71056"/>
                </a:lnTo>
                <a:lnTo>
                  <a:pt x="403860" y="91440"/>
                </a:lnTo>
                <a:lnTo>
                  <a:pt x="405384" y="99060"/>
                </a:lnTo>
                <a:lnTo>
                  <a:pt x="411480" y="103632"/>
                </a:lnTo>
                <a:lnTo>
                  <a:pt x="416052" y="109728"/>
                </a:lnTo>
                <a:lnTo>
                  <a:pt x="422148" y="112775"/>
                </a:lnTo>
                <a:lnTo>
                  <a:pt x="458591" y="112775"/>
                </a:lnTo>
                <a:lnTo>
                  <a:pt x="453985" y="117014"/>
                </a:lnTo>
                <a:lnTo>
                  <a:pt x="446722" y="120777"/>
                </a:lnTo>
                <a:lnTo>
                  <a:pt x="438602" y="122824"/>
                </a:lnTo>
                <a:lnTo>
                  <a:pt x="429768" y="123444"/>
                </a:lnTo>
                <a:close/>
              </a:path>
              <a:path w="660400" h="123825">
                <a:moveTo>
                  <a:pt x="458591" y="112775"/>
                </a:moveTo>
                <a:lnTo>
                  <a:pt x="438912" y="112775"/>
                </a:lnTo>
                <a:lnTo>
                  <a:pt x="446532" y="109728"/>
                </a:lnTo>
                <a:lnTo>
                  <a:pt x="451104" y="103632"/>
                </a:lnTo>
                <a:lnTo>
                  <a:pt x="455676" y="99060"/>
                </a:lnTo>
                <a:lnTo>
                  <a:pt x="457200" y="91440"/>
                </a:lnTo>
                <a:lnTo>
                  <a:pt x="457200" y="70103"/>
                </a:lnTo>
                <a:lnTo>
                  <a:pt x="455676" y="62484"/>
                </a:lnTo>
                <a:lnTo>
                  <a:pt x="451104" y="56388"/>
                </a:lnTo>
                <a:lnTo>
                  <a:pt x="446532" y="51816"/>
                </a:lnTo>
                <a:lnTo>
                  <a:pt x="438912" y="48768"/>
                </a:lnTo>
                <a:lnTo>
                  <a:pt x="460248" y="48768"/>
                </a:lnTo>
                <a:lnTo>
                  <a:pt x="465129" y="55054"/>
                </a:lnTo>
                <a:lnTo>
                  <a:pt x="468439" y="62484"/>
                </a:lnTo>
                <a:lnTo>
                  <a:pt x="470320" y="71056"/>
                </a:lnTo>
                <a:lnTo>
                  <a:pt x="470916" y="80772"/>
                </a:lnTo>
                <a:lnTo>
                  <a:pt x="470320" y="89606"/>
                </a:lnTo>
                <a:lnTo>
                  <a:pt x="468439" y="97726"/>
                </a:lnTo>
                <a:lnTo>
                  <a:pt x="465129" y="104989"/>
                </a:lnTo>
                <a:lnTo>
                  <a:pt x="460248" y="111252"/>
                </a:lnTo>
                <a:lnTo>
                  <a:pt x="458591" y="112775"/>
                </a:lnTo>
                <a:close/>
              </a:path>
              <a:path w="660400" h="123825">
                <a:moveTo>
                  <a:pt x="368808" y="50292"/>
                </a:moveTo>
                <a:lnTo>
                  <a:pt x="355092" y="50292"/>
                </a:lnTo>
                <a:lnTo>
                  <a:pt x="355092" y="0"/>
                </a:lnTo>
                <a:lnTo>
                  <a:pt x="368808" y="0"/>
                </a:lnTo>
                <a:lnTo>
                  <a:pt x="368808" y="50292"/>
                </a:lnTo>
                <a:close/>
              </a:path>
              <a:path w="660400" h="123825">
                <a:moveTo>
                  <a:pt x="326136" y="123444"/>
                </a:moveTo>
                <a:lnTo>
                  <a:pt x="294894" y="99250"/>
                </a:lnTo>
                <a:lnTo>
                  <a:pt x="292608" y="82296"/>
                </a:lnTo>
                <a:lnTo>
                  <a:pt x="293203" y="72580"/>
                </a:lnTo>
                <a:lnTo>
                  <a:pt x="314706" y="40767"/>
                </a:lnTo>
                <a:lnTo>
                  <a:pt x="330708" y="38100"/>
                </a:lnTo>
                <a:lnTo>
                  <a:pt x="338375" y="38933"/>
                </a:lnTo>
                <a:lnTo>
                  <a:pt x="345186" y="41338"/>
                </a:lnTo>
                <a:lnTo>
                  <a:pt x="350853" y="45172"/>
                </a:lnTo>
                <a:lnTo>
                  <a:pt x="353830" y="48768"/>
                </a:lnTo>
                <a:lnTo>
                  <a:pt x="324612" y="48768"/>
                </a:lnTo>
                <a:lnTo>
                  <a:pt x="316992" y="51816"/>
                </a:lnTo>
                <a:lnTo>
                  <a:pt x="307848" y="64008"/>
                </a:lnTo>
                <a:lnTo>
                  <a:pt x="306324" y="71628"/>
                </a:lnTo>
                <a:lnTo>
                  <a:pt x="306324" y="91440"/>
                </a:lnTo>
                <a:lnTo>
                  <a:pt x="307848" y="99060"/>
                </a:lnTo>
                <a:lnTo>
                  <a:pt x="312420" y="103632"/>
                </a:lnTo>
                <a:lnTo>
                  <a:pt x="316992" y="109728"/>
                </a:lnTo>
                <a:lnTo>
                  <a:pt x="323088" y="112775"/>
                </a:lnTo>
                <a:lnTo>
                  <a:pt x="351659" y="112775"/>
                </a:lnTo>
                <a:lnTo>
                  <a:pt x="349924" y="115085"/>
                </a:lnTo>
                <a:lnTo>
                  <a:pt x="343471" y="119824"/>
                </a:lnTo>
                <a:lnTo>
                  <a:pt x="335589" y="122562"/>
                </a:lnTo>
                <a:lnTo>
                  <a:pt x="326136" y="123444"/>
                </a:lnTo>
                <a:close/>
              </a:path>
              <a:path w="660400" h="123825">
                <a:moveTo>
                  <a:pt x="351659" y="112775"/>
                </a:moveTo>
                <a:lnTo>
                  <a:pt x="338328" y="112775"/>
                </a:lnTo>
                <a:lnTo>
                  <a:pt x="344424" y="109728"/>
                </a:lnTo>
                <a:lnTo>
                  <a:pt x="348996" y="105156"/>
                </a:lnTo>
                <a:lnTo>
                  <a:pt x="353568" y="99060"/>
                </a:lnTo>
                <a:lnTo>
                  <a:pt x="355092" y="92964"/>
                </a:lnTo>
                <a:lnTo>
                  <a:pt x="355092" y="65532"/>
                </a:lnTo>
                <a:lnTo>
                  <a:pt x="353568" y="59436"/>
                </a:lnTo>
                <a:lnTo>
                  <a:pt x="344424" y="50292"/>
                </a:lnTo>
                <a:lnTo>
                  <a:pt x="338328" y="48768"/>
                </a:lnTo>
                <a:lnTo>
                  <a:pt x="353830" y="48768"/>
                </a:lnTo>
                <a:lnTo>
                  <a:pt x="355092" y="50292"/>
                </a:lnTo>
                <a:lnTo>
                  <a:pt x="368808" y="50292"/>
                </a:lnTo>
                <a:lnTo>
                  <a:pt x="368808" y="108203"/>
                </a:lnTo>
                <a:lnTo>
                  <a:pt x="355092" y="108203"/>
                </a:lnTo>
                <a:lnTo>
                  <a:pt x="351659" y="112775"/>
                </a:lnTo>
                <a:close/>
              </a:path>
              <a:path w="660400" h="123825">
                <a:moveTo>
                  <a:pt x="368808" y="121920"/>
                </a:moveTo>
                <a:lnTo>
                  <a:pt x="355092" y="121920"/>
                </a:lnTo>
                <a:lnTo>
                  <a:pt x="355092" y="108203"/>
                </a:lnTo>
                <a:lnTo>
                  <a:pt x="368808" y="108203"/>
                </a:lnTo>
                <a:lnTo>
                  <a:pt x="368808" y="121920"/>
                </a:lnTo>
                <a:close/>
              </a:path>
              <a:path w="660400" h="123825">
                <a:moveTo>
                  <a:pt x="518160" y="121920"/>
                </a:moveTo>
                <a:lnTo>
                  <a:pt x="505968" y="121920"/>
                </a:lnTo>
                <a:lnTo>
                  <a:pt x="480060" y="39624"/>
                </a:lnTo>
                <a:lnTo>
                  <a:pt x="493776" y="39624"/>
                </a:lnTo>
                <a:lnTo>
                  <a:pt x="510540" y="100584"/>
                </a:lnTo>
                <a:lnTo>
                  <a:pt x="512064" y="103632"/>
                </a:lnTo>
                <a:lnTo>
                  <a:pt x="512064" y="108203"/>
                </a:lnTo>
                <a:lnTo>
                  <a:pt x="522380" y="108203"/>
                </a:lnTo>
                <a:lnTo>
                  <a:pt x="518160" y="121920"/>
                </a:lnTo>
                <a:close/>
              </a:path>
              <a:path w="660400" h="123825">
                <a:moveTo>
                  <a:pt x="522380" y="108203"/>
                </a:moveTo>
                <a:lnTo>
                  <a:pt x="513588" y="108203"/>
                </a:lnTo>
                <a:lnTo>
                  <a:pt x="513588" y="103632"/>
                </a:lnTo>
                <a:lnTo>
                  <a:pt x="515112" y="100584"/>
                </a:lnTo>
                <a:lnTo>
                  <a:pt x="533400" y="39624"/>
                </a:lnTo>
                <a:lnTo>
                  <a:pt x="545592" y="39624"/>
                </a:lnTo>
                <a:lnTo>
                  <a:pt x="549680" y="54864"/>
                </a:lnTo>
                <a:lnTo>
                  <a:pt x="537972" y="54864"/>
                </a:lnTo>
                <a:lnTo>
                  <a:pt x="537972" y="59436"/>
                </a:lnTo>
                <a:lnTo>
                  <a:pt x="536448" y="62484"/>
                </a:lnTo>
                <a:lnTo>
                  <a:pt x="522380" y="108203"/>
                </a:lnTo>
                <a:close/>
              </a:path>
              <a:path w="660400" h="123825">
                <a:moveTo>
                  <a:pt x="575564" y="108203"/>
                </a:moveTo>
                <a:lnTo>
                  <a:pt x="563880" y="108203"/>
                </a:lnTo>
                <a:lnTo>
                  <a:pt x="563880" y="106680"/>
                </a:lnTo>
                <a:lnTo>
                  <a:pt x="565404" y="103632"/>
                </a:lnTo>
                <a:lnTo>
                  <a:pt x="565404" y="102108"/>
                </a:lnTo>
                <a:lnTo>
                  <a:pt x="582168" y="39624"/>
                </a:lnTo>
                <a:lnTo>
                  <a:pt x="595884" y="39624"/>
                </a:lnTo>
                <a:lnTo>
                  <a:pt x="575564" y="108203"/>
                </a:lnTo>
                <a:close/>
              </a:path>
              <a:path w="660400" h="123825">
                <a:moveTo>
                  <a:pt x="571500" y="121920"/>
                </a:moveTo>
                <a:lnTo>
                  <a:pt x="557784" y="121920"/>
                </a:lnTo>
                <a:lnTo>
                  <a:pt x="539496" y="62484"/>
                </a:lnTo>
                <a:lnTo>
                  <a:pt x="539496" y="54864"/>
                </a:lnTo>
                <a:lnTo>
                  <a:pt x="549680" y="54864"/>
                </a:lnTo>
                <a:lnTo>
                  <a:pt x="562355" y="102108"/>
                </a:lnTo>
                <a:lnTo>
                  <a:pt x="562355" y="103632"/>
                </a:lnTo>
                <a:lnTo>
                  <a:pt x="563880" y="105156"/>
                </a:lnTo>
                <a:lnTo>
                  <a:pt x="563880" y="108203"/>
                </a:lnTo>
                <a:lnTo>
                  <a:pt x="575564" y="108203"/>
                </a:lnTo>
                <a:lnTo>
                  <a:pt x="571500" y="121920"/>
                </a:lnTo>
                <a:close/>
              </a:path>
              <a:path w="660400" h="123825">
                <a:moveTo>
                  <a:pt x="178308" y="121920"/>
                </a:moveTo>
                <a:lnTo>
                  <a:pt x="166116" y="121920"/>
                </a:lnTo>
                <a:lnTo>
                  <a:pt x="166116" y="39624"/>
                </a:lnTo>
                <a:lnTo>
                  <a:pt x="178308" y="39624"/>
                </a:lnTo>
                <a:lnTo>
                  <a:pt x="178308" y="121920"/>
                </a:lnTo>
                <a:close/>
              </a:path>
              <a:path w="660400" h="123825">
                <a:moveTo>
                  <a:pt x="655320" y="112775"/>
                </a:moveTo>
                <a:lnTo>
                  <a:pt x="641604" y="112775"/>
                </a:lnTo>
                <a:lnTo>
                  <a:pt x="646104" y="108275"/>
                </a:lnTo>
                <a:lnTo>
                  <a:pt x="646176" y="97536"/>
                </a:lnTo>
                <a:lnTo>
                  <a:pt x="644652" y="96012"/>
                </a:lnTo>
                <a:lnTo>
                  <a:pt x="644652" y="94488"/>
                </a:lnTo>
                <a:lnTo>
                  <a:pt x="640080" y="89916"/>
                </a:lnTo>
                <a:lnTo>
                  <a:pt x="637032" y="88392"/>
                </a:lnTo>
                <a:lnTo>
                  <a:pt x="635508" y="88392"/>
                </a:lnTo>
                <a:lnTo>
                  <a:pt x="632460" y="86868"/>
                </a:lnTo>
                <a:lnTo>
                  <a:pt x="630936" y="86868"/>
                </a:lnTo>
                <a:lnTo>
                  <a:pt x="612648" y="77724"/>
                </a:lnTo>
                <a:lnTo>
                  <a:pt x="609600" y="74675"/>
                </a:lnTo>
                <a:lnTo>
                  <a:pt x="608076" y="71628"/>
                </a:lnTo>
                <a:lnTo>
                  <a:pt x="606552" y="70103"/>
                </a:lnTo>
                <a:lnTo>
                  <a:pt x="606552" y="53340"/>
                </a:lnTo>
                <a:lnTo>
                  <a:pt x="608076" y="50292"/>
                </a:lnTo>
                <a:lnTo>
                  <a:pt x="612648" y="45720"/>
                </a:lnTo>
                <a:lnTo>
                  <a:pt x="615696" y="44196"/>
                </a:lnTo>
                <a:lnTo>
                  <a:pt x="618744" y="41148"/>
                </a:lnTo>
                <a:lnTo>
                  <a:pt x="621792" y="39624"/>
                </a:lnTo>
                <a:lnTo>
                  <a:pt x="626364" y="39624"/>
                </a:lnTo>
                <a:lnTo>
                  <a:pt x="629412" y="38100"/>
                </a:lnTo>
                <a:lnTo>
                  <a:pt x="650748" y="38100"/>
                </a:lnTo>
                <a:lnTo>
                  <a:pt x="656844" y="41148"/>
                </a:lnTo>
                <a:lnTo>
                  <a:pt x="656844" y="48768"/>
                </a:lnTo>
                <a:lnTo>
                  <a:pt x="629412" y="48768"/>
                </a:lnTo>
                <a:lnTo>
                  <a:pt x="626364" y="50292"/>
                </a:lnTo>
                <a:lnTo>
                  <a:pt x="624840" y="50292"/>
                </a:lnTo>
                <a:lnTo>
                  <a:pt x="620268" y="54864"/>
                </a:lnTo>
                <a:lnTo>
                  <a:pt x="620268" y="56388"/>
                </a:lnTo>
                <a:lnTo>
                  <a:pt x="618744" y="57912"/>
                </a:lnTo>
                <a:lnTo>
                  <a:pt x="618744" y="62484"/>
                </a:lnTo>
                <a:lnTo>
                  <a:pt x="620268" y="64008"/>
                </a:lnTo>
                <a:lnTo>
                  <a:pt x="620268" y="65532"/>
                </a:lnTo>
                <a:lnTo>
                  <a:pt x="621792" y="67056"/>
                </a:lnTo>
                <a:lnTo>
                  <a:pt x="621792" y="68580"/>
                </a:lnTo>
                <a:lnTo>
                  <a:pt x="623316" y="70103"/>
                </a:lnTo>
                <a:lnTo>
                  <a:pt x="624840" y="70103"/>
                </a:lnTo>
                <a:lnTo>
                  <a:pt x="627888" y="71628"/>
                </a:lnTo>
                <a:lnTo>
                  <a:pt x="629412" y="73152"/>
                </a:lnTo>
                <a:lnTo>
                  <a:pt x="630936" y="73152"/>
                </a:lnTo>
                <a:lnTo>
                  <a:pt x="633984" y="74675"/>
                </a:lnTo>
                <a:lnTo>
                  <a:pt x="637032" y="74675"/>
                </a:lnTo>
                <a:lnTo>
                  <a:pt x="652272" y="82296"/>
                </a:lnTo>
                <a:lnTo>
                  <a:pt x="653796" y="85344"/>
                </a:lnTo>
                <a:lnTo>
                  <a:pt x="656844" y="88392"/>
                </a:lnTo>
                <a:lnTo>
                  <a:pt x="658368" y="91440"/>
                </a:lnTo>
                <a:lnTo>
                  <a:pt x="659892" y="92964"/>
                </a:lnTo>
                <a:lnTo>
                  <a:pt x="659892" y="106680"/>
                </a:lnTo>
                <a:lnTo>
                  <a:pt x="656844" y="109728"/>
                </a:lnTo>
                <a:lnTo>
                  <a:pt x="655320" y="112775"/>
                </a:lnTo>
                <a:close/>
              </a:path>
              <a:path w="660400" h="123825">
                <a:moveTo>
                  <a:pt x="656844" y="54864"/>
                </a:moveTo>
                <a:lnTo>
                  <a:pt x="650748" y="50292"/>
                </a:lnTo>
                <a:lnTo>
                  <a:pt x="643128" y="48768"/>
                </a:lnTo>
                <a:lnTo>
                  <a:pt x="656844" y="48768"/>
                </a:lnTo>
                <a:lnTo>
                  <a:pt x="656844" y="54864"/>
                </a:lnTo>
                <a:close/>
              </a:path>
              <a:path w="660400" h="123825">
                <a:moveTo>
                  <a:pt x="635508" y="123444"/>
                </a:moveTo>
                <a:lnTo>
                  <a:pt x="618744" y="123444"/>
                </a:lnTo>
                <a:lnTo>
                  <a:pt x="611124" y="121920"/>
                </a:lnTo>
                <a:lnTo>
                  <a:pt x="605028" y="118872"/>
                </a:lnTo>
                <a:lnTo>
                  <a:pt x="605028" y="105156"/>
                </a:lnTo>
                <a:lnTo>
                  <a:pt x="610766" y="108275"/>
                </a:lnTo>
                <a:lnTo>
                  <a:pt x="616648" y="110680"/>
                </a:lnTo>
                <a:lnTo>
                  <a:pt x="622815" y="112228"/>
                </a:lnTo>
                <a:lnTo>
                  <a:pt x="629412" y="112775"/>
                </a:lnTo>
                <a:lnTo>
                  <a:pt x="655320" y="112775"/>
                </a:lnTo>
                <a:lnTo>
                  <a:pt x="653796" y="115824"/>
                </a:lnTo>
                <a:lnTo>
                  <a:pt x="650748" y="117348"/>
                </a:lnTo>
                <a:lnTo>
                  <a:pt x="647700" y="120396"/>
                </a:lnTo>
                <a:lnTo>
                  <a:pt x="644652" y="121920"/>
                </a:lnTo>
                <a:lnTo>
                  <a:pt x="640080" y="121920"/>
                </a:lnTo>
                <a:lnTo>
                  <a:pt x="635508" y="123444"/>
                </a:lnTo>
                <a:close/>
              </a:path>
              <a:path w="660400" h="123825">
                <a:moveTo>
                  <a:pt x="227076" y="53340"/>
                </a:moveTo>
                <a:lnTo>
                  <a:pt x="219455" y="53340"/>
                </a:lnTo>
                <a:lnTo>
                  <a:pt x="224575" y="46458"/>
                </a:lnTo>
                <a:lnTo>
                  <a:pt x="230695" y="41719"/>
                </a:lnTo>
                <a:lnTo>
                  <a:pt x="237672" y="38981"/>
                </a:lnTo>
                <a:lnTo>
                  <a:pt x="245364" y="38100"/>
                </a:lnTo>
                <a:lnTo>
                  <a:pt x="254508" y="38100"/>
                </a:lnTo>
                <a:lnTo>
                  <a:pt x="262128" y="39624"/>
                </a:lnTo>
                <a:lnTo>
                  <a:pt x="266700" y="45720"/>
                </a:lnTo>
                <a:lnTo>
                  <a:pt x="268557" y="48768"/>
                </a:lnTo>
                <a:lnTo>
                  <a:pt x="234696" y="48768"/>
                </a:lnTo>
                <a:lnTo>
                  <a:pt x="228600" y="50292"/>
                </a:lnTo>
                <a:lnTo>
                  <a:pt x="227076" y="53340"/>
                </a:lnTo>
                <a:close/>
              </a:path>
              <a:path w="660400" h="123825">
                <a:moveTo>
                  <a:pt x="217932" y="121920"/>
                </a:moveTo>
                <a:lnTo>
                  <a:pt x="205740" y="121920"/>
                </a:lnTo>
                <a:lnTo>
                  <a:pt x="205740" y="39624"/>
                </a:lnTo>
                <a:lnTo>
                  <a:pt x="217932" y="39624"/>
                </a:lnTo>
                <a:lnTo>
                  <a:pt x="217932" y="53340"/>
                </a:lnTo>
                <a:lnTo>
                  <a:pt x="227076" y="53340"/>
                </a:lnTo>
                <a:lnTo>
                  <a:pt x="225552" y="56388"/>
                </a:lnTo>
                <a:lnTo>
                  <a:pt x="220980" y="60960"/>
                </a:lnTo>
                <a:lnTo>
                  <a:pt x="217932" y="67056"/>
                </a:lnTo>
                <a:lnTo>
                  <a:pt x="217932" y="121920"/>
                </a:lnTo>
                <a:close/>
              </a:path>
              <a:path w="660400" h="123825">
                <a:moveTo>
                  <a:pt x="274320" y="121920"/>
                </a:moveTo>
                <a:lnTo>
                  <a:pt x="260604" y="121920"/>
                </a:lnTo>
                <a:lnTo>
                  <a:pt x="260604" y="74675"/>
                </a:lnTo>
                <a:lnTo>
                  <a:pt x="259437" y="63555"/>
                </a:lnTo>
                <a:lnTo>
                  <a:pt x="255841" y="55435"/>
                </a:lnTo>
                <a:lnTo>
                  <a:pt x="249674" y="50458"/>
                </a:lnTo>
                <a:lnTo>
                  <a:pt x="240792" y="48768"/>
                </a:lnTo>
                <a:lnTo>
                  <a:pt x="268557" y="48768"/>
                </a:lnTo>
                <a:lnTo>
                  <a:pt x="269819" y="50839"/>
                </a:lnTo>
                <a:lnTo>
                  <a:pt x="272224" y="56959"/>
                </a:lnTo>
                <a:lnTo>
                  <a:pt x="273772" y="63936"/>
                </a:lnTo>
                <a:lnTo>
                  <a:pt x="274320" y="71628"/>
                </a:lnTo>
                <a:lnTo>
                  <a:pt x="274320" y="121920"/>
                </a:lnTo>
                <a:close/>
              </a:path>
              <a:path w="660400" h="123825">
                <a:moveTo>
                  <a:pt x="50292" y="121920"/>
                </a:moveTo>
                <a:lnTo>
                  <a:pt x="33528" y="121920"/>
                </a:lnTo>
                <a:lnTo>
                  <a:pt x="0" y="6096"/>
                </a:lnTo>
                <a:lnTo>
                  <a:pt x="15240" y="6096"/>
                </a:lnTo>
                <a:lnTo>
                  <a:pt x="39624" y="94488"/>
                </a:lnTo>
                <a:lnTo>
                  <a:pt x="41148" y="99060"/>
                </a:lnTo>
                <a:lnTo>
                  <a:pt x="41148" y="106680"/>
                </a:lnTo>
                <a:lnTo>
                  <a:pt x="54374" y="106680"/>
                </a:lnTo>
                <a:lnTo>
                  <a:pt x="50292" y="121920"/>
                </a:lnTo>
                <a:close/>
              </a:path>
              <a:path w="660400" h="123825">
                <a:moveTo>
                  <a:pt x="54374" y="106680"/>
                </a:moveTo>
                <a:lnTo>
                  <a:pt x="42672" y="106680"/>
                </a:lnTo>
                <a:lnTo>
                  <a:pt x="42672" y="99060"/>
                </a:lnTo>
                <a:lnTo>
                  <a:pt x="44196" y="94488"/>
                </a:lnTo>
                <a:lnTo>
                  <a:pt x="70104" y="6096"/>
                </a:lnTo>
                <a:lnTo>
                  <a:pt x="83820" y="6096"/>
                </a:lnTo>
                <a:lnTo>
                  <a:pt x="89192" y="25908"/>
                </a:lnTo>
                <a:lnTo>
                  <a:pt x="76200" y="25908"/>
                </a:lnTo>
                <a:lnTo>
                  <a:pt x="76200" y="28956"/>
                </a:lnTo>
                <a:lnTo>
                  <a:pt x="74676" y="33528"/>
                </a:lnTo>
                <a:lnTo>
                  <a:pt x="73152" y="36575"/>
                </a:lnTo>
                <a:lnTo>
                  <a:pt x="54374" y="106680"/>
                </a:lnTo>
                <a:close/>
              </a:path>
              <a:path w="660400" h="123825">
                <a:moveTo>
                  <a:pt x="121559" y="106680"/>
                </a:moveTo>
                <a:lnTo>
                  <a:pt x="109728" y="106680"/>
                </a:lnTo>
                <a:lnTo>
                  <a:pt x="109728" y="103632"/>
                </a:lnTo>
                <a:lnTo>
                  <a:pt x="111252" y="99060"/>
                </a:lnTo>
                <a:lnTo>
                  <a:pt x="111252" y="94488"/>
                </a:lnTo>
                <a:lnTo>
                  <a:pt x="135636" y="6096"/>
                </a:lnTo>
                <a:lnTo>
                  <a:pt x="149352" y="6096"/>
                </a:lnTo>
                <a:lnTo>
                  <a:pt x="121559" y="106680"/>
                </a:lnTo>
                <a:close/>
              </a:path>
              <a:path w="660400" h="123825">
                <a:moveTo>
                  <a:pt x="117348" y="121920"/>
                </a:moveTo>
                <a:lnTo>
                  <a:pt x="102108" y="121920"/>
                </a:lnTo>
                <a:lnTo>
                  <a:pt x="77724" y="38100"/>
                </a:lnTo>
                <a:lnTo>
                  <a:pt x="77724" y="33528"/>
                </a:lnTo>
                <a:lnTo>
                  <a:pt x="76200" y="30480"/>
                </a:lnTo>
                <a:lnTo>
                  <a:pt x="76200" y="25908"/>
                </a:lnTo>
                <a:lnTo>
                  <a:pt x="89192" y="25908"/>
                </a:lnTo>
                <a:lnTo>
                  <a:pt x="108204" y="96012"/>
                </a:lnTo>
                <a:lnTo>
                  <a:pt x="108204" y="99060"/>
                </a:lnTo>
                <a:lnTo>
                  <a:pt x="109728" y="102108"/>
                </a:lnTo>
                <a:lnTo>
                  <a:pt x="109728" y="106680"/>
                </a:lnTo>
                <a:lnTo>
                  <a:pt x="121559" y="106680"/>
                </a:lnTo>
                <a:lnTo>
                  <a:pt x="117348" y="121920"/>
                </a:lnTo>
                <a:close/>
              </a:path>
              <a:path w="660400" h="123825">
                <a:moveTo>
                  <a:pt x="176784" y="18288"/>
                </a:moveTo>
                <a:lnTo>
                  <a:pt x="167640" y="18288"/>
                </a:lnTo>
                <a:lnTo>
                  <a:pt x="164592" y="15240"/>
                </a:lnTo>
                <a:lnTo>
                  <a:pt x="164592" y="6096"/>
                </a:lnTo>
                <a:lnTo>
                  <a:pt x="166116" y="4572"/>
                </a:lnTo>
                <a:lnTo>
                  <a:pt x="167640" y="1524"/>
                </a:lnTo>
                <a:lnTo>
                  <a:pt x="176784" y="1524"/>
                </a:lnTo>
                <a:lnTo>
                  <a:pt x="178308" y="4572"/>
                </a:lnTo>
                <a:lnTo>
                  <a:pt x="181355" y="7620"/>
                </a:lnTo>
                <a:lnTo>
                  <a:pt x="181355" y="12192"/>
                </a:lnTo>
                <a:lnTo>
                  <a:pt x="179832" y="13716"/>
                </a:lnTo>
                <a:lnTo>
                  <a:pt x="178308" y="16764"/>
                </a:lnTo>
                <a:lnTo>
                  <a:pt x="176784" y="18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36535" y="519836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907" y="39624"/>
                </a:moveTo>
                <a:lnTo>
                  <a:pt x="13715" y="39624"/>
                </a:lnTo>
                <a:lnTo>
                  <a:pt x="9143" y="38100"/>
                </a:lnTo>
                <a:lnTo>
                  <a:pt x="6095" y="33528"/>
                </a:lnTo>
                <a:lnTo>
                  <a:pt x="1523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3" y="9144"/>
                </a:lnTo>
                <a:lnTo>
                  <a:pt x="6095" y="6096"/>
                </a:lnTo>
                <a:lnTo>
                  <a:pt x="9143" y="1524"/>
                </a:lnTo>
                <a:lnTo>
                  <a:pt x="13715" y="0"/>
                </a:lnTo>
                <a:lnTo>
                  <a:pt x="25907" y="0"/>
                </a:lnTo>
                <a:lnTo>
                  <a:pt x="30479" y="1524"/>
                </a:lnTo>
                <a:lnTo>
                  <a:pt x="33527" y="6096"/>
                </a:lnTo>
                <a:lnTo>
                  <a:pt x="38099" y="9144"/>
                </a:lnTo>
                <a:lnTo>
                  <a:pt x="39623" y="13716"/>
                </a:lnTo>
                <a:lnTo>
                  <a:pt x="39623" y="25908"/>
                </a:lnTo>
                <a:lnTo>
                  <a:pt x="38099" y="30480"/>
                </a:lnTo>
                <a:lnTo>
                  <a:pt x="33527" y="33528"/>
                </a:lnTo>
                <a:lnTo>
                  <a:pt x="30479" y="38100"/>
                </a:lnTo>
                <a:lnTo>
                  <a:pt x="25907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574280" y="5155691"/>
            <a:ext cx="361315" cy="121920"/>
          </a:xfrm>
          <a:custGeom>
            <a:avLst/>
            <a:gdLst/>
            <a:ahLst/>
            <a:cxnLst/>
            <a:rect l="l" t="t" r="r" b="b"/>
            <a:pathLst>
              <a:path w="361315" h="121920">
                <a:moveTo>
                  <a:pt x="304799" y="120396"/>
                </a:moveTo>
                <a:lnTo>
                  <a:pt x="289559" y="120396"/>
                </a:lnTo>
                <a:lnTo>
                  <a:pt x="318515" y="79248"/>
                </a:lnTo>
                <a:lnTo>
                  <a:pt x="291083" y="38100"/>
                </a:lnTo>
                <a:lnTo>
                  <a:pt x="306323" y="38100"/>
                </a:lnTo>
                <a:lnTo>
                  <a:pt x="323087" y="65532"/>
                </a:lnTo>
                <a:lnTo>
                  <a:pt x="323087" y="68580"/>
                </a:lnTo>
                <a:lnTo>
                  <a:pt x="324611" y="70104"/>
                </a:lnTo>
                <a:lnTo>
                  <a:pt x="326135" y="73152"/>
                </a:lnTo>
                <a:lnTo>
                  <a:pt x="337819" y="73152"/>
                </a:lnTo>
                <a:lnTo>
                  <a:pt x="333755" y="79248"/>
                </a:lnTo>
                <a:lnTo>
                  <a:pt x="338835" y="86868"/>
                </a:lnTo>
                <a:lnTo>
                  <a:pt x="326135" y="86868"/>
                </a:lnTo>
                <a:lnTo>
                  <a:pt x="324611" y="88392"/>
                </a:lnTo>
                <a:lnTo>
                  <a:pt x="324611" y="89916"/>
                </a:lnTo>
                <a:lnTo>
                  <a:pt x="321563" y="92964"/>
                </a:lnTo>
                <a:lnTo>
                  <a:pt x="304799" y="120396"/>
                </a:lnTo>
                <a:close/>
              </a:path>
              <a:path w="361315" h="121920">
                <a:moveTo>
                  <a:pt x="337819" y="73152"/>
                </a:moveTo>
                <a:lnTo>
                  <a:pt x="326135" y="73152"/>
                </a:lnTo>
                <a:lnTo>
                  <a:pt x="347471" y="38100"/>
                </a:lnTo>
                <a:lnTo>
                  <a:pt x="361187" y="38100"/>
                </a:lnTo>
                <a:lnTo>
                  <a:pt x="337819" y="73152"/>
                </a:lnTo>
                <a:close/>
              </a:path>
              <a:path w="361315" h="121920">
                <a:moveTo>
                  <a:pt x="361187" y="120396"/>
                </a:moveTo>
                <a:lnTo>
                  <a:pt x="345947" y="120396"/>
                </a:lnTo>
                <a:lnTo>
                  <a:pt x="329183" y="92964"/>
                </a:lnTo>
                <a:lnTo>
                  <a:pt x="327659" y="91439"/>
                </a:lnTo>
                <a:lnTo>
                  <a:pt x="327659" y="89916"/>
                </a:lnTo>
                <a:lnTo>
                  <a:pt x="326135" y="86868"/>
                </a:lnTo>
                <a:lnTo>
                  <a:pt x="338835" y="86868"/>
                </a:lnTo>
                <a:lnTo>
                  <a:pt x="361187" y="120396"/>
                </a:lnTo>
                <a:close/>
              </a:path>
              <a:path w="361315" h="121920">
                <a:moveTo>
                  <a:pt x="236219" y="121920"/>
                </a:moveTo>
                <a:lnTo>
                  <a:pt x="223337" y="119657"/>
                </a:lnTo>
                <a:lnTo>
                  <a:pt x="214312" y="112966"/>
                </a:lnTo>
                <a:lnTo>
                  <a:pt x="209002" y="101988"/>
                </a:lnTo>
                <a:lnTo>
                  <a:pt x="207263" y="86868"/>
                </a:lnTo>
                <a:lnTo>
                  <a:pt x="207263" y="38100"/>
                </a:lnTo>
                <a:lnTo>
                  <a:pt x="219455" y="38100"/>
                </a:lnTo>
                <a:lnTo>
                  <a:pt x="219455" y="85344"/>
                </a:lnTo>
                <a:lnTo>
                  <a:pt x="220622" y="96464"/>
                </a:lnTo>
                <a:lnTo>
                  <a:pt x="224218" y="104584"/>
                </a:lnTo>
                <a:lnTo>
                  <a:pt x="230385" y="109561"/>
                </a:lnTo>
                <a:lnTo>
                  <a:pt x="239267" y="111252"/>
                </a:lnTo>
                <a:lnTo>
                  <a:pt x="257788" y="111252"/>
                </a:lnTo>
                <a:lnTo>
                  <a:pt x="256365" y="113561"/>
                </a:lnTo>
                <a:lnTo>
                  <a:pt x="250697" y="118300"/>
                </a:lnTo>
                <a:lnTo>
                  <a:pt x="243887" y="121038"/>
                </a:lnTo>
                <a:lnTo>
                  <a:pt x="236219" y="121920"/>
                </a:lnTo>
                <a:close/>
              </a:path>
              <a:path w="361315" h="121920">
                <a:moveTo>
                  <a:pt x="257788" y="111252"/>
                </a:moveTo>
                <a:lnTo>
                  <a:pt x="245363" y="111252"/>
                </a:lnTo>
                <a:lnTo>
                  <a:pt x="251459" y="108204"/>
                </a:lnTo>
                <a:lnTo>
                  <a:pt x="256031" y="103632"/>
                </a:lnTo>
                <a:lnTo>
                  <a:pt x="259079" y="99060"/>
                </a:lnTo>
                <a:lnTo>
                  <a:pt x="262127" y="92964"/>
                </a:lnTo>
                <a:lnTo>
                  <a:pt x="262127" y="38100"/>
                </a:lnTo>
                <a:lnTo>
                  <a:pt x="274319" y="38100"/>
                </a:lnTo>
                <a:lnTo>
                  <a:pt x="274319" y="106680"/>
                </a:lnTo>
                <a:lnTo>
                  <a:pt x="260603" y="106680"/>
                </a:lnTo>
                <a:lnTo>
                  <a:pt x="257788" y="111252"/>
                </a:lnTo>
                <a:close/>
              </a:path>
              <a:path w="361315" h="121920">
                <a:moveTo>
                  <a:pt x="274319" y="120396"/>
                </a:moveTo>
                <a:lnTo>
                  <a:pt x="262127" y="120396"/>
                </a:lnTo>
                <a:lnTo>
                  <a:pt x="262127" y="106680"/>
                </a:lnTo>
                <a:lnTo>
                  <a:pt x="274319" y="106680"/>
                </a:lnTo>
                <a:lnTo>
                  <a:pt x="274319" y="120396"/>
                </a:lnTo>
                <a:close/>
              </a:path>
              <a:path w="361315" h="121920">
                <a:moveTo>
                  <a:pt x="88391" y="120396"/>
                </a:moveTo>
                <a:lnTo>
                  <a:pt x="76199" y="120396"/>
                </a:lnTo>
                <a:lnTo>
                  <a:pt x="76199" y="38100"/>
                </a:lnTo>
                <a:lnTo>
                  <a:pt x="88391" y="38100"/>
                </a:lnTo>
                <a:lnTo>
                  <a:pt x="88391" y="120396"/>
                </a:lnTo>
                <a:close/>
              </a:path>
              <a:path w="361315" h="121920">
                <a:moveTo>
                  <a:pt x="137159" y="51816"/>
                </a:moveTo>
                <a:lnTo>
                  <a:pt x="129539" y="51816"/>
                </a:lnTo>
                <a:lnTo>
                  <a:pt x="134659" y="44934"/>
                </a:lnTo>
                <a:lnTo>
                  <a:pt x="140779" y="40195"/>
                </a:lnTo>
                <a:lnTo>
                  <a:pt x="147756" y="37457"/>
                </a:lnTo>
                <a:lnTo>
                  <a:pt x="155447" y="36576"/>
                </a:lnTo>
                <a:lnTo>
                  <a:pt x="164591" y="36576"/>
                </a:lnTo>
                <a:lnTo>
                  <a:pt x="172211" y="38100"/>
                </a:lnTo>
                <a:lnTo>
                  <a:pt x="176783" y="44196"/>
                </a:lnTo>
                <a:lnTo>
                  <a:pt x="178641" y="47244"/>
                </a:lnTo>
                <a:lnTo>
                  <a:pt x="144779" y="47244"/>
                </a:lnTo>
                <a:lnTo>
                  <a:pt x="138683" y="48768"/>
                </a:lnTo>
                <a:lnTo>
                  <a:pt x="137159" y="51816"/>
                </a:lnTo>
                <a:close/>
              </a:path>
              <a:path w="361315" h="121920">
                <a:moveTo>
                  <a:pt x="128015" y="120396"/>
                </a:moveTo>
                <a:lnTo>
                  <a:pt x="115823" y="120396"/>
                </a:lnTo>
                <a:lnTo>
                  <a:pt x="115823" y="38100"/>
                </a:lnTo>
                <a:lnTo>
                  <a:pt x="128015" y="38100"/>
                </a:lnTo>
                <a:lnTo>
                  <a:pt x="128015" y="51816"/>
                </a:lnTo>
                <a:lnTo>
                  <a:pt x="137159" y="51816"/>
                </a:lnTo>
                <a:lnTo>
                  <a:pt x="135635" y="54864"/>
                </a:lnTo>
                <a:lnTo>
                  <a:pt x="131063" y="59436"/>
                </a:lnTo>
                <a:lnTo>
                  <a:pt x="128015" y="65532"/>
                </a:lnTo>
                <a:lnTo>
                  <a:pt x="128015" y="120396"/>
                </a:lnTo>
                <a:close/>
              </a:path>
              <a:path w="361315" h="121920">
                <a:moveTo>
                  <a:pt x="184403" y="120396"/>
                </a:moveTo>
                <a:lnTo>
                  <a:pt x="170687" y="120396"/>
                </a:lnTo>
                <a:lnTo>
                  <a:pt x="170687" y="73152"/>
                </a:lnTo>
                <a:lnTo>
                  <a:pt x="169521" y="62031"/>
                </a:lnTo>
                <a:lnTo>
                  <a:pt x="165925" y="53911"/>
                </a:lnTo>
                <a:lnTo>
                  <a:pt x="159758" y="48934"/>
                </a:lnTo>
                <a:lnTo>
                  <a:pt x="150875" y="47244"/>
                </a:lnTo>
                <a:lnTo>
                  <a:pt x="178641" y="47244"/>
                </a:lnTo>
                <a:lnTo>
                  <a:pt x="179903" y="49315"/>
                </a:lnTo>
                <a:lnTo>
                  <a:pt x="182308" y="55435"/>
                </a:lnTo>
                <a:lnTo>
                  <a:pt x="183856" y="62412"/>
                </a:lnTo>
                <a:lnTo>
                  <a:pt x="184403" y="70104"/>
                </a:lnTo>
                <a:lnTo>
                  <a:pt x="184403" y="120396"/>
                </a:lnTo>
                <a:close/>
              </a:path>
              <a:path w="361315" h="121920">
                <a:moveTo>
                  <a:pt x="59435" y="120396"/>
                </a:moveTo>
                <a:lnTo>
                  <a:pt x="0" y="120396"/>
                </a:lnTo>
                <a:lnTo>
                  <a:pt x="0" y="4571"/>
                </a:lnTo>
                <a:lnTo>
                  <a:pt x="13715" y="4571"/>
                </a:lnTo>
                <a:lnTo>
                  <a:pt x="13715" y="108204"/>
                </a:lnTo>
                <a:lnTo>
                  <a:pt x="59435" y="108204"/>
                </a:lnTo>
                <a:lnTo>
                  <a:pt x="59435" y="120396"/>
                </a:lnTo>
                <a:close/>
              </a:path>
              <a:path w="361315" h="121920">
                <a:moveTo>
                  <a:pt x="86867" y="16763"/>
                </a:moveTo>
                <a:lnTo>
                  <a:pt x="77723" y="16763"/>
                </a:lnTo>
                <a:lnTo>
                  <a:pt x="74675" y="13716"/>
                </a:lnTo>
                <a:lnTo>
                  <a:pt x="74675" y="4571"/>
                </a:lnTo>
                <a:lnTo>
                  <a:pt x="76199" y="3047"/>
                </a:lnTo>
                <a:lnTo>
                  <a:pt x="77723" y="0"/>
                </a:lnTo>
                <a:lnTo>
                  <a:pt x="86867" y="0"/>
                </a:lnTo>
                <a:lnTo>
                  <a:pt x="88391" y="3047"/>
                </a:lnTo>
                <a:lnTo>
                  <a:pt x="91439" y="6096"/>
                </a:lnTo>
                <a:lnTo>
                  <a:pt x="91439" y="10667"/>
                </a:lnTo>
                <a:lnTo>
                  <a:pt x="89915" y="12192"/>
                </a:lnTo>
                <a:lnTo>
                  <a:pt x="88391" y="15240"/>
                </a:lnTo>
                <a:lnTo>
                  <a:pt x="86867" y="16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769652" y="4469350"/>
            <a:ext cx="1785620" cy="795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105">
                <a:solidFill>
                  <a:srgbClr val="FFFFFF"/>
                </a:solidFill>
                <a:latin typeface="Courier New"/>
                <a:cs typeface="Courier New"/>
              </a:rPr>
              <a:t>RDBMS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140">
                <a:solidFill>
                  <a:srgbClr val="FFFFFF"/>
                </a:solidFill>
                <a:latin typeface="Courier New"/>
                <a:cs typeface="Courier New"/>
              </a:rPr>
              <a:t>Desktops</a:t>
            </a:r>
            <a:r>
              <a:rPr dirty="0" sz="1600" spc="-5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335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dirty="0" sz="1600" spc="-6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220">
                <a:solidFill>
                  <a:srgbClr val="FFFFFF"/>
                </a:solidFill>
                <a:latin typeface="Courier New"/>
                <a:cs typeface="Courier New"/>
              </a:rPr>
              <a:t>Servers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91484" y="5038344"/>
            <a:ext cx="1283335" cy="187960"/>
          </a:xfrm>
          <a:custGeom>
            <a:avLst/>
            <a:gdLst/>
            <a:ahLst/>
            <a:cxnLst/>
            <a:rect l="l" t="t" r="r" b="b"/>
            <a:pathLst>
              <a:path w="1283335" h="187960">
                <a:moveTo>
                  <a:pt x="1100650" y="63048"/>
                </a:moveTo>
                <a:lnTo>
                  <a:pt x="1101709" y="57864"/>
                </a:lnTo>
                <a:lnTo>
                  <a:pt x="1122045" y="27813"/>
                </a:lnTo>
                <a:lnTo>
                  <a:pt x="1152096" y="7477"/>
                </a:lnTo>
                <a:lnTo>
                  <a:pt x="1188720" y="0"/>
                </a:lnTo>
                <a:lnTo>
                  <a:pt x="1225343" y="6596"/>
                </a:lnTo>
                <a:lnTo>
                  <a:pt x="1255395" y="26479"/>
                </a:lnTo>
                <a:lnTo>
                  <a:pt x="1275730" y="56364"/>
                </a:lnTo>
                <a:lnTo>
                  <a:pt x="1276981" y="62484"/>
                </a:lnTo>
                <a:lnTo>
                  <a:pt x="1188720" y="62484"/>
                </a:lnTo>
                <a:lnTo>
                  <a:pt x="1100650" y="63048"/>
                </a:lnTo>
                <a:close/>
              </a:path>
              <a:path w="1283335" h="187960">
                <a:moveTo>
                  <a:pt x="1101346" y="125640"/>
                </a:moveTo>
                <a:lnTo>
                  <a:pt x="1094232" y="94488"/>
                </a:lnTo>
                <a:lnTo>
                  <a:pt x="1100650" y="63048"/>
                </a:lnTo>
                <a:lnTo>
                  <a:pt x="1188720" y="62484"/>
                </a:lnTo>
                <a:lnTo>
                  <a:pt x="1188720" y="124968"/>
                </a:lnTo>
                <a:lnTo>
                  <a:pt x="1101346" y="125640"/>
                </a:lnTo>
                <a:close/>
              </a:path>
              <a:path w="1283335" h="187960">
                <a:moveTo>
                  <a:pt x="1190244" y="187452"/>
                </a:moveTo>
                <a:lnTo>
                  <a:pt x="1153596" y="180855"/>
                </a:lnTo>
                <a:lnTo>
                  <a:pt x="1123378" y="160972"/>
                </a:lnTo>
                <a:lnTo>
                  <a:pt x="1102590" y="131087"/>
                </a:lnTo>
                <a:lnTo>
                  <a:pt x="1101346" y="125640"/>
                </a:lnTo>
                <a:lnTo>
                  <a:pt x="1188720" y="124968"/>
                </a:lnTo>
                <a:lnTo>
                  <a:pt x="1188720" y="62484"/>
                </a:lnTo>
                <a:lnTo>
                  <a:pt x="1276981" y="62484"/>
                </a:lnTo>
                <a:lnTo>
                  <a:pt x="1283208" y="92964"/>
                </a:lnTo>
                <a:lnTo>
                  <a:pt x="1275969" y="129587"/>
                </a:lnTo>
                <a:lnTo>
                  <a:pt x="1256157" y="159639"/>
                </a:lnTo>
                <a:lnTo>
                  <a:pt x="1226629" y="179974"/>
                </a:lnTo>
                <a:lnTo>
                  <a:pt x="1190244" y="187452"/>
                </a:lnTo>
                <a:close/>
              </a:path>
              <a:path w="1283335" h="187960">
                <a:moveTo>
                  <a:pt x="0" y="134112"/>
                </a:moveTo>
                <a:lnTo>
                  <a:pt x="0" y="70104"/>
                </a:lnTo>
                <a:lnTo>
                  <a:pt x="1100650" y="63048"/>
                </a:lnTo>
                <a:lnTo>
                  <a:pt x="1094232" y="94488"/>
                </a:lnTo>
                <a:lnTo>
                  <a:pt x="1101346" y="125640"/>
                </a:lnTo>
                <a:lnTo>
                  <a:pt x="0" y="1341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629400" y="5041391"/>
            <a:ext cx="596265" cy="189230"/>
          </a:xfrm>
          <a:custGeom>
            <a:avLst/>
            <a:gdLst/>
            <a:ahLst/>
            <a:cxnLst/>
            <a:rect l="l" t="t" r="r" b="b"/>
            <a:pathLst>
              <a:path w="596265" h="189229">
                <a:moveTo>
                  <a:pt x="589350" y="126492"/>
                </a:moveTo>
                <a:lnTo>
                  <a:pt x="501396" y="126492"/>
                </a:lnTo>
                <a:lnTo>
                  <a:pt x="501396" y="62484"/>
                </a:lnTo>
                <a:lnTo>
                  <a:pt x="413441" y="62484"/>
                </a:lnTo>
                <a:lnTo>
                  <a:pt x="414385" y="57864"/>
                </a:lnTo>
                <a:lnTo>
                  <a:pt x="434721" y="27813"/>
                </a:lnTo>
                <a:lnTo>
                  <a:pt x="464772" y="7477"/>
                </a:lnTo>
                <a:lnTo>
                  <a:pt x="501396" y="0"/>
                </a:lnTo>
                <a:lnTo>
                  <a:pt x="538019" y="7477"/>
                </a:lnTo>
                <a:lnTo>
                  <a:pt x="568071" y="27813"/>
                </a:lnTo>
                <a:lnTo>
                  <a:pt x="588406" y="57864"/>
                </a:lnTo>
                <a:lnTo>
                  <a:pt x="589350" y="62484"/>
                </a:lnTo>
                <a:lnTo>
                  <a:pt x="501396" y="62484"/>
                </a:lnTo>
                <a:lnTo>
                  <a:pt x="589404" y="62751"/>
                </a:lnTo>
                <a:lnTo>
                  <a:pt x="595884" y="94488"/>
                </a:lnTo>
                <a:lnTo>
                  <a:pt x="589350" y="126492"/>
                </a:lnTo>
                <a:close/>
              </a:path>
              <a:path w="596265" h="189229">
                <a:moveTo>
                  <a:pt x="501396" y="188976"/>
                </a:moveTo>
                <a:lnTo>
                  <a:pt x="464772" y="181498"/>
                </a:lnTo>
                <a:lnTo>
                  <a:pt x="434720" y="161163"/>
                </a:lnTo>
                <a:lnTo>
                  <a:pt x="414385" y="131111"/>
                </a:lnTo>
                <a:lnTo>
                  <a:pt x="406908" y="94488"/>
                </a:lnTo>
                <a:lnTo>
                  <a:pt x="413387" y="62751"/>
                </a:lnTo>
                <a:lnTo>
                  <a:pt x="501396" y="62484"/>
                </a:lnTo>
                <a:lnTo>
                  <a:pt x="501396" y="126492"/>
                </a:lnTo>
                <a:lnTo>
                  <a:pt x="589350" y="126492"/>
                </a:lnTo>
                <a:lnTo>
                  <a:pt x="588406" y="131111"/>
                </a:lnTo>
                <a:lnTo>
                  <a:pt x="568071" y="161163"/>
                </a:lnTo>
                <a:lnTo>
                  <a:pt x="538019" y="181498"/>
                </a:lnTo>
                <a:lnTo>
                  <a:pt x="501396" y="188976"/>
                </a:lnTo>
                <a:close/>
              </a:path>
              <a:path w="596265" h="189229">
                <a:moveTo>
                  <a:pt x="413441" y="126492"/>
                </a:moveTo>
                <a:lnTo>
                  <a:pt x="0" y="126492"/>
                </a:lnTo>
                <a:lnTo>
                  <a:pt x="0" y="64008"/>
                </a:lnTo>
                <a:lnTo>
                  <a:pt x="413387" y="62751"/>
                </a:lnTo>
                <a:lnTo>
                  <a:pt x="406908" y="94488"/>
                </a:lnTo>
                <a:lnTo>
                  <a:pt x="413441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69079" y="3279647"/>
            <a:ext cx="672465" cy="189230"/>
          </a:xfrm>
          <a:custGeom>
            <a:avLst/>
            <a:gdLst/>
            <a:ahLst/>
            <a:cxnLst/>
            <a:rect l="l" t="t" r="r" b="b"/>
            <a:pathLst>
              <a:path w="672464" h="189229">
                <a:moveTo>
                  <a:pt x="577596" y="188976"/>
                </a:moveTo>
                <a:lnTo>
                  <a:pt x="541210" y="181498"/>
                </a:lnTo>
                <a:lnTo>
                  <a:pt x="511683" y="161163"/>
                </a:lnTo>
                <a:lnTo>
                  <a:pt x="491870" y="131111"/>
                </a:lnTo>
                <a:lnTo>
                  <a:pt x="484632" y="94488"/>
                </a:lnTo>
                <a:lnTo>
                  <a:pt x="491871" y="57864"/>
                </a:lnTo>
                <a:lnTo>
                  <a:pt x="511683" y="27813"/>
                </a:lnTo>
                <a:lnTo>
                  <a:pt x="541210" y="7477"/>
                </a:lnTo>
                <a:lnTo>
                  <a:pt x="577596" y="0"/>
                </a:lnTo>
                <a:lnTo>
                  <a:pt x="614862" y="7477"/>
                </a:lnTo>
                <a:lnTo>
                  <a:pt x="644842" y="27813"/>
                </a:lnTo>
                <a:lnTo>
                  <a:pt x="664821" y="57864"/>
                </a:lnTo>
                <a:lnTo>
                  <a:pt x="665737" y="62484"/>
                </a:lnTo>
                <a:lnTo>
                  <a:pt x="577596" y="62484"/>
                </a:lnTo>
                <a:lnTo>
                  <a:pt x="577596" y="124968"/>
                </a:lnTo>
                <a:lnTo>
                  <a:pt x="666039" y="124968"/>
                </a:lnTo>
                <a:lnTo>
                  <a:pt x="664821" y="131111"/>
                </a:lnTo>
                <a:lnTo>
                  <a:pt x="644842" y="161163"/>
                </a:lnTo>
                <a:lnTo>
                  <a:pt x="614862" y="181498"/>
                </a:lnTo>
                <a:lnTo>
                  <a:pt x="577596" y="188976"/>
                </a:lnTo>
                <a:close/>
              </a:path>
              <a:path w="672464" h="189229">
                <a:moveTo>
                  <a:pt x="490656" y="124968"/>
                </a:moveTo>
                <a:lnTo>
                  <a:pt x="0" y="124968"/>
                </a:lnTo>
                <a:lnTo>
                  <a:pt x="0" y="62484"/>
                </a:lnTo>
                <a:lnTo>
                  <a:pt x="490957" y="62484"/>
                </a:lnTo>
                <a:lnTo>
                  <a:pt x="484632" y="94488"/>
                </a:lnTo>
                <a:lnTo>
                  <a:pt x="490656" y="124968"/>
                </a:lnTo>
                <a:close/>
              </a:path>
              <a:path w="672464" h="189229">
                <a:moveTo>
                  <a:pt x="666039" y="124968"/>
                </a:moveTo>
                <a:lnTo>
                  <a:pt x="577596" y="124968"/>
                </a:lnTo>
                <a:lnTo>
                  <a:pt x="577596" y="62484"/>
                </a:lnTo>
                <a:lnTo>
                  <a:pt x="665737" y="62484"/>
                </a:lnTo>
                <a:lnTo>
                  <a:pt x="672084" y="94488"/>
                </a:lnTo>
                <a:lnTo>
                  <a:pt x="666039" y="1249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755889" y="2489704"/>
            <a:ext cx="1555115" cy="1011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20">
                <a:solidFill>
                  <a:srgbClr val="FFFFFF"/>
                </a:solidFill>
                <a:latin typeface="Courier New"/>
                <a:cs typeface="Courier New"/>
              </a:rPr>
              <a:t>Cloud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Hadoop</a:t>
            </a:r>
            <a:r>
              <a:rPr dirty="0" sz="1600" spc="-5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335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dirty="0" sz="1600" spc="-5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165">
                <a:solidFill>
                  <a:srgbClr val="FFFFFF"/>
                </a:solidFill>
                <a:latin typeface="Courier New"/>
                <a:cs typeface="Courier New"/>
              </a:rPr>
              <a:t>Spark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130795" y="3038855"/>
            <a:ext cx="2200910" cy="652780"/>
          </a:xfrm>
          <a:custGeom>
            <a:avLst/>
            <a:gdLst/>
            <a:ahLst/>
            <a:cxnLst/>
            <a:rect l="l" t="t" r="r" b="b"/>
            <a:pathLst>
              <a:path w="2200909" h="652779">
                <a:moveTo>
                  <a:pt x="2200655" y="652271"/>
                </a:moveTo>
                <a:lnTo>
                  <a:pt x="94487" y="652271"/>
                </a:lnTo>
                <a:lnTo>
                  <a:pt x="0" y="326135"/>
                </a:lnTo>
                <a:lnTo>
                  <a:pt x="94487" y="0"/>
                </a:lnTo>
                <a:lnTo>
                  <a:pt x="2200655" y="0"/>
                </a:lnTo>
                <a:lnTo>
                  <a:pt x="2200655" y="652271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335011" y="3160776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25907" y="41148"/>
                </a:moveTo>
                <a:lnTo>
                  <a:pt x="13715" y="41148"/>
                </a:lnTo>
                <a:lnTo>
                  <a:pt x="9143" y="39624"/>
                </a:lnTo>
                <a:lnTo>
                  <a:pt x="6095" y="35052"/>
                </a:lnTo>
                <a:lnTo>
                  <a:pt x="1523" y="30480"/>
                </a:lnTo>
                <a:lnTo>
                  <a:pt x="0" y="25908"/>
                </a:lnTo>
                <a:lnTo>
                  <a:pt x="0" y="15240"/>
                </a:lnTo>
                <a:lnTo>
                  <a:pt x="1523" y="10668"/>
                </a:lnTo>
                <a:lnTo>
                  <a:pt x="9143" y="3048"/>
                </a:lnTo>
                <a:lnTo>
                  <a:pt x="13715" y="0"/>
                </a:lnTo>
                <a:lnTo>
                  <a:pt x="25907" y="0"/>
                </a:lnTo>
                <a:lnTo>
                  <a:pt x="35051" y="6096"/>
                </a:lnTo>
                <a:lnTo>
                  <a:pt x="38099" y="10668"/>
                </a:lnTo>
                <a:lnTo>
                  <a:pt x="39623" y="15240"/>
                </a:lnTo>
                <a:lnTo>
                  <a:pt x="39623" y="25908"/>
                </a:lnTo>
                <a:lnTo>
                  <a:pt x="38099" y="30480"/>
                </a:lnTo>
                <a:lnTo>
                  <a:pt x="35051" y="35052"/>
                </a:lnTo>
                <a:lnTo>
                  <a:pt x="30479" y="39624"/>
                </a:lnTo>
                <a:lnTo>
                  <a:pt x="25907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565135" y="3118104"/>
            <a:ext cx="926591" cy="5135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35011" y="3337559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25907" y="41148"/>
                </a:moveTo>
                <a:lnTo>
                  <a:pt x="13715" y="41148"/>
                </a:lnTo>
                <a:lnTo>
                  <a:pt x="9143" y="39624"/>
                </a:lnTo>
                <a:lnTo>
                  <a:pt x="6095" y="35052"/>
                </a:lnTo>
                <a:lnTo>
                  <a:pt x="1523" y="30480"/>
                </a:lnTo>
                <a:lnTo>
                  <a:pt x="0" y="25908"/>
                </a:lnTo>
                <a:lnTo>
                  <a:pt x="0" y="15240"/>
                </a:lnTo>
                <a:lnTo>
                  <a:pt x="1523" y="10668"/>
                </a:lnTo>
                <a:lnTo>
                  <a:pt x="9143" y="3048"/>
                </a:lnTo>
                <a:lnTo>
                  <a:pt x="13715" y="0"/>
                </a:lnTo>
                <a:lnTo>
                  <a:pt x="25907" y="0"/>
                </a:lnTo>
                <a:lnTo>
                  <a:pt x="35051" y="6096"/>
                </a:lnTo>
                <a:lnTo>
                  <a:pt x="38099" y="10668"/>
                </a:lnTo>
                <a:lnTo>
                  <a:pt x="39623" y="15240"/>
                </a:lnTo>
                <a:lnTo>
                  <a:pt x="39623" y="25908"/>
                </a:lnTo>
                <a:lnTo>
                  <a:pt x="38099" y="30480"/>
                </a:lnTo>
                <a:lnTo>
                  <a:pt x="35051" y="35052"/>
                </a:lnTo>
                <a:lnTo>
                  <a:pt x="30479" y="39624"/>
                </a:lnTo>
                <a:lnTo>
                  <a:pt x="25907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35011" y="3515867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25907" y="41148"/>
                </a:moveTo>
                <a:lnTo>
                  <a:pt x="13715" y="41148"/>
                </a:lnTo>
                <a:lnTo>
                  <a:pt x="9143" y="39624"/>
                </a:lnTo>
                <a:lnTo>
                  <a:pt x="6095" y="35052"/>
                </a:lnTo>
                <a:lnTo>
                  <a:pt x="1523" y="30480"/>
                </a:lnTo>
                <a:lnTo>
                  <a:pt x="0" y="25908"/>
                </a:lnTo>
                <a:lnTo>
                  <a:pt x="0" y="15240"/>
                </a:lnTo>
                <a:lnTo>
                  <a:pt x="1523" y="10668"/>
                </a:lnTo>
                <a:lnTo>
                  <a:pt x="9143" y="3048"/>
                </a:lnTo>
                <a:lnTo>
                  <a:pt x="13715" y="0"/>
                </a:lnTo>
                <a:lnTo>
                  <a:pt x="25907" y="0"/>
                </a:lnTo>
                <a:lnTo>
                  <a:pt x="35051" y="6096"/>
                </a:lnTo>
                <a:lnTo>
                  <a:pt x="38099" y="10668"/>
                </a:lnTo>
                <a:lnTo>
                  <a:pt x="39623" y="15240"/>
                </a:lnTo>
                <a:lnTo>
                  <a:pt x="39623" y="25908"/>
                </a:lnTo>
                <a:lnTo>
                  <a:pt x="38099" y="30480"/>
                </a:lnTo>
                <a:lnTo>
                  <a:pt x="35051" y="35052"/>
                </a:lnTo>
                <a:lnTo>
                  <a:pt x="30479" y="39624"/>
                </a:lnTo>
                <a:lnTo>
                  <a:pt x="25907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367271" y="3270503"/>
            <a:ext cx="858519" cy="189230"/>
          </a:xfrm>
          <a:custGeom>
            <a:avLst/>
            <a:gdLst/>
            <a:ahLst/>
            <a:cxnLst/>
            <a:rect l="l" t="t" r="r" b="b"/>
            <a:pathLst>
              <a:path w="858520" h="189229">
                <a:moveTo>
                  <a:pt x="675450" y="63538"/>
                </a:moveTo>
                <a:lnTo>
                  <a:pt x="676275" y="59364"/>
                </a:lnTo>
                <a:lnTo>
                  <a:pt x="696087" y="29146"/>
                </a:lnTo>
                <a:lnTo>
                  <a:pt x="725614" y="8358"/>
                </a:lnTo>
                <a:lnTo>
                  <a:pt x="762000" y="0"/>
                </a:lnTo>
                <a:lnTo>
                  <a:pt x="799504" y="7239"/>
                </a:lnTo>
                <a:lnTo>
                  <a:pt x="830008" y="27051"/>
                </a:lnTo>
                <a:lnTo>
                  <a:pt x="850511" y="56578"/>
                </a:lnTo>
                <a:lnTo>
                  <a:pt x="851728" y="62484"/>
                </a:lnTo>
                <a:lnTo>
                  <a:pt x="763524" y="62484"/>
                </a:lnTo>
                <a:lnTo>
                  <a:pt x="675450" y="63538"/>
                </a:lnTo>
                <a:close/>
              </a:path>
              <a:path w="858520" h="189229">
                <a:moveTo>
                  <a:pt x="676238" y="127364"/>
                </a:moveTo>
                <a:lnTo>
                  <a:pt x="669036" y="96012"/>
                </a:lnTo>
                <a:lnTo>
                  <a:pt x="675450" y="63538"/>
                </a:lnTo>
                <a:lnTo>
                  <a:pt x="763524" y="62484"/>
                </a:lnTo>
                <a:lnTo>
                  <a:pt x="763524" y="126492"/>
                </a:lnTo>
                <a:lnTo>
                  <a:pt x="676238" y="127364"/>
                </a:lnTo>
                <a:close/>
              </a:path>
              <a:path w="858520" h="189229">
                <a:moveTo>
                  <a:pt x="765048" y="188976"/>
                </a:moveTo>
                <a:lnTo>
                  <a:pt x="728400" y="181737"/>
                </a:lnTo>
                <a:lnTo>
                  <a:pt x="698182" y="161925"/>
                </a:lnTo>
                <a:lnTo>
                  <a:pt x="677394" y="132397"/>
                </a:lnTo>
                <a:lnTo>
                  <a:pt x="676238" y="127364"/>
                </a:lnTo>
                <a:lnTo>
                  <a:pt x="763524" y="126492"/>
                </a:lnTo>
                <a:lnTo>
                  <a:pt x="763524" y="62484"/>
                </a:lnTo>
                <a:lnTo>
                  <a:pt x="851728" y="62484"/>
                </a:lnTo>
                <a:lnTo>
                  <a:pt x="858012" y="92964"/>
                </a:lnTo>
                <a:lnTo>
                  <a:pt x="850773" y="130468"/>
                </a:lnTo>
                <a:lnTo>
                  <a:pt x="830961" y="160972"/>
                </a:lnTo>
                <a:lnTo>
                  <a:pt x="801433" y="181475"/>
                </a:lnTo>
                <a:lnTo>
                  <a:pt x="765048" y="188976"/>
                </a:lnTo>
                <a:close/>
              </a:path>
              <a:path w="858520" h="189229">
                <a:moveTo>
                  <a:pt x="1524" y="134112"/>
                </a:moveTo>
                <a:lnTo>
                  <a:pt x="0" y="71628"/>
                </a:lnTo>
                <a:lnTo>
                  <a:pt x="675450" y="63538"/>
                </a:lnTo>
                <a:lnTo>
                  <a:pt x="669036" y="96012"/>
                </a:lnTo>
                <a:lnTo>
                  <a:pt x="676238" y="127364"/>
                </a:lnTo>
                <a:lnTo>
                  <a:pt x="1524" y="1341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861815" y="3921252"/>
            <a:ext cx="899160" cy="189230"/>
          </a:xfrm>
          <a:custGeom>
            <a:avLst/>
            <a:gdLst/>
            <a:ahLst/>
            <a:cxnLst/>
            <a:rect l="l" t="t" r="r" b="b"/>
            <a:pathLst>
              <a:path w="899160" h="189229">
                <a:moveTo>
                  <a:pt x="892896" y="126491"/>
                </a:moveTo>
                <a:lnTo>
                  <a:pt x="804672" y="126491"/>
                </a:lnTo>
                <a:lnTo>
                  <a:pt x="804672" y="64007"/>
                </a:lnTo>
                <a:lnTo>
                  <a:pt x="717026" y="63178"/>
                </a:lnTo>
                <a:lnTo>
                  <a:pt x="718327" y="57221"/>
                </a:lnTo>
                <a:lnTo>
                  <a:pt x="738759" y="27241"/>
                </a:lnTo>
                <a:lnTo>
                  <a:pt x="768905" y="7262"/>
                </a:lnTo>
                <a:lnTo>
                  <a:pt x="806196" y="0"/>
                </a:lnTo>
                <a:lnTo>
                  <a:pt x="842581" y="8358"/>
                </a:lnTo>
                <a:lnTo>
                  <a:pt x="872109" y="29146"/>
                </a:lnTo>
                <a:lnTo>
                  <a:pt x="891921" y="59364"/>
                </a:lnTo>
                <a:lnTo>
                  <a:pt x="899160" y="96011"/>
                </a:lnTo>
                <a:lnTo>
                  <a:pt x="892896" y="126491"/>
                </a:lnTo>
                <a:close/>
              </a:path>
              <a:path w="899160" h="189229">
                <a:moveTo>
                  <a:pt x="716364" y="125655"/>
                </a:moveTo>
                <a:lnTo>
                  <a:pt x="0" y="118871"/>
                </a:lnTo>
                <a:lnTo>
                  <a:pt x="0" y="56387"/>
                </a:lnTo>
                <a:lnTo>
                  <a:pt x="717026" y="63178"/>
                </a:lnTo>
                <a:lnTo>
                  <a:pt x="710184" y="94487"/>
                </a:lnTo>
                <a:lnTo>
                  <a:pt x="716364" y="125655"/>
                </a:lnTo>
                <a:close/>
              </a:path>
              <a:path w="899160" h="189229">
                <a:moveTo>
                  <a:pt x="804672" y="126491"/>
                </a:moveTo>
                <a:lnTo>
                  <a:pt x="716364" y="125655"/>
                </a:lnTo>
                <a:lnTo>
                  <a:pt x="710184" y="94487"/>
                </a:lnTo>
                <a:lnTo>
                  <a:pt x="717026" y="63178"/>
                </a:lnTo>
                <a:lnTo>
                  <a:pt x="804672" y="64007"/>
                </a:lnTo>
                <a:lnTo>
                  <a:pt x="804672" y="126491"/>
                </a:lnTo>
                <a:close/>
              </a:path>
              <a:path w="899160" h="189229">
                <a:moveTo>
                  <a:pt x="804672" y="188975"/>
                </a:moveTo>
                <a:lnTo>
                  <a:pt x="767405" y="181498"/>
                </a:lnTo>
                <a:lnTo>
                  <a:pt x="737425" y="161162"/>
                </a:lnTo>
                <a:lnTo>
                  <a:pt x="717446" y="131111"/>
                </a:lnTo>
                <a:lnTo>
                  <a:pt x="716364" y="125655"/>
                </a:lnTo>
                <a:lnTo>
                  <a:pt x="892896" y="126491"/>
                </a:lnTo>
                <a:lnTo>
                  <a:pt x="891682" y="132397"/>
                </a:lnTo>
                <a:lnTo>
                  <a:pt x="871347" y="161924"/>
                </a:lnTo>
                <a:lnTo>
                  <a:pt x="841295" y="181736"/>
                </a:lnTo>
                <a:lnTo>
                  <a:pt x="804672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769652" y="3868906"/>
            <a:ext cx="466725" cy="27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5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1600" spc="185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dirty="0" sz="1600" spc="55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130795" y="3773423"/>
            <a:ext cx="2200910" cy="478790"/>
          </a:xfrm>
          <a:custGeom>
            <a:avLst/>
            <a:gdLst/>
            <a:ahLst/>
            <a:cxnLst/>
            <a:rect l="l" t="t" r="r" b="b"/>
            <a:pathLst>
              <a:path w="2200909" h="478789">
                <a:moveTo>
                  <a:pt x="2200655" y="478535"/>
                </a:moveTo>
                <a:lnTo>
                  <a:pt x="94487" y="478535"/>
                </a:lnTo>
                <a:lnTo>
                  <a:pt x="0" y="239267"/>
                </a:lnTo>
                <a:lnTo>
                  <a:pt x="94487" y="0"/>
                </a:lnTo>
                <a:lnTo>
                  <a:pt x="2200655" y="0"/>
                </a:lnTo>
                <a:lnTo>
                  <a:pt x="2200655" y="47853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335011" y="3896867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7" y="41148"/>
                </a:moveTo>
                <a:lnTo>
                  <a:pt x="15239" y="41148"/>
                </a:lnTo>
                <a:lnTo>
                  <a:pt x="10667" y="39624"/>
                </a:lnTo>
                <a:lnTo>
                  <a:pt x="1523" y="30480"/>
                </a:lnTo>
                <a:lnTo>
                  <a:pt x="0" y="25908"/>
                </a:lnTo>
                <a:lnTo>
                  <a:pt x="0" y="15240"/>
                </a:lnTo>
                <a:lnTo>
                  <a:pt x="1523" y="10668"/>
                </a:lnTo>
                <a:lnTo>
                  <a:pt x="6095" y="6096"/>
                </a:lnTo>
                <a:lnTo>
                  <a:pt x="15239" y="0"/>
                </a:lnTo>
                <a:lnTo>
                  <a:pt x="25907" y="0"/>
                </a:lnTo>
                <a:lnTo>
                  <a:pt x="35051" y="6096"/>
                </a:lnTo>
                <a:lnTo>
                  <a:pt x="41147" y="15240"/>
                </a:lnTo>
                <a:lnTo>
                  <a:pt x="41147" y="25908"/>
                </a:lnTo>
                <a:lnTo>
                  <a:pt x="35051" y="35052"/>
                </a:lnTo>
                <a:lnTo>
                  <a:pt x="30479" y="39624"/>
                </a:lnTo>
                <a:lnTo>
                  <a:pt x="25907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60564" y="3857244"/>
            <a:ext cx="1344168" cy="297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35011" y="407365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7" y="41148"/>
                </a:moveTo>
                <a:lnTo>
                  <a:pt x="15239" y="41148"/>
                </a:lnTo>
                <a:lnTo>
                  <a:pt x="10667" y="39624"/>
                </a:lnTo>
                <a:lnTo>
                  <a:pt x="1523" y="30480"/>
                </a:lnTo>
                <a:lnTo>
                  <a:pt x="0" y="25908"/>
                </a:lnTo>
                <a:lnTo>
                  <a:pt x="0" y="15240"/>
                </a:lnTo>
                <a:lnTo>
                  <a:pt x="1523" y="10668"/>
                </a:lnTo>
                <a:lnTo>
                  <a:pt x="6095" y="6096"/>
                </a:lnTo>
                <a:lnTo>
                  <a:pt x="15239" y="0"/>
                </a:lnTo>
                <a:lnTo>
                  <a:pt x="25907" y="0"/>
                </a:lnTo>
                <a:lnTo>
                  <a:pt x="35051" y="6096"/>
                </a:lnTo>
                <a:lnTo>
                  <a:pt x="41147" y="15240"/>
                </a:lnTo>
                <a:lnTo>
                  <a:pt x="41147" y="25908"/>
                </a:lnTo>
                <a:lnTo>
                  <a:pt x="35051" y="35052"/>
                </a:lnTo>
                <a:lnTo>
                  <a:pt x="30479" y="39624"/>
                </a:lnTo>
                <a:lnTo>
                  <a:pt x="25907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55335" y="3913632"/>
            <a:ext cx="1870075" cy="189230"/>
          </a:xfrm>
          <a:custGeom>
            <a:avLst/>
            <a:gdLst/>
            <a:ahLst/>
            <a:cxnLst/>
            <a:rect l="l" t="t" r="r" b="b"/>
            <a:pathLst>
              <a:path w="1870075" h="189229">
                <a:moveTo>
                  <a:pt x="1687385" y="63542"/>
                </a:moveTo>
                <a:lnTo>
                  <a:pt x="1688211" y="59364"/>
                </a:lnTo>
                <a:lnTo>
                  <a:pt x="1708023" y="29146"/>
                </a:lnTo>
                <a:lnTo>
                  <a:pt x="1737550" y="8358"/>
                </a:lnTo>
                <a:lnTo>
                  <a:pt x="1773936" y="0"/>
                </a:lnTo>
                <a:lnTo>
                  <a:pt x="1811440" y="7238"/>
                </a:lnTo>
                <a:lnTo>
                  <a:pt x="1841944" y="27050"/>
                </a:lnTo>
                <a:lnTo>
                  <a:pt x="1862447" y="56578"/>
                </a:lnTo>
                <a:lnTo>
                  <a:pt x="1863664" y="62483"/>
                </a:lnTo>
                <a:lnTo>
                  <a:pt x="1775460" y="62483"/>
                </a:lnTo>
                <a:lnTo>
                  <a:pt x="1687385" y="63542"/>
                </a:lnTo>
                <a:close/>
              </a:path>
              <a:path w="1870075" h="189229">
                <a:moveTo>
                  <a:pt x="1688197" y="127466"/>
                </a:moveTo>
                <a:lnTo>
                  <a:pt x="1680972" y="96011"/>
                </a:lnTo>
                <a:lnTo>
                  <a:pt x="1687385" y="63542"/>
                </a:lnTo>
                <a:lnTo>
                  <a:pt x="1775460" y="62483"/>
                </a:lnTo>
                <a:lnTo>
                  <a:pt x="1775460" y="126491"/>
                </a:lnTo>
                <a:lnTo>
                  <a:pt x="1688197" y="127466"/>
                </a:lnTo>
                <a:close/>
              </a:path>
              <a:path w="1870075" h="189229">
                <a:moveTo>
                  <a:pt x="1776984" y="188975"/>
                </a:moveTo>
                <a:lnTo>
                  <a:pt x="1740336" y="181736"/>
                </a:lnTo>
                <a:lnTo>
                  <a:pt x="1710118" y="161924"/>
                </a:lnTo>
                <a:lnTo>
                  <a:pt x="1689330" y="132397"/>
                </a:lnTo>
                <a:lnTo>
                  <a:pt x="1688197" y="127466"/>
                </a:lnTo>
                <a:lnTo>
                  <a:pt x="1775460" y="126491"/>
                </a:lnTo>
                <a:lnTo>
                  <a:pt x="1775460" y="62483"/>
                </a:lnTo>
                <a:lnTo>
                  <a:pt x="1863664" y="62483"/>
                </a:lnTo>
                <a:lnTo>
                  <a:pt x="1869948" y="92963"/>
                </a:lnTo>
                <a:lnTo>
                  <a:pt x="1862708" y="129611"/>
                </a:lnTo>
                <a:lnTo>
                  <a:pt x="1842896" y="159829"/>
                </a:lnTo>
                <a:lnTo>
                  <a:pt x="1813369" y="180617"/>
                </a:lnTo>
                <a:lnTo>
                  <a:pt x="1776984" y="188975"/>
                </a:lnTo>
                <a:close/>
              </a:path>
              <a:path w="1870075" h="189229">
                <a:moveTo>
                  <a:pt x="1524" y="146303"/>
                </a:moveTo>
                <a:lnTo>
                  <a:pt x="0" y="83819"/>
                </a:lnTo>
                <a:lnTo>
                  <a:pt x="1687385" y="63542"/>
                </a:lnTo>
                <a:lnTo>
                  <a:pt x="1680972" y="96011"/>
                </a:lnTo>
                <a:lnTo>
                  <a:pt x="1688197" y="127466"/>
                </a:lnTo>
                <a:lnTo>
                  <a:pt x="1524" y="1463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48995" y="4108703"/>
            <a:ext cx="376555" cy="1702435"/>
          </a:xfrm>
          <a:custGeom>
            <a:avLst/>
            <a:gdLst/>
            <a:ahLst/>
            <a:cxnLst/>
            <a:rect l="l" t="t" r="r" b="b"/>
            <a:pathLst>
              <a:path w="376555" h="1702435">
                <a:moveTo>
                  <a:pt x="0" y="0"/>
                </a:moveTo>
                <a:lnTo>
                  <a:pt x="376427" y="0"/>
                </a:lnTo>
                <a:lnTo>
                  <a:pt x="376427" y="1702308"/>
                </a:lnTo>
                <a:lnTo>
                  <a:pt x="0" y="1702308"/>
                </a:lnTo>
                <a:lnTo>
                  <a:pt x="0" y="0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25423" y="3982211"/>
            <a:ext cx="127000" cy="1828800"/>
          </a:xfrm>
          <a:custGeom>
            <a:avLst/>
            <a:gdLst/>
            <a:ahLst/>
            <a:cxnLst/>
            <a:rect l="l" t="t" r="r" b="b"/>
            <a:pathLst>
              <a:path w="127000" h="1828800">
                <a:moveTo>
                  <a:pt x="0" y="1828800"/>
                </a:moveTo>
                <a:lnTo>
                  <a:pt x="0" y="126491"/>
                </a:lnTo>
                <a:lnTo>
                  <a:pt x="126492" y="0"/>
                </a:lnTo>
                <a:lnTo>
                  <a:pt x="126492" y="1703832"/>
                </a:lnTo>
                <a:lnTo>
                  <a:pt x="0" y="1828800"/>
                </a:lnTo>
                <a:close/>
              </a:path>
            </a:pathLst>
          </a:custGeom>
          <a:solidFill>
            <a:srgbClr val="0060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48995" y="3982211"/>
            <a:ext cx="502920" cy="127000"/>
          </a:xfrm>
          <a:custGeom>
            <a:avLst/>
            <a:gdLst/>
            <a:ahLst/>
            <a:cxnLst/>
            <a:rect l="l" t="t" r="r" b="b"/>
            <a:pathLst>
              <a:path w="502919" h="127000">
                <a:moveTo>
                  <a:pt x="376427" y="126491"/>
                </a:moveTo>
                <a:lnTo>
                  <a:pt x="0" y="126491"/>
                </a:lnTo>
                <a:lnTo>
                  <a:pt x="124968" y="0"/>
                </a:lnTo>
                <a:lnTo>
                  <a:pt x="502919" y="0"/>
                </a:lnTo>
                <a:lnTo>
                  <a:pt x="376427" y="126491"/>
                </a:lnTo>
                <a:close/>
              </a:path>
            </a:pathLst>
          </a:custGeom>
          <a:solidFill>
            <a:srgbClr val="319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56615" y="4581144"/>
            <a:ext cx="422148" cy="7543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87908" y="4108703"/>
            <a:ext cx="378460" cy="1702435"/>
          </a:xfrm>
          <a:custGeom>
            <a:avLst/>
            <a:gdLst/>
            <a:ahLst/>
            <a:cxnLst/>
            <a:rect l="l" t="t" r="r" b="b"/>
            <a:pathLst>
              <a:path w="378459" h="1702435">
                <a:moveTo>
                  <a:pt x="0" y="0"/>
                </a:moveTo>
                <a:lnTo>
                  <a:pt x="377952" y="0"/>
                </a:lnTo>
                <a:lnTo>
                  <a:pt x="377952" y="1702308"/>
                </a:lnTo>
                <a:lnTo>
                  <a:pt x="0" y="1702308"/>
                </a:lnTo>
                <a:lnTo>
                  <a:pt x="0" y="0"/>
                </a:lnTo>
                <a:close/>
              </a:path>
            </a:pathLst>
          </a:custGeom>
          <a:solidFill>
            <a:srgbClr val="0F7C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65860" y="3982211"/>
            <a:ext cx="125095" cy="1828800"/>
          </a:xfrm>
          <a:custGeom>
            <a:avLst/>
            <a:gdLst/>
            <a:ahLst/>
            <a:cxnLst/>
            <a:rect l="l" t="t" r="r" b="b"/>
            <a:pathLst>
              <a:path w="125094" h="1828800">
                <a:moveTo>
                  <a:pt x="0" y="1828800"/>
                </a:moveTo>
                <a:lnTo>
                  <a:pt x="0" y="126491"/>
                </a:lnTo>
                <a:lnTo>
                  <a:pt x="124968" y="0"/>
                </a:lnTo>
                <a:lnTo>
                  <a:pt x="124968" y="1703832"/>
                </a:lnTo>
                <a:lnTo>
                  <a:pt x="0" y="1828800"/>
                </a:lnTo>
                <a:close/>
              </a:path>
            </a:pathLst>
          </a:custGeom>
          <a:solidFill>
            <a:srgbClr val="0C64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87908" y="3982211"/>
            <a:ext cx="502920" cy="127000"/>
          </a:xfrm>
          <a:custGeom>
            <a:avLst/>
            <a:gdLst/>
            <a:ahLst/>
            <a:cxnLst/>
            <a:rect l="l" t="t" r="r" b="b"/>
            <a:pathLst>
              <a:path w="502919" h="127000">
                <a:moveTo>
                  <a:pt x="377952" y="126491"/>
                </a:moveTo>
                <a:lnTo>
                  <a:pt x="0" y="126491"/>
                </a:lnTo>
                <a:lnTo>
                  <a:pt x="126492" y="0"/>
                </a:lnTo>
                <a:lnTo>
                  <a:pt x="502920" y="0"/>
                </a:lnTo>
                <a:lnTo>
                  <a:pt x="377952" y="126491"/>
                </a:lnTo>
                <a:close/>
              </a:path>
            </a:pathLst>
          </a:custGeom>
          <a:solidFill>
            <a:srgbClr val="3F95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92480" y="4078223"/>
            <a:ext cx="422147" cy="1764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43583" y="5423915"/>
            <a:ext cx="2080260" cy="376555"/>
          </a:xfrm>
          <a:custGeom>
            <a:avLst/>
            <a:gdLst/>
            <a:ahLst/>
            <a:cxnLst/>
            <a:rect l="l" t="t" r="r" b="b"/>
            <a:pathLst>
              <a:path w="2080260" h="376554">
                <a:moveTo>
                  <a:pt x="0" y="0"/>
                </a:moveTo>
                <a:lnTo>
                  <a:pt x="2080259" y="0"/>
                </a:lnTo>
                <a:lnTo>
                  <a:pt x="2080259" y="376427"/>
                </a:lnTo>
                <a:lnTo>
                  <a:pt x="0" y="376427"/>
                </a:lnTo>
                <a:lnTo>
                  <a:pt x="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323844" y="5297423"/>
            <a:ext cx="125095" cy="502920"/>
          </a:xfrm>
          <a:custGeom>
            <a:avLst/>
            <a:gdLst/>
            <a:ahLst/>
            <a:cxnLst/>
            <a:rect l="l" t="t" r="r" b="b"/>
            <a:pathLst>
              <a:path w="125095" h="502920">
                <a:moveTo>
                  <a:pt x="0" y="502920"/>
                </a:moveTo>
                <a:lnTo>
                  <a:pt x="0" y="126492"/>
                </a:lnTo>
                <a:lnTo>
                  <a:pt x="124968" y="0"/>
                </a:lnTo>
                <a:lnTo>
                  <a:pt x="124968" y="377951"/>
                </a:lnTo>
                <a:lnTo>
                  <a:pt x="0" y="502920"/>
                </a:lnTo>
                <a:close/>
              </a:path>
            </a:pathLst>
          </a:custGeom>
          <a:solidFill>
            <a:srgbClr val="AE2F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43583" y="5297423"/>
            <a:ext cx="2205355" cy="127000"/>
          </a:xfrm>
          <a:custGeom>
            <a:avLst/>
            <a:gdLst/>
            <a:ahLst/>
            <a:cxnLst/>
            <a:rect l="l" t="t" r="r" b="b"/>
            <a:pathLst>
              <a:path w="2205354" h="127000">
                <a:moveTo>
                  <a:pt x="2080259" y="126492"/>
                </a:moveTo>
                <a:lnTo>
                  <a:pt x="0" y="126492"/>
                </a:lnTo>
                <a:lnTo>
                  <a:pt x="126491" y="0"/>
                </a:lnTo>
                <a:lnTo>
                  <a:pt x="2205228" y="0"/>
                </a:lnTo>
                <a:lnTo>
                  <a:pt x="2080259" y="126492"/>
                </a:lnTo>
                <a:close/>
              </a:path>
            </a:pathLst>
          </a:custGeom>
          <a:solidFill>
            <a:srgbClr val="DF6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24583" y="5430011"/>
            <a:ext cx="1318259" cy="420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39011" y="4992623"/>
            <a:ext cx="2078989" cy="376555"/>
          </a:xfrm>
          <a:custGeom>
            <a:avLst/>
            <a:gdLst/>
            <a:ahLst/>
            <a:cxnLst/>
            <a:rect l="l" t="t" r="r" b="b"/>
            <a:pathLst>
              <a:path w="2078989" h="376554">
                <a:moveTo>
                  <a:pt x="0" y="0"/>
                </a:moveTo>
                <a:lnTo>
                  <a:pt x="2078736" y="0"/>
                </a:lnTo>
                <a:lnTo>
                  <a:pt x="2078736" y="376427"/>
                </a:lnTo>
                <a:lnTo>
                  <a:pt x="0" y="376427"/>
                </a:lnTo>
                <a:lnTo>
                  <a:pt x="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317747" y="4867655"/>
            <a:ext cx="127000" cy="501650"/>
          </a:xfrm>
          <a:custGeom>
            <a:avLst/>
            <a:gdLst/>
            <a:ahLst/>
            <a:cxnLst/>
            <a:rect l="l" t="t" r="r" b="b"/>
            <a:pathLst>
              <a:path w="127000" h="501650">
                <a:moveTo>
                  <a:pt x="0" y="501395"/>
                </a:moveTo>
                <a:lnTo>
                  <a:pt x="0" y="124967"/>
                </a:lnTo>
                <a:lnTo>
                  <a:pt x="126492" y="0"/>
                </a:lnTo>
                <a:lnTo>
                  <a:pt x="126492" y="376427"/>
                </a:lnTo>
                <a:lnTo>
                  <a:pt x="0" y="501395"/>
                </a:lnTo>
                <a:close/>
              </a:path>
            </a:pathLst>
          </a:custGeom>
          <a:solidFill>
            <a:srgbClr val="AE2F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39011" y="4867655"/>
            <a:ext cx="2205355" cy="125095"/>
          </a:xfrm>
          <a:custGeom>
            <a:avLst/>
            <a:gdLst/>
            <a:ahLst/>
            <a:cxnLst/>
            <a:rect l="l" t="t" r="r" b="b"/>
            <a:pathLst>
              <a:path w="2205354" h="125095">
                <a:moveTo>
                  <a:pt x="2078736" y="124967"/>
                </a:moveTo>
                <a:lnTo>
                  <a:pt x="0" y="124967"/>
                </a:lnTo>
                <a:lnTo>
                  <a:pt x="124967" y="0"/>
                </a:lnTo>
                <a:lnTo>
                  <a:pt x="2205228" y="0"/>
                </a:lnTo>
                <a:lnTo>
                  <a:pt x="2078736" y="124967"/>
                </a:lnTo>
                <a:close/>
              </a:path>
            </a:pathLst>
          </a:custGeom>
          <a:solidFill>
            <a:srgbClr val="DF6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74520" y="4997196"/>
            <a:ext cx="803147" cy="4251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239011" y="4547615"/>
            <a:ext cx="2078989" cy="376555"/>
          </a:xfrm>
          <a:custGeom>
            <a:avLst/>
            <a:gdLst/>
            <a:ahLst/>
            <a:cxnLst/>
            <a:rect l="l" t="t" r="r" b="b"/>
            <a:pathLst>
              <a:path w="2078989" h="376554">
                <a:moveTo>
                  <a:pt x="0" y="0"/>
                </a:moveTo>
                <a:lnTo>
                  <a:pt x="2078736" y="0"/>
                </a:lnTo>
                <a:lnTo>
                  <a:pt x="2078736" y="376428"/>
                </a:lnTo>
                <a:lnTo>
                  <a:pt x="0" y="376428"/>
                </a:lnTo>
                <a:lnTo>
                  <a:pt x="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317747" y="4421123"/>
            <a:ext cx="127000" cy="502920"/>
          </a:xfrm>
          <a:custGeom>
            <a:avLst/>
            <a:gdLst/>
            <a:ahLst/>
            <a:cxnLst/>
            <a:rect l="l" t="t" r="r" b="b"/>
            <a:pathLst>
              <a:path w="127000" h="502920">
                <a:moveTo>
                  <a:pt x="0" y="502920"/>
                </a:moveTo>
                <a:lnTo>
                  <a:pt x="0" y="126491"/>
                </a:lnTo>
                <a:lnTo>
                  <a:pt x="126492" y="0"/>
                </a:lnTo>
                <a:lnTo>
                  <a:pt x="126492" y="377951"/>
                </a:lnTo>
                <a:lnTo>
                  <a:pt x="0" y="502920"/>
                </a:lnTo>
                <a:close/>
              </a:path>
            </a:pathLst>
          </a:custGeom>
          <a:solidFill>
            <a:srgbClr val="AE2F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239011" y="4421123"/>
            <a:ext cx="2205355" cy="127000"/>
          </a:xfrm>
          <a:custGeom>
            <a:avLst/>
            <a:gdLst/>
            <a:ahLst/>
            <a:cxnLst/>
            <a:rect l="l" t="t" r="r" b="b"/>
            <a:pathLst>
              <a:path w="2205354" h="127000">
                <a:moveTo>
                  <a:pt x="2078736" y="126491"/>
                </a:moveTo>
                <a:lnTo>
                  <a:pt x="0" y="126491"/>
                </a:lnTo>
                <a:lnTo>
                  <a:pt x="124967" y="0"/>
                </a:lnTo>
                <a:lnTo>
                  <a:pt x="2205228" y="0"/>
                </a:lnTo>
                <a:lnTo>
                  <a:pt x="2078736" y="126491"/>
                </a:lnTo>
                <a:close/>
              </a:path>
            </a:pathLst>
          </a:custGeom>
          <a:solidFill>
            <a:srgbClr val="DF6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740407" y="4552188"/>
            <a:ext cx="1074420" cy="4251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43583" y="4107179"/>
            <a:ext cx="1014984" cy="377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258567" y="3982211"/>
            <a:ext cx="124968" cy="5029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43583" y="3982211"/>
            <a:ext cx="1139952" cy="1249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63396" y="4116323"/>
            <a:ext cx="973835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305811" y="4107179"/>
            <a:ext cx="1012190" cy="378460"/>
          </a:xfrm>
          <a:custGeom>
            <a:avLst/>
            <a:gdLst/>
            <a:ahLst/>
            <a:cxnLst/>
            <a:rect l="l" t="t" r="r" b="b"/>
            <a:pathLst>
              <a:path w="1012189" h="378460">
                <a:moveTo>
                  <a:pt x="0" y="0"/>
                </a:moveTo>
                <a:lnTo>
                  <a:pt x="1011936" y="0"/>
                </a:lnTo>
                <a:lnTo>
                  <a:pt x="1011936" y="377951"/>
                </a:lnTo>
                <a:lnTo>
                  <a:pt x="0" y="377951"/>
                </a:lnTo>
                <a:lnTo>
                  <a:pt x="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317747" y="3982211"/>
            <a:ext cx="127000" cy="502920"/>
          </a:xfrm>
          <a:custGeom>
            <a:avLst/>
            <a:gdLst/>
            <a:ahLst/>
            <a:cxnLst/>
            <a:rect l="l" t="t" r="r" b="b"/>
            <a:pathLst>
              <a:path w="127000" h="502920">
                <a:moveTo>
                  <a:pt x="0" y="502919"/>
                </a:moveTo>
                <a:lnTo>
                  <a:pt x="0" y="124967"/>
                </a:lnTo>
                <a:lnTo>
                  <a:pt x="126492" y="0"/>
                </a:lnTo>
                <a:lnTo>
                  <a:pt x="126492" y="376428"/>
                </a:lnTo>
                <a:lnTo>
                  <a:pt x="0" y="502919"/>
                </a:lnTo>
                <a:close/>
              </a:path>
            </a:pathLst>
          </a:custGeom>
          <a:solidFill>
            <a:srgbClr val="AE2F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305811" y="3982211"/>
            <a:ext cx="1138555" cy="125095"/>
          </a:xfrm>
          <a:custGeom>
            <a:avLst/>
            <a:gdLst/>
            <a:ahLst/>
            <a:cxnLst/>
            <a:rect l="l" t="t" r="r" b="b"/>
            <a:pathLst>
              <a:path w="1138554" h="125095">
                <a:moveTo>
                  <a:pt x="1011936" y="124967"/>
                </a:moveTo>
                <a:lnTo>
                  <a:pt x="0" y="124967"/>
                </a:lnTo>
                <a:lnTo>
                  <a:pt x="124967" y="0"/>
                </a:lnTo>
                <a:lnTo>
                  <a:pt x="1138428" y="0"/>
                </a:lnTo>
                <a:lnTo>
                  <a:pt x="1011936" y="124967"/>
                </a:lnTo>
                <a:close/>
              </a:path>
            </a:pathLst>
          </a:custGeom>
          <a:solidFill>
            <a:srgbClr val="DF6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543555" y="4116323"/>
            <a:ext cx="533400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48995" y="3681984"/>
            <a:ext cx="2969260" cy="376555"/>
          </a:xfrm>
          <a:custGeom>
            <a:avLst/>
            <a:gdLst/>
            <a:ahLst/>
            <a:cxnLst/>
            <a:rect l="l" t="t" r="r" b="b"/>
            <a:pathLst>
              <a:path w="2969260" h="376554">
                <a:moveTo>
                  <a:pt x="0" y="0"/>
                </a:moveTo>
                <a:lnTo>
                  <a:pt x="2968752" y="0"/>
                </a:lnTo>
                <a:lnTo>
                  <a:pt x="2968752" y="376427"/>
                </a:lnTo>
                <a:lnTo>
                  <a:pt x="0" y="376427"/>
                </a:lnTo>
                <a:lnTo>
                  <a:pt x="0" y="0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317747" y="3555491"/>
            <a:ext cx="127000" cy="502920"/>
          </a:xfrm>
          <a:custGeom>
            <a:avLst/>
            <a:gdLst/>
            <a:ahLst/>
            <a:cxnLst/>
            <a:rect l="l" t="t" r="r" b="b"/>
            <a:pathLst>
              <a:path w="127000" h="502920">
                <a:moveTo>
                  <a:pt x="0" y="502920"/>
                </a:moveTo>
                <a:lnTo>
                  <a:pt x="0" y="126492"/>
                </a:lnTo>
                <a:lnTo>
                  <a:pt x="126492" y="0"/>
                </a:lnTo>
                <a:lnTo>
                  <a:pt x="126492" y="377951"/>
                </a:lnTo>
                <a:lnTo>
                  <a:pt x="0" y="502920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48995" y="3555491"/>
            <a:ext cx="3095625" cy="127000"/>
          </a:xfrm>
          <a:custGeom>
            <a:avLst/>
            <a:gdLst/>
            <a:ahLst/>
            <a:cxnLst/>
            <a:rect l="l" t="t" r="r" b="b"/>
            <a:pathLst>
              <a:path w="3095625" h="127000">
                <a:moveTo>
                  <a:pt x="2968752" y="126492"/>
                </a:moveTo>
                <a:lnTo>
                  <a:pt x="0" y="126492"/>
                </a:lnTo>
                <a:lnTo>
                  <a:pt x="124968" y="0"/>
                </a:lnTo>
                <a:lnTo>
                  <a:pt x="3095244" y="0"/>
                </a:lnTo>
                <a:lnTo>
                  <a:pt x="2968752" y="126492"/>
                </a:lnTo>
                <a:close/>
              </a:path>
            </a:pathLst>
          </a:custGeom>
          <a:solidFill>
            <a:srgbClr val="6969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47472" y="3555491"/>
            <a:ext cx="3096895" cy="504825"/>
          </a:xfrm>
          <a:custGeom>
            <a:avLst/>
            <a:gdLst/>
            <a:ahLst/>
            <a:cxnLst/>
            <a:rect l="l" t="t" r="r" b="b"/>
            <a:pathLst>
              <a:path w="3096895" h="504825">
                <a:moveTo>
                  <a:pt x="1524" y="126491"/>
                </a:moveTo>
                <a:lnTo>
                  <a:pt x="1524" y="124967"/>
                </a:lnTo>
                <a:lnTo>
                  <a:pt x="126491" y="0"/>
                </a:lnTo>
                <a:lnTo>
                  <a:pt x="3095243" y="0"/>
                </a:lnTo>
                <a:lnTo>
                  <a:pt x="3093719" y="1523"/>
                </a:lnTo>
                <a:lnTo>
                  <a:pt x="126491" y="1523"/>
                </a:lnTo>
                <a:lnTo>
                  <a:pt x="1524" y="126491"/>
                </a:lnTo>
                <a:close/>
              </a:path>
              <a:path w="3096895" h="504825">
                <a:moveTo>
                  <a:pt x="2970276" y="126491"/>
                </a:moveTo>
                <a:lnTo>
                  <a:pt x="1524" y="126491"/>
                </a:lnTo>
                <a:lnTo>
                  <a:pt x="3047" y="124967"/>
                </a:lnTo>
                <a:lnTo>
                  <a:pt x="2970276" y="124967"/>
                </a:lnTo>
                <a:lnTo>
                  <a:pt x="3095243" y="0"/>
                </a:lnTo>
                <a:lnTo>
                  <a:pt x="3095243" y="3029"/>
                </a:lnTo>
                <a:lnTo>
                  <a:pt x="2970276" y="126491"/>
                </a:lnTo>
                <a:close/>
              </a:path>
              <a:path w="3096895" h="504825">
                <a:moveTo>
                  <a:pt x="3095243" y="3029"/>
                </a:moveTo>
                <a:lnTo>
                  <a:pt x="3095243" y="0"/>
                </a:lnTo>
                <a:lnTo>
                  <a:pt x="3096768" y="1523"/>
                </a:lnTo>
                <a:lnTo>
                  <a:pt x="3095243" y="3029"/>
                </a:lnTo>
                <a:close/>
              </a:path>
              <a:path w="3096895" h="504825">
                <a:moveTo>
                  <a:pt x="3096768" y="1523"/>
                </a:moveTo>
                <a:lnTo>
                  <a:pt x="3095243" y="0"/>
                </a:lnTo>
                <a:lnTo>
                  <a:pt x="3096768" y="0"/>
                </a:lnTo>
                <a:lnTo>
                  <a:pt x="3096768" y="1523"/>
                </a:lnTo>
                <a:close/>
              </a:path>
              <a:path w="3096895" h="504825">
                <a:moveTo>
                  <a:pt x="3096768" y="377951"/>
                </a:moveTo>
                <a:lnTo>
                  <a:pt x="3095243" y="377951"/>
                </a:lnTo>
                <a:lnTo>
                  <a:pt x="3095243" y="3029"/>
                </a:lnTo>
                <a:lnTo>
                  <a:pt x="3096768" y="1523"/>
                </a:lnTo>
                <a:lnTo>
                  <a:pt x="3096768" y="377951"/>
                </a:lnTo>
                <a:close/>
              </a:path>
              <a:path w="3096895" h="504825">
                <a:moveTo>
                  <a:pt x="2970276" y="504443"/>
                </a:moveTo>
                <a:lnTo>
                  <a:pt x="0" y="504443"/>
                </a:lnTo>
                <a:lnTo>
                  <a:pt x="0" y="126491"/>
                </a:lnTo>
                <a:lnTo>
                  <a:pt x="1524" y="124967"/>
                </a:lnTo>
                <a:lnTo>
                  <a:pt x="1524" y="502919"/>
                </a:lnTo>
                <a:lnTo>
                  <a:pt x="2971800" y="502919"/>
                </a:lnTo>
                <a:lnTo>
                  <a:pt x="2970276" y="504443"/>
                </a:lnTo>
                <a:close/>
              </a:path>
              <a:path w="3096895" h="504825">
                <a:moveTo>
                  <a:pt x="2970276" y="502919"/>
                </a:moveTo>
                <a:lnTo>
                  <a:pt x="2970276" y="126491"/>
                </a:lnTo>
                <a:lnTo>
                  <a:pt x="2971800" y="126491"/>
                </a:lnTo>
                <a:lnTo>
                  <a:pt x="2971800" y="501377"/>
                </a:lnTo>
                <a:lnTo>
                  <a:pt x="2970276" y="502919"/>
                </a:lnTo>
                <a:close/>
              </a:path>
              <a:path w="3096895" h="504825">
                <a:moveTo>
                  <a:pt x="2971800" y="502919"/>
                </a:moveTo>
                <a:lnTo>
                  <a:pt x="2971800" y="501377"/>
                </a:lnTo>
                <a:lnTo>
                  <a:pt x="3095243" y="376427"/>
                </a:lnTo>
                <a:lnTo>
                  <a:pt x="3095243" y="377951"/>
                </a:lnTo>
                <a:lnTo>
                  <a:pt x="3096768" y="377951"/>
                </a:lnTo>
                <a:lnTo>
                  <a:pt x="2971800" y="502919"/>
                </a:lnTo>
                <a:close/>
              </a:path>
              <a:path w="3096895" h="504825">
                <a:moveTo>
                  <a:pt x="2971800" y="502919"/>
                </a:moveTo>
                <a:lnTo>
                  <a:pt x="2970276" y="502919"/>
                </a:lnTo>
                <a:lnTo>
                  <a:pt x="2971800" y="501377"/>
                </a:lnTo>
                <a:lnTo>
                  <a:pt x="2971800" y="502919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1131785" y="3773378"/>
            <a:ext cx="140208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200" spc="-4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75">
                <a:solidFill>
                  <a:srgbClr val="FFFFFF"/>
                </a:solidFill>
                <a:latin typeface="Courier New"/>
                <a:cs typeface="Courier New"/>
              </a:rPr>
              <a:t>Server</a:t>
            </a:r>
            <a:r>
              <a:rPr dirty="0" sz="1200" spc="-40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10">
                <a:solidFill>
                  <a:srgbClr val="FFFFFF"/>
                </a:solidFill>
                <a:latin typeface="Courier New"/>
                <a:cs typeface="Courier New"/>
              </a:rPr>
              <a:t>Technology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1227" y="2668523"/>
            <a:ext cx="4572000" cy="32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3608" y="31912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9536" y="3110483"/>
            <a:ext cx="7970520" cy="242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3608" y="35173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9347" y="3436620"/>
            <a:ext cx="5553456" cy="243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4576571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1227" y="4459223"/>
            <a:ext cx="1923414" cy="279400"/>
          </a:xfrm>
          <a:custGeom>
            <a:avLst/>
            <a:gdLst/>
            <a:ahLst/>
            <a:cxnLst/>
            <a:rect l="l" t="t" r="r" b="b"/>
            <a:pathLst>
              <a:path w="1923414" h="279400">
                <a:moveTo>
                  <a:pt x="1912620" y="277367"/>
                </a:moveTo>
                <a:lnTo>
                  <a:pt x="1905000" y="277367"/>
                </a:lnTo>
                <a:lnTo>
                  <a:pt x="1901952" y="275844"/>
                </a:lnTo>
                <a:lnTo>
                  <a:pt x="1898903" y="272796"/>
                </a:lnTo>
                <a:lnTo>
                  <a:pt x="1895856" y="271272"/>
                </a:lnTo>
                <a:lnTo>
                  <a:pt x="1894331" y="266700"/>
                </a:lnTo>
                <a:lnTo>
                  <a:pt x="1894331" y="259079"/>
                </a:lnTo>
                <a:lnTo>
                  <a:pt x="1895856" y="256032"/>
                </a:lnTo>
                <a:lnTo>
                  <a:pt x="1901952" y="249935"/>
                </a:lnTo>
                <a:lnTo>
                  <a:pt x="1905000" y="248412"/>
                </a:lnTo>
                <a:lnTo>
                  <a:pt x="1912620" y="248412"/>
                </a:lnTo>
                <a:lnTo>
                  <a:pt x="1917192" y="249935"/>
                </a:lnTo>
                <a:lnTo>
                  <a:pt x="1923288" y="256032"/>
                </a:lnTo>
                <a:lnTo>
                  <a:pt x="1923288" y="271272"/>
                </a:lnTo>
                <a:lnTo>
                  <a:pt x="1920239" y="272796"/>
                </a:lnTo>
                <a:lnTo>
                  <a:pt x="1917192" y="275844"/>
                </a:lnTo>
                <a:lnTo>
                  <a:pt x="1912620" y="277367"/>
                </a:lnTo>
                <a:close/>
              </a:path>
              <a:path w="1923414" h="279400">
                <a:moveTo>
                  <a:pt x="594360" y="124967"/>
                </a:moveTo>
                <a:lnTo>
                  <a:pt x="594360" y="105155"/>
                </a:lnTo>
                <a:lnTo>
                  <a:pt x="600384" y="100845"/>
                </a:lnTo>
                <a:lnTo>
                  <a:pt x="640079" y="86487"/>
                </a:lnTo>
                <a:lnTo>
                  <a:pt x="656843" y="85344"/>
                </a:lnTo>
                <a:lnTo>
                  <a:pt x="669964" y="86463"/>
                </a:lnTo>
                <a:lnTo>
                  <a:pt x="681799" y="89725"/>
                </a:lnTo>
                <a:lnTo>
                  <a:pt x="692205" y="94988"/>
                </a:lnTo>
                <a:lnTo>
                  <a:pt x="699149" y="100584"/>
                </a:lnTo>
                <a:lnTo>
                  <a:pt x="653796" y="100584"/>
                </a:lnTo>
                <a:lnTo>
                  <a:pt x="638936" y="102036"/>
                </a:lnTo>
                <a:lnTo>
                  <a:pt x="624078" y="106489"/>
                </a:lnTo>
                <a:lnTo>
                  <a:pt x="609218" y="114085"/>
                </a:lnTo>
                <a:lnTo>
                  <a:pt x="594360" y="124967"/>
                </a:lnTo>
                <a:close/>
              </a:path>
              <a:path w="1923414" h="279400">
                <a:moveTo>
                  <a:pt x="635508" y="278891"/>
                </a:moveTo>
                <a:lnTo>
                  <a:pt x="592835" y="263651"/>
                </a:lnTo>
                <a:lnTo>
                  <a:pt x="577596" y="227075"/>
                </a:lnTo>
                <a:lnTo>
                  <a:pt x="581620" y="205359"/>
                </a:lnTo>
                <a:lnTo>
                  <a:pt x="593788" y="188213"/>
                </a:lnTo>
                <a:lnTo>
                  <a:pt x="614243" y="175640"/>
                </a:lnTo>
                <a:lnTo>
                  <a:pt x="643128" y="167639"/>
                </a:lnTo>
                <a:lnTo>
                  <a:pt x="699516" y="160019"/>
                </a:lnTo>
                <a:lnTo>
                  <a:pt x="696658" y="134016"/>
                </a:lnTo>
                <a:lnTo>
                  <a:pt x="688086" y="115443"/>
                </a:lnTo>
                <a:lnTo>
                  <a:pt x="673798" y="104298"/>
                </a:lnTo>
                <a:lnTo>
                  <a:pt x="653796" y="100584"/>
                </a:lnTo>
                <a:lnTo>
                  <a:pt x="699149" y="100584"/>
                </a:lnTo>
                <a:lnTo>
                  <a:pt x="715184" y="137898"/>
                </a:lnTo>
                <a:lnTo>
                  <a:pt x="716279" y="153924"/>
                </a:lnTo>
                <a:lnTo>
                  <a:pt x="716279" y="175260"/>
                </a:lnTo>
                <a:lnTo>
                  <a:pt x="699516" y="175260"/>
                </a:lnTo>
                <a:lnTo>
                  <a:pt x="647700" y="182879"/>
                </a:lnTo>
                <a:lnTo>
                  <a:pt x="608076" y="195072"/>
                </a:lnTo>
                <a:lnTo>
                  <a:pt x="595884" y="225551"/>
                </a:lnTo>
                <a:lnTo>
                  <a:pt x="596479" y="233910"/>
                </a:lnTo>
                <a:lnTo>
                  <a:pt x="628197" y="263056"/>
                </a:lnTo>
                <a:lnTo>
                  <a:pt x="637032" y="263651"/>
                </a:lnTo>
                <a:lnTo>
                  <a:pt x="679205" y="263651"/>
                </a:lnTo>
                <a:lnTo>
                  <a:pt x="673608" y="268224"/>
                </a:lnTo>
                <a:lnTo>
                  <a:pt x="664440" y="273105"/>
                </a:lnTo>
                <a:lnTo>
                  <a:pt x="655129" y="276415"/>
                </a:lnTo>
                <a:lnTo>
                  <a:pt x="645533" y="278296"/>
                </a:lnTo>
                <a:lnTo>
                  <a:pt x="635508" y="278891"/>
                </a:lnTo>
                <a:close/>
              </a:path>
              <a:path w="1923414" h="279400">
                <a:moveTo>
                  <a:pt x="679205" y="263651"/>
                </a:moveTo>
                <a:lnTo>
                  <a:pt x="637032" y="263651"/>
                </a:lnTo>
                <a:lnTo>
                  <a:pt x="650152" y="262485"/>
                </a:lnTo>
                <a:lnTo>
                  <a:pt x="661987" y="258889"/>
                </a:lnTo>
                <a:lnTo>
                  <a:pt x="694943" y="220980"/>
                </a:lnTo>
                <a:lnTo>
                  <a:pt x="699516" y="193548"/>
                </a:lnTo>
                <a:lnTo>
                  <a:pt x="699516" y="175260"/>
                </a:lnTo>
                <a:lnTo>
                  <a:pt x="716279" y="175260"/>
                </a:lnTo>
                <a:lnTo>
                  <a:pt x="716279" y="237744"/>
                </a:lnTo>
                <a:lnTo>
                  <a:pt x="697992" y="237744"/>
                </a:lnTo>
                <a:lnTo>
                  <a:pt x="693753" y="246578"/>
                </a:lnTo>
                <a:lnTo>
                  <a:pt x="688085" y="254698"/>
                </a:lnTo>
                <a:lnTo>
                  <a:pt x="681275" y="261961"/>
                </a:lnTo>
                <a:lnTo>
                  <a:pt x="679205" y="263651"/>
                </a:lnTo>
                <a:close/>
              </a:path>
              <a:path w="1923414" h="279400">
                <a:moveTo>
                  <a:pt x="716279" y="274319"/>
                </a:moveTo>
                <a:lnTo>
                  <a:pt x="699516" y="274319"/>
                </a:lnTo>
                <a:lnTo>
                  <a:pt x="699516" y="237744"/>
                </a:lnTo>
                <a:lnTo>
                  <a:pt x="716279" y="237744"/>
                </a:lnTo>
                <a:lnTo>
                  <a:pt x="716279" y="274319"/>
                </a:lnTo>
                <a:close/>
              </a:path>
              <a:path w="1923414" h="279400">
                <a:moveTo>
                  <a:pt x="1632203" y="278891"/>
                </a:moveTo>
                <a:lnTo>
                  <a:pt x="1586341" y="264104"/>
                </a:lnTo>
                <a:lnTo>
                  <a:pt x="1557147" y="222313"/>
                </a:lnTo>
                <a:lnTo>
                  <a:pt x="1551432" y="181355"/>
                </a:lnTo>
                <a:lnTo>
                  <a:pt x="1553098" y="161639"/>
                </a:lnTo>
                <a:lnTo>
                  <a:pt x="1575816" y="112775"/>
                </a:lnTo>
                <a:lnTo>
                  <a:pt x="1617821" y="87058"/>
                </a:lnTo>
                <a:lnTo>
                  <a:pt x="1635252" y="85344"/>
                </a:lnTo>
                <a:lnTo>
                  <a:pt x="1651515" y="86796"/>
                </a:lnTo>
                <a:lnTo>
                  <a:pt x="1665922" y="91249"/>
                </a:lnTo>
                <a:lnTo>
                  <a:pt x="1678328" y="98845"/>
                </a:lnTo>
                <a:lnTo>
                  <a:pt x="1679968" y="100584"/>
                </a:lnTo>
                <a:lnTo>
                  <a:pt x="1633727" y="100584"/>
                </a:lnTo>
                <a:lnTo>
                  <a:pt x="1621702" y="101488"/>
                </a:lnTo>
                <a:lnTo>
                  <a:pt x="1583650" y="127349"/>
                </a:lnTo>
                <a:lnTo>
                  <a:pt x="1569720" y="167639"/>
                </a:lnTo>
                <a:lnTo>
                  <a:pt x="1706437" y="167639"/>
                </a:lnTo>
                <a:lnTo>
                  <a:pt x="1706879" y="175260"/>
                </a:lnTo>
                <a:lnTo>
                  <a:pt x="1706879" y="182879"/>
                </a:lnTo>
                <a:lnTo>
                  <a:pt x="1569720" y="182879"/>
                </a:lnTo>
                <a:lnTo>
                  <a:pt x="1570839" y="201167"/>
                </a:lnTo>
                <a:lnTo>
                  <a:pt x="1586484" y="242316"/>
                </a:lnTo>
                <a:lnTo>
                  <a:pt x="1620988" y="262247"/>
                </a:lnTo>
                <a:lnTo>
                  <a:pt x="1635252" y="263651"/>
                </a:lnTo>
                <a:lnTo>
                  <a:pt x="1688416" y="263651"/>
                </a:lnTo>
                <a:lnTo>
                  <a:pt x="1681067" y="267962"/>
                </a:lnTo>
                <a:lnTo>
                  <a:pt x="1665351" y="274129"/>
                </a:lnTo>
                <a:lnTo>
                  <a:pt x="1649063" y="277725"/>
                </a:lnTo>
                <a:lnTo>
                  <a:pt x="1632203" y="278891"/>
                </a:lnTo>
                <a:close/>
              </a:path>
              <a:path w="1923414" h="279400">
                <a:moveTo>
                  <a:pt x="1706437" y="167639"/>
                </a:moveTo>
                <a:lnTo>
                  <a:pt x="1688592" y="167639"/>
                </a:lnTo>
                <a:lnTo>
                  <a:pt x="1687710" y="152495"/>
                </a:lnTo>
                <a:lnTo>
                  <a:pt x="1684972" y="139064"/>
                </a:lnTo>
                <a:lnTo>
                  <a:pt x="1656397" y="104965"/>
                </a:lnTo>
                <a:lnTo>
                  <a:pt x="1633727" y="100584"/>
                </a:lnTo>
                <a:lnTo>
                  <a:pt x="1679968" y="100584"/>
                </a:lnTo>
                <a:lnTo>
                  <a:pt x="1688592" y="109727"/>
                </a:lnTo>
                <a:lnTo>
                  <a:pt x="1696593" y="122539"/>
                </a:lnTo>
                <a:lnTo>
                  <a:pt x="1702308" y="137922"/>
                </a:lnTo>
                <a:lnTo>
                  <a:pt x="1705737" y="155590"/>
                </a:lnTo>
                <a:lnTo>
                  <a:pt x="1706437" y="167639"/>
                </a:lnTo>
                <a:close/>
              </a:path>
              <a:path w="1923414" h="279400">
                <a:moveTo>
                  <a:pt x="1688416" y="263651"/>
                </a:moveTo>
                <a:lnTo>
                  <a:pt x="1635252" y="263651"/>
                </a:lnTo>
                <a:lnTo>
                  <a:pt x="1650992" y="262223"/>
                </a:lnTo>
                <a:lnTo>
                  <a:pt x="1666303" y="257937"/>
                </a:lnTo>
                <a:lnTo>
                  <a:pt x="1681329" y="250793"/>
                </a:lnTo>
                <a:lnTo>
                  <a:pt x="1696212" y="240791"/>
                </a:lnTo>
                <a:lnTo>
                  <a:pt x="1696212" y="259079"/>
                </a:lnTo>
                <a:lnTo>
                  <a:pt x="1688416" y="263651"/>
                </a:lnTo>
                <a:close/>
              </a:path>
              <a:path w="1923414" h="279400">
                <a:moveTo>
                  <a:pt x="1176528" y="278891"/>
                </a:moveTo>
                <a:lnTo>
                  <a:pt x="1147643" y="273748"/>
                </a:lnTo>
                <a:lnTo>
                  <a:pt x="1127188" y="258318"/>
                </a:lnTo>
                <a:lnTo>
                  <a:pt x="1115020" y="232600"/>
                </a:lnTo>
                <a:lnTo>
                  <a:pt x="1110996" y="196596"/>
                </a:lnTo>
                <a:lnTo>
                  <a:pt x="1110996" y="89916"/>
                </a:lnTo>
                <a:lnTo>
                  <a:pt x="1127760" y="89916"/>
                </a:lnTo>
                <a:lnTo>
                  <a:pt x="1127830" y="193548"/>
                </a:lnTo>
                <a:lnTo>
                  <a:pt x="1128593" y="210026"/>
                </a:lnTo>
                <a:lnTo>
                  <a:pt x="1139951" y="246887"/>
                </a:lnTo>
                <a:lnTo>
                  <a:pt x="1179576" y="263651"/>
                </a:lnTo>
                <a:lnTo>
                  <a:pt x="1218241" y="263651"/>
                </a:lnTo>
                <a:lnTo>
                  <a:pt x="1211389" y="269557"/>
                </a:lnTo>
                <a:lnTo>
                  <a:pt x="1195030" y="276582"/>
                </a:lnTo>
                <a:lnTo>
                  <a:pt x="1176528" y="278891"/>
                </a:lnTo>
                <a:close/>
              </a:path>
              <a:path w="1923414" h="279400">
                <a:moveTo>
                  <a:pt x="1218241" y="263651"/>
                </a:moveTo>
                <a:lnTo>
                  <a:pt x="1179576" y="263651"/>
                </a:lnTo>
                <a:lnTo>
                  <a:pt x="1191577" y="262509"/>
                </a:lnTo>
                <a:lnTo>
                  <a:pt x="1202436" y="259080"/>
                </a:lnTo>
                <a:lnTo>
                  <a:pt x="1232344" y="222313"/>
                </a:lnTo>
                <a:lnTo>
                  <a:pt x="1235964" y="193548"/>
                </a:lnTo>
                <a:lnTo>
                  <a:pt x="1235964" y="89916"/>
                </a:lnTo>
                <a:lnTo>
                  <a:pt x="1252728" y="89916"/>
                </a:lnTo>
                <a:lnTo>
                  <a:pt x="1252728" y="240791"/>
                </a:lnTo>
                <a:lnTo>
                  <a:pt x="1235964" y="240791"/>
                </a:lnTo>
                <a:lnTo>
                  <a:pt x="1225176" y="257675"/>
                </a:lnTo>
                <a:lnTo>
                  <a:pt x="1218241" y="263651"/>
                </a:lnTo>
                <a:close/>
              </a:path>
              <a:path w="1923414" h="279400">
                <a:moveTo>
                  <a:pt x="1252728" y="274319"/>
                </a:moveTo>
                <a:lnTo>
                  <a:pt x="1235964" y="274319"/>
                </a:lnTo>
                <a:lnTo>
                  <a:pt x="1235964" y="240791"/>
                </a:lnTo>
                <a:lnTo>
                  <a:pt x="1252728" y="240791"/>
                </a:lnTo>
                <a:lnTo>
                  <a:pt x="1252728" y="274319"/>
                </a:lnTo>
                <a:close/>
              </a:path>
              <a:path w="1923414" h="279400">
                <a:moveTo>
                  <a:pt x="1912620" y="115824"/>
                </a:moveTo>
                <a:lnTo>
                  <a:pt x="1905000" y="115824"/>
                </a:lnTo>
                <a:lnTo>
                  <a:pt x="1901952" y="114300"/>
                </a:lnTo>
                <a:lnTo>
                  <a:pt x="1895856" y="108203"/>
                </a:lnTo>
                <a:lnTo>
                  <a:pt x="1894331" y="105155"/>
                </a:lnTo>
                <a:lnTo>
                  <a:pt x="1894331" y="96012"/>
                </a:lnTo>
                <a:lnTo>
                  <a:pt x="1895856" y="92963"/>
                </a:lnTo>
                <a:lnTo>
                  <a:pt x="1901952" y="86867"/>
                </a:lnTo>
                <a:lnTo>
                  <a:pt x="1917192" y="86867"/>
                </a:lnTo>
                <a:lnTo>
                  <a:pt x="1923288" y="92963"/>
                </a:lnTo>
                <a:lnTo>
                  <a:pt x="1923288" y="108203"/>
                </a:lnTo>
                <a:lnTo>
                  <a:pt x="1917192" y="114300"/>
                </a:lnTo>
                <a:lnTo>
                  <a:pt x="1912620" y="115824"/>
                </a:lnTo>
                <a:close/>
              </a:path>
              <a:path w="1923414" h="279400">
                <a:moveTo>
                  <a:pt x="1780433" y="131063"/>
                </a:moveTo>
                <a:lnTo>
                  <a:pt x="1769364" y="131063"/>
                </a:lnTo>
                <a:lnTo>
                  <a:pt x="1773340" y="120467"/>
                </a:lnTo>
                <a:lnTo>
                  <a:pt x="1805368" y="88582"/>
                </a:lnTo>
                <a:lnTo>
                  <a:pt x="1821180" y="85344"/>
                </a:lnTo>
                <a:lnTo>
                  <a:pt x="1828800" y="85344"/>
                </a:lnTo>
                <a:lnTo>
                  <a:pt x="1840992" y="88391"/>
                </a:lnTo>
                <a:lnTo>
                  <a:pt x="1840992" y="100584"/>
                </a:lnTo>
                <a:lnTo>
                  <a:pt x="1821180" y="100584"/>
                </a:lnTo>
                <a:lnTo>
                  <a:pt x="1810321" y="102012"/>
                </a:lnTo>
                <a:lnTo>
                  <a:pt x="1800606" y="106299"/>
                </a:lnTo>
                <a:lnTo>
                  <a:pt x="1792033" y="113442"/>
                </a:lnTo>
                <a:lnTo>
                  <a:pt x="1784603" y="123444"/>
                </a:lnTo>
                <a:lnTo>
                  <a:pt x="1780433" y="131063"/>
                </a:lnTo>
                <a:close/>
              </a:path>
              <a:path w="1923414" h="279400">
                <a:moveTo>
                  <a:pt x="1769364" y="274319"/>
                </a:moveTo>
                <a:lnTo>
                  <a:pt x="1752600" y="274319"/>
                </a:lnTo>
                <a:lnTo>
                  <a:pt x="1752600" y="89916"/>
                </a:lnTo>
                <a:lnTo>
                  <a:pt x="1769364" y="89916"/>
                </a:lnTo>
                <a:lnTo>
                  <a:pt x="1769364" y="131063"/>
                </a:lnTo>
                <a:lnTo>
                  <a:pt x="1780433" y="131063"/>
                </a:lnTo>
                <a:lnTo>
                  <a:pt x="1777722" y="136017"/>
                </a:lnTo>
                <a:lnTo>
                  <a:pt x="1772983" y="150875"/>
                </a:lnTo>
                <a:lnTo>
                  <a:pt x="1770245" y="168020"/>
                </a:lnTo>
                <a:lnTo>
                  <a:pt x="1769364" y="187451"/>
                </a:lnTo>
                <a:lnTo>
                  <a:pt x="1769364" y="274319"/>
                </a:lnTo>
                <a:close/>
              </a:path>
              <a:path w="1923414" h="279400">
                <a:moveTo>
                  <a:pt x="1840992" y="106679"/>
                </a:moveTo>
                <a:lnTo>
                  <a:pt x="1834896" y="102107"/>
                </a:lnTo>
                <a:lnTo>
                  <a:pt x="1828800" y="100584"/>
                </a:lnTo>
                <a:lnTo>
                  <a:pt x="1840992" y="100584"/>
                </a:lnTo>
                <a:lnTo>
                  <a:pt x="1840992" y="106679"/>
                </a:lnTo>
                <a:close/>
              </a:path>
              <a:path w="1923414" h="279400">
                <a:moveTo>
                  <a:pt x="1394245" y="263651"/>
                </a:moveTo>
                <a:lnTo>
                  <a:pt x="1348740" y="263651"/>
                </a:lnTo>
                <a:lnTo>
                  <a:pt x="1367861" y="261389"/>
                </a:lnTo>
                <a:lnTo>
                  <a:pt x="1381696" y="254698"/>
                </a:lnTo>
                <a:lnTo>
                  <a:pt x="1390102" y="243720"/>
                </a:lnTo>
                <a:lnTo>
                  <a:pt x="1392936" y="228600"/>
                </a:lnTo>
                <a:lnTo>
                  <a:pt x="1392936" y="219455"/>
                </a:lnTo>
                <a:lnTo>
                  <a:pt x="1389887" y="213360"/>
                </a:lnTo>
                <a:lnTo>
                  <a:pt x="1382267" y="207263"/>
                </a:lnTo>
                <a:lnTo>
                  <a:pt x="1376862" y="202691"/>
                </a:lnTo>
                <a:lnTo>
                  <a:pt x="1369885" y="198119"/>
                </a:lnTo>
                <a:lnTo>
                  <a:pt x="1361479" y="193547"/>
                </a:lnTo>
                <a:lnTo>
                  <a:pt x="1351787" y="188975"/>
                </a:lnTo>
                <a:lnTo>
                  <a:pt x="1339215" y="183261"/>
                </a:lnTo>
                <a:lnTo>
                  <a:pt x="1328928" y="177546"/>
                </a:lnTo>
                <a:lnTo>
                  <a:pt x="1303853" y="144256"/>
                </a:lnTo>
                <a:lnTo>
                  <a:pt x="1303020" y="135635"/>
                </a:lnTo>
                <a:lnTo>
                  <a:pt x="1304163" y="124777"/>
                </a:lnTo>
                <a:lnTo>
                  <a:pt x="1330118" y="93059"/>
                </a:lnTo>
                <a:lnTo>
                  <a:pt x="1363980" y="85344"/>
                </a:lnTo>
                <a:lnTo>
                  <a:pt x="1375124" y="85915"/>
                </a:lnTo>
                <a:lnTo>
                  <a:pt x="1385697" y="87630"/>
                </a:lnTo>
                <a:lnTo>
                  <a:pt x="1395698" y="90487"/>
                </a:lnTo>
                <a:lnTo>
                  <a:pt x="1405128" y="94487"/>
                </a:lnTo>
                <a:lnTo>
                  <a:pt x="1405128" y="100584"/>
                </a:lnTo>
                <a:lnTo>
                  <a:pt x="1362456" y="100584"/>
                </a:lnTo>
                <a:lnTo>
                  <a:pt x="1353621" y="101155"/>
                </a:lnTo>
                <a:lnTo>
                  <a:pt x="1321903" y="126658"/>
                </a:lnTo>
                <a:lnTo>
                  <a:pt x="1321308" y="134112"/>
                </a:lnTo>
                <a:lnTo>
                  <a:pt x="1321308" y="143255"/>
                </a:lnTo>
                <a:lnTo>
                  <a:pt x="1359408" y="175260"/>
                </a:lnTo>
                <a:lnTo>
                  <a:pt x="1372885" y="180975"/>
                </a:lnTo>
                <a:lnTo>
                  <a:pt x="1383792" y="186689"/>
                </a:lnTo>
                <a:lnTo>
                  <a:pt x="1409104" y="219765"/>
                </a:lnTo>
                <a:lnTo>
                  <a:pt x="1409700" y="228600"/>
                </a:lnTo>
                <a:lnTo>
                  <a:pt x="1408580" y="238601"/>
                </a:lnTo>
                <a:lnTo>
                  <a:pt x="1405318" y="248031"/>
                </a:lnTo>
                <a:lnTo>
                  <a:pt x="1400055" y="256889"/>
                </a:lnTo>
                <a:lnTo>
                  <a:pt x="1394245" y="263651"/>
                </a:lnTo>
                <a:close/>
              </a:path>
              <a:path w="1923414" h="279400">
                <a:moveTo>
                  <a:pt x="1405128" y="112775"/>
                </a:moveTo>
                <a:lnTo>
                  <a:pt x="1394602" y="107656"/>
                </a:lnTo>
                <a:lnTo>
                  <a:pt x="1383792" y="103822"/>
                </a:lnTo>
                <a:lnTo>
                  <a:pt x="1372981" y="101417"/>
                </a:lnTo>
                <a:lnTo>
                  <a:pt x="1362456" y="100584"/>
                </a:lnTo>
                <a:lnTo>
                  <a:pt x="1405128" y="100584"/>
                </a:lnTo>
                <a:lnTo>
                  <a:pt x="1405128" y="112775"/>
                </a:lnTo>
                <a:close/>
              </a:path>
              <a:path w="1923414" h="279400">
                <a:moveTo>
                  <a:pt x="1347216" y="278891"/>
                </a:moveTo>
                <a:lnTo>
                  <a:pt x="1334952" y="278058"/>
                </a:lnTo>
                <a:lnTo>
                  <a:pt x="1323403" y="275653"/>
                </a:lnTo>
                <a:lnTo>
                  <a:pt x="1312711" y="271819"/>
                </a:lnTo>
                <a:lnTo>
                  <a:pt x="1303020" y="266700"/>
                </a:lnTo>
                <a:lnTo>
                  <a:pt x="1303020" y="246887"/>
                </a:lnTo>
                <a:lnTo>
                  <a:pt x="1307877" y="250293"/>
                </a:lnTo>
                <a:lnTo>
                  <a:pt x="1313307" y="253555"/>
                </a:lnTo>
                <a:lnTo>
                  <a:pt x="1319307" y="256532"/>
                </a:lnTo>
                <a:lnTo>
                  <a:pt x="1325880" y="259079"/>
                </a:lnTo>
                <a:lnTo>
                  <a:pt x="1335023" y="262127"/>
                </a:lnTo>
                <a:lnTo>
                  <a:pt x="1342643" y="263651"/>
                </a:lnTo>
                <a:lnTo>
                  <a:pt x="1394245" y="263651"/>
                </a:lnTo>
                <a:lnTo>
                  <a:pt x="1392936" y="265175"/>
                </a:lnTo>
                <a:lnTo>
                  <a:pt x="1384077" y="271176"/>
                </a:lnTo>
                <a:lnTo>
                  <a:pt x="1373505" y="275462"/>
                </a:lnTo>
                <a:lnTo>
                  <a:pt x="1361217" y="278034"/>
                </a:lnTo>
                <a:lnTo>
                  <a:pt x="1347216" y="278891"/>
                </a:lnTo>
                <a:close/>
              </a:path>
              <a:path w="1923414" h="279400">
                <a:moveTo>
                  <a:pt x="944879" y="278891"/>
                </a:moveTo>
                <a:lnTo>
                  <a:pt x="896231" y="264104"/>
                </a:lnTo>
                <a:lnTo>
                  <a:pt x="866012" y="223456"/>
                </a:lnTo>
                <a:lnTo>
                  <a:pt x="859535" y="185927"/>
                </a:lnTo>
                <a:lnTo>
                  <a:pt x="861250" y="164211"/>
                </a:lnTo>
                <a:lnTo>
                  <a:pt x="874966" y="127635"/>
                </a:lnTo>
                <a:lnTo>
                  <a:pt x="916304" y="92201"/>
                </a:lnTo>
                <a:lnTo>
                  <a:pt x="952500" y="85344"/>
                </a:lnTo>
                <a:lnTo>
                  <a:pt x="963644" y="85891"/>
                </a:lnTo>
                <a:lnTo>
                  <a:pt x="974217" y="87439"/>
                </a:lnTo>
                <a:lnTo>
                  <a:pt x="984218" y="89844"/>
                </a:lnTo>
                <a:lnTo>
                  <a:pt x="993647" y="92963"/>
                </a:lnTo>
                <a:lnTo>
                  <a:pt x="993647" y="100584"/>
                </a:lnTo>
                <a:lnTo>
                  <a:pt x="950976" y="100584"/>
                </a:lnTo>
                <a:lnTo>
                  <a:pt x="935569" y="102012"/>
                </a:lnTo>
                <a:lnTo>
                  <a:pt x="897635" y="123444"/>
                </a:lnTo>
                <a:lnTo>
                  <a:pt x="878990" y="166735"/>
                </a:lnTo>
                <a:lnTo>
                  <a:pt x="877824" y="184403"/>
                </a:lnTo>
                <a:lnTo>
                  <a:pt x="878967" y="201596"/>
                </a:lnTo>
                <a:lnTo>
                  <a:pt x="896111" y="242316"/>
                </a:lnTo>
                <a:lnTo>
                  <a:pt x="930616" y="262247"/>
                </a:lnTo>
                <a:lnTo>
                  <a:pt x="944879" y="263651"/>
                </a:lnTo>
                <a:lnTo>
                  <a:pt x="993647" y="263651"/>
                </a:lnTo>
                <a:lnTo>
                  <a:pt x="993647" y="266700"/>
                </a:lnTo>
                <a:lnTo>
                  <a:pt x="982813" y="271819"/>
                </a:lnTo>
                <a:lnTo>
                  <a:pt x="970978" y="275653"/>
                </a:lnTo>
                <a:lnTo>
                  <a:pt x="958286" y="278058"/>
                </a:lnTo>
                <a:lnTo>
                  <a:pt x="944879" y="278891"/>
                </a:lnTo>
                <a:close/>
              </a:path>
              <a:path w="1923414" h="279400">
                <a:moveTo>
                  <a:pt x="993647" y="112775"/>
                </a:moveTo>
                <a:lnTo>
                  <a:pt x="983980" y="107013"/>
                </a:lnTo>
                <a:lnTo>
                  <a:pt x="973455" y="103251"/>
                </a:lnTo>
                <a:lnTo>
                  <a:pt x="962358" y="101203"/>
                </a:lnTo>
                <a:lnTo>
                  <a:pt x="950976" y="100584"/>
                </a:lnTo>
                <a:lnTo>
                  <a:pt x="993647" y="100584"/>
                </a:lnTo>
                <a:lnTo>
                  <a:pt x="993647" y="112775"/>
                </a:lnTo>
                <a:close/>
              </a:path>
              <a:path w="1923414" h="279400">
                <a:moveTo>
                  <a:pt x="993647" y="263651"/>
                </a:moveTo>
                <a:lnTo>
                  <a:pt x="944879" y="263651"/>
                </a:lnTo>
                <a:lnTo>
                  <a:pt x="958286" y="262770"/>
                </a:lnTo>
                <a:lnTo>
                  <a:pt x="970978" y="260032"/>
                </a:lnTo>
                <a:lnTo>
                  <a:pt x="982813" y="255293"/>
                </a:lnTo>
                <a:lnTo>
                  <a:pt x="993647" y="248412"/>
                </a:lnTo>
                <a:lnTo>
                  <a:pt x="993647" y="263651"/>
                </a:lnTo>
                <a:close/>
              </a:path>
              <a:path w="1923414" h="279400">
                <a:moveTo>
                  <a:pt x="322431" y="123444"/>
                </a:moveTo>
                <a:lnTo>
                  <a:pt x="309372" y="123444"/>
                </a:lnTo>
                <a:lnTo>
                  <a:pt x="320849" y="106560"/>
                </a:lnTo>
                <a:lnTo>
                  <a:pt x="334899" y="94678"/>
                </a:lnTo>
                <a:lnTo>
                  <a:pt x="351805" y="87653"/>
                </a:lnTo>
                <a:lnTo>
                  <a:pt x="371856" y="85344"/>
                </a:lnTo>
                <a:lnTo>
                  <a:pt x="385857" y="86510"/>
                </a:lnTo>
                <a:lnTo>
                  <a:pt x="398145" y="90106"/>
                </a:lnTo>
                <a:lnTo>
                  <a:pt x="408717" y="96273"/>
                </a:lnTo>
                <a:lnTo>
                  <a:pt x="413016" y="100584"/>
                </a:lnTo>
                <a:lnTo>
                  <a:pt x="368807" y="100584"/>
                </a:lnTo>
                <a:lnTo>
                  <a:pt x="356544" y="101750"/>
                </a:lnTo>
                <a:lnTo>
                  <a:pt x="344995" y="105346"/>
                </a:lnTo>
                <a:lnTo>
                  <a:pt x="334303" y="111513"/>
                </a:lnTo>
                <a:lnTo>
                  <a:pt x="324611" y="120396"/>
                </a:lnTo>
                <a:lnTo>
                  <a:pt x="322431" y="123444"/>
                </a:lnTo>
                <a:close/>
              </a:path>
              <a:path w="1923414" h="279400">
                <a:moveTo>
                  <a:pt x="307847" y="274319"/>
                </a:moveTo>
                <a:lnTo>
                  <a:pt x="291084" y="274319"/>
                </a:lnTo>
                <a:lnTo>
                  <a:pt x="291084" y="89916"/>
                </a:lnTo>
                <a:lnTo>
                  <a:pt x="307847" y="89916"/>
                </a:lnTo>
                <a:lnTo>
                  <a:pt x="307847" y="123444"/>
                </a:lnTo>
                <a:lnTo>
                  <a:pt x="322431" y="123444"/>
                </a:lnTo>
                <a:lnTo>
                  <a:pt x="317492" y="130349"/>
                </a:lnTo>
                <a:lnTo>
                  <a:pt x="312229" y="141732"/>
                </a:lnTo>
                <a:lnTo>
                  <a:pt x="308967" y="154257"/>
                </a:lnTo>
                <a:lnTo>
                  <a:pt x="307847" y="167639"/>
                </a:lnTo>
                <a:lnTo>
                  <a:pt x="307847" y="274319"/>
                </a:lnTo>
                <a:close/>
              </a:path>
              <a:path w="1923414" h="279400">
                <a:moveTo>
                  <a:pt x="434340" y="274319"/>
                </a:moveTo>
                <a:lnTo>
                  <a:pt x="417575" y="274319"/>
                </a:lnTo>
                <a:lnTo>
                  <a:pt x="417575" y="166116"/>
                </a:lnTo>
                <a:lnTo>
                  <a:pt x="414456" y="137231"/>
                </a:lnTo>
                <a:lnTo>
                  <a:pt x="405193" y="116776"/>
                </a:lnTo>
                <a:lnTo>
                  <a:pt x="389929" y="104608"/>
                </a:lnTo>
                <a:lnTo>
                  <a:pt x="368807" y="100584"/>
                </a:lnTo>
                <a:lnTo>
                  <a:pt x="413016" y="100584"/>
                </a:lnTo>
                <a:lnTo>
                  <a:pt x="433220" y="144375"/>
                </a:lnTo>
                <a:lnTo>
                  <a:pt x="434340" y="161544"/>
                </a:lnTo>
                <a:lnTo>
                  <a:pt x="434340" y="274319"/>
                </a:lnTo>
                <a:close/>
              </a:path>
              <a:path w="1923414" h="279400">
                <a:moveTo>
                  <a:pt x="1479804" y="89916"/>
                </a:moveTo>
                <a:lnTo>
                  <a:pt x="1463040" y="89916"/>
                </a:lnTo>
                <a:lnTo>
                  <a:pt x="1463040" y="41148"/>
                </a:lnTo>
                <a:lnTo>
                  <a:pt x="1466087" y="39624"/>
                </a:lnTo>
                <a:lnTo>
                  <a:pt x="1469136" y="39624"/>
                </a:lnTo>
                <a:lnTo>
                  <a:pt x="1472184" y="38100"/>
                </a:lnTo>
                <a:lnTo>
                  <a:pt x="1475232" y="38100"/>
                </a:lnTo>
                <a:lnTo>
                  <a:pt x="1478280" y="36575"/>
                </a:lnTo>
                <a:lnTo>
                  <a:pt x="1479804" y="35051"/>
                </a:lnTo>
                <a:lnTo>
                  <a:pt x="1479804" y="89916"/>
                </a:lnTo>
                <a:close/>
              </a:path>
              <a:path w="1923414" h="279400">
                <a:moveTo>
                  <a:pt x="1528572" y="105155"/>
                </a:moveTo>
                <a:lnTo>
                  <a:pt x="1431036" y="105155"/>
                </a:lnTo>
                <a:lnTo>
                  <a:pt x="1431036" y="89916"/>
                </a:lnTo>
                <a:lnTo>
                  <a:pt x="1528572" y="89916"/>
                </a:lnTo>
                <a:lnTo>
                  <a:pt x="1528572" y="105155"/>
                </a:lnTo>
                <a:close/>
              </a:path>
              <a:path w="1923414" h="279400">
                <a:moveTo>
                  <a:pt x="1504187" y="278891"/>
                </a:moveTo>
                <a:lnTo>
                  <a:pt x="1486185" y="275748"/>
                </a:lnTo>
                <a:lnTo>
                  <a:pt x="1473327" y="266318"/>
                </a:lnTo>
                <a:lnTo>
                  <a:pt x="1465611" y="250602"/>
                </a:lnTo>
                <a:lnTo>
                  <a:pt x="1463040" y="228600"/>
                </a:lnTo>
                <a:lnTo>
                  <a:pt x="1463040" y="105155"/>
                </a:lnTo>
                <a:lnTo>
                  <a:pt x="1479804" y="105155"/>
                </a:lnTo>
                <a:lnTo>
                  <a:pt x="1479897" y="228600"/>
                </a:lnTo>
                <a:lnTo>
                  <a:pt x="1480327" y="235648"/>
                </a:lnTo>
                <a:lnTo>
                  <a:pt x="1496567" y="263651"/>
                </a:lnTo>
                <a:lnTo>
                  <a:pt x="1528572" y="263651"/>
                </a:lnTo>
                <a:lnTo>
                  <a:pt x="1528572" y="271272"/>
                </a:lnTo>
                <a:lnTo>
                  <a:pt x="1522618" y="274391"/>
                </a:lnTo>
                <a:lnTo>
                  <a:pt x="1516380" y="276796"/>
                </a:lnTo>
                <a:lnTo>
                  <a:pt x="1510141" y="278344"/>
                </a:lnTo>
                <a:lnTo>
                  <a:pt x="1504187" y="278891"/>
                </a:lnTo>
                <a:close/>
              </a:path>
              <a:path w="1923414" h="279400">
                <a:moveTo>
                  <a:pt x="1528572" y="263651"/>
                </a:moveTo>
                <a:lnTo>
                  <a:pt x="1513332" y="263651"/>
                </a:lnTo>
                <a:lnTo>
                  <a:pt x="1520951" y="260603"/>
                </a:lnTo>
                <a:lnTo>
                  <a:pt x="1528572" y="256032"/>
                </a:lnTo>
                <a:lnTo>
                  <a:pt x="1528572" y="263651"/>
                </a:lnTo>
                <a:close/>
              </a:path>
              <a:path w="1923414" h="279400">
                <a:moveTo>
                  <a:pt x="120395" y="278891"/>
                </a:moveTo>
                <a:lnTo>
                  <a:pt x="70484" y="269748"/>
                </a:lnTo>
                <a:lnTo>
                  <a:pt x="32003" y="242316"/>
                </a:lnTo>
                <a:lnTo>
                  <a:pt x="8000" y="200215"/>
                </a:lnTo>
                <a:lnTo>
                  <a:pt x="0" y="147827"/>
                </a:lnTo>
                <a:lnTo>
                  <a:pt x="2024" y="118419"/>
                </a:lnTo>
                <a:lnTo>
                  <a:pt x="18645" y="68746"/>
                </a:lnTo>
                <a:lnTo>
                  <a:pt x="51244" y="31884"/>
                </a:lnTo>
                <a:lnTo>
                  <a:pt x="96964" y="12977"/>
                </a:lnTo>
                <a:lnTo>
                  <a:pt x="124968" y="10667"/>
                </a:lnTo>
                <a:lnTo>
                  <a:pt x="149875" y="12953"/>
                </a:lnTo>
                <a:lnTo>
                  <a:pt x="172211" y="19812"/>
                </a:lnTo>
                <a:lnTo>
                  <a:pt x="185578" y="27432"/>
                </a:lnTo>
                <a:lnTo>
                  <a:pt x="121919" y="27432"/>
                </a:lnTo>
                <a:lnTo>
                  <a:pt x="100179" y="29432"/>
                </a:lnTo>
                <a:lnTo>
                  <a:pt x="62984" y="45434"/>
                </a:lnTo>
                <a:lnTo>
                  <a:pt x="34361" y="77509"/>
                </a:lnTo>
                <a:lnTo>
                  <a:pt x="20026" y="120515"/>
                </a:lnTo>
                <a:lnTo>
                  <a:pt x="18287" y="146303"/>
                </a:lnTo>
                <a:lnTo>
                  <a:pt x="20002" y="171402"/>
                </a:lnTo>
                <a:lnTo>
                  <a:pt x="33718" y="213598"/>
                </a:lnTo>
                <a:lnTo>
                  <a:pt x="60578" y="244125"/>
                </a:lnTo>
                <a:lnTo>
                  <a:pt x="97154" y="260127"/>
                </a:lnTo>
                <a:lnTo>
                  <a:pt x="118872" y="262127"/>
                </a:lnTo>
                <a:lnTo>
                  <a:pt x="183562" y="262127"/>
                </a:lnTo>
                <a:lnTo>
                  <a:pt x="169735" y="269748"/>
                </a:lnTo>
                <a:lnTo>
                  <a:pt x="146423" y="276605"/>
                </a:lnTo>
                <a:lnTo>
                  <a:pt x="120395" y="278891"/>
                </a:lnTo>
                <a:close/>
              </a:path>
              <a:path w="1923414" h="279400">
                <a:moveTo>
                  <a:pt x="183562" y="262127"/>
                </a:moveTo>
                <a:lnTo>
                  <a:pt x="118872" y="262127"/>
                </a:lnTo>
                <a:lnTo>
                  <a:pt x="141708" y="260151"/>
                </a:lnTo>
                <a:lnTo>
                  <a:pt x="162115" y="254317"/>
                </a:lnTo>
                <a:lnTo>
                  <a:pt x="195072" y="231648"/>
                </a:lnTo>
                <a:lnTo>
                  <a:pt x="216979" y="193738"/>
                </a:lnTo>
                <a:lnTo>
                  <a:pt x="224028" y="143255"/>
                </a:lnTo>
                <a:lnTo>
                  <a:pt x="222313" y="117490"/>
                </a:lnTo>
                <a:lnTo>
                  <a:pt x="208597" y="75104"/>
                </a:lnTo>
                <a:lnTo>
                  <a:pt x="181498" y="44791"/>
                </a:lnTo>
                <a:lnTo>
                  <a:pt x="143875" y="29408"/>
                </a:lnTo>
                <a:lnTo>
                  <a:pt x="121919" y="27432"/>
                </a:lnTo>
                <a:lnTo>
                  <a:pt x="185578" y="27432"/>
                </a:lnTo>
                <a:lnTo>
                  <a:pt x="224313" y="66055"/>
                </a:lnTo>
                <a:lnTo>
                  <a:pt x="240315" y="112823"/>
                </a:lnTo>
                <a:lnTo>
                  <a:pt x="242315" y="140207"/>
                </a:lnTo>
                <a:lnTo>
                  <a:pt x="240286" y="171402"/>
                </a:lnTo>
                <a:lnTo>
                  <a:pt x="234124" y="198691"/>
                </a:lnTo>
                <a:lnTo>
                  <a:pt x="223670" y="222289"/>
                </a:lnTo>
                <a:lnTo>
                  <a:pt x="208787" y="242316"/>
                </a:lnTo>
                <a:lnTo>
                  <a:pt x="190476" y="258318"/>
                </a:lnTo>
                <a:lnTo>
                  <a:pt x="183562" y="262127"/>
                </a:lnTo>
                <a:close/>
              </a:path>
              <a:path w="1923414" h="279400">
                <a:moveTo>
                  <a:pt x="1054608" y="274319"/>
                </a:moveTo>
                <a:lnTo>
                  <a:pt x="1037843" y="274319"/>
                </a:lnTo>
                <a:lnTo>
                  <a:pt x="1037843" y="0"/>
                </a:lnTo>
                <a:lnTo>
                  <a:pt x="1054608" y="0"/>
                </a:lnTo>
                <a:lnTo>
                  <a:pt x="1054608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3608" y="49819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9347" y="4901184"/>
            <a:ext cx="4218432" cy="188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3608" y="53065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79347" y="5225796"/>
            <a:ext cx="7350252" cy="243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8244" y="586740"/>
            <a:ext cx="4931664" cy="373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0" y="2668523"/>
            <a:ext cx="8202167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143" y="4030979"/>
            <a:ext cx="4334256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4527" y="4450079"/>
            <a:ext cx="3162300" cy="262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45408" y="4425696"/>
            <a:ext cx="85725" cy="288290"/>
          </a:xfrm>
          <a:custGeom>
            <a:avLst/>
            <a:gdLst/>
            <a:ahLst/>
            <a:cxnLst/>
            <a:rect l="l" t="t" r="r" b="b"/>
            <a:pathLst>
              <a:path w="85725" h="288289">
                <a:moveTo>
                  <a:pt x="70103" y="288036"/>
                </a:moveTo>
                <a:lnTo>
                  <a:pt x="39862" y="254293"/>
                </a:lnTo>
                <a:lnTo>
                  <a:pt x="17906" y="219265"/>
                </a:lnTo>
                <a:lnTo>
                  <a:pt x="4524" y="182808"/>
                </a:lnTo>
                <a:lnTo>
                  <a:pt x="0" y="144779"/>
                </a:lnTo>
                <a:lnTo>
                  <a:pt x="285" y="135874"/>
                </a:lnTo>
                <a:lnTo>
                  <a:pt x="1142" y="127254"/>
                </a:lnTo>
                <a:lnTo>
                  <a:pt x="2571" y="118633"/>
                </a:lnTo>
                <a:lnTo>
                  <a:pt x="4607" y="109537"/>
                </a:lnTo>
                <a:lnTo>
                  <a:pt x="6262" y="100584"/>
                </a:lnTo>
                <a:lnTo>
                  <a:pt x="8953" y="91439"/>
                </a:lnTo>
                <a:lnTo>
                  <a:pt x="12501" y="82296"/>
                </a:lnTo>
                <a:lnTo>
                  <a:pt x="16763" y="73152"/>
                </a:lnTo>
                <a:lnTo>
                  <a:pt x="20740" y="64008"/>
                </a:lnTo>
                <a:lnTo>
                  <a:pt x="45243" y="27432"/>
                </a:lnTo>
                <a:lnTo>
                  <a:pt x="70103" y="0"/>
                </a:lnTo>
                <a:lnTo>
                  <a:pt x="85343" y="15240"/>
                </a:lnTo>
                <a:lnTo>
                  <a:pt x="60221" y="45529"/>
                </a:lnTo>
                <a:lnTo>
                  <a:pt x="42100" y="76962"/>
                </a:lnTo>
                <a:lnTo>
                  <a:pt x="31122" y="109537"/>
                </a:lnTo>
                <a:lnTo>
                  <a:pt x="27431" y="143256"/>
                </a:lnTo>
                <a:lnTo>
                  <a:pt x="28313" y="160377"/>
                </a:lnTo>
                <a:lnTo>
                  <a:pt x="42671" y="210311"/>
                </a:lnTo>
                <a:lnTo>
                  <a:pt x="72247" y="257032"/>
                </a:lnTo>
                <a:lnTo>
                  <a:pt x="85343" y="271272"/>
                </a:lnTo>
                <a:lnTo>
                  <a:pt x="70103" y="288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74591" y="4437888"/>
            <a:ext cx="214274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84391" y="4425696"/>
            <a:ext cx="588645" cy="288290"/>
          </a:xfrm>
          <a:custGeom>
            <a:avLst/>
            <a:gdLst/>
            <a:ahLst/>
            <a:cxnLst/>
            <a:rect l="l" t="t" r="r" b="b"/>
            <a:pathLst>
              <a:path w="588645" h="288289">
                <a:moveTo>
                  <a:pt x="518160" y="288036"/>
                </a:moveTo>
                <a:lnTo>
                  <a:pt x="502920" y="271272"/>
                </a:lnTo>
                <a:lnTo>
                  <a:pt x="516897" y="257055"/>
                </a:lnTo>
                <a:lnTo>
                  <a:pt x="529018" y="242125"/>
                </a:lnTo>
                <a:lnTo>
                  <a:pt x="553354" y="195572"/>
                </a:lnTo>
                <a:lnTo>
                  <a:pt x="562356" y="144779"/>
                </a:lnTo>
                <a:lnTo>
                  <a:pt x="558641" y="110204"/>
                </a:lnTo>
                <a:lnTo>
                  <a:pt x="547497" y="77343"/>
                </a:lnTo>
                <a:lnTo>
                  <a:pt x="528923" y="46196"/>
                </a:lnTo>
                <a:lnTo>
                  <a:pt x="502920" y="16764"/>
                </a:lnTo>
                <a:lnTo>
                  <a:pt x="519684" y="0"/>
                </a:lnTo>
                <a:lnTo>
                  <a:pt x="549687" y="33099"/>
                </a:lnTo>
                <a:lnTo>
                  <a:pt x="571119" y="68199"/>
                </a:lnTo>
                <a:lnTo>
                  <a:pt x="583977" y="105013"/>
                </a:lnTo>
                <a:lnTo>
                  <a:pt x="588264" y="143256"/>
                </a:lnTo>
                <a:lnTo>
                  <a:pt x="588216" y="151280"/>
                </a:lnTo>
                <a:lnTo>
                  <a:pt x="587883" y="159448"/>
                </a:lnTo>
                <a:lnTo>
                  <a:pt x="586978" y="167901"/>
                </a:lnTo>
                <a:lnTo>
                  <a:pt x="585216" y="176783"/>
                </a:lnTo>
                <a:lnTo>
                  <a:pt x="583549" y="185904"/>
                </a:lnTo>
                <a:lnTo>
                  <a:pt x="565023" y="230886"/>
                </a:lnTo>
                <a:lnTo>
                  <a:pt x="537400" y="268414"/>
                </a:lnTo>
                <a:lnTo>
                  <a:pt x="528137" y="278010"/>
                </a:lnTo>
                <a:lnTo>
                  <a:pt x="518160" y="288036"/>
                </a:lnTo>
                <a:close/>
              </a:path>
              <a:path w="588645" h="288289">
                <a:moveTo>
                  <a:pt x="178308" y="288036"/>
                </a:moveTo>
                <a:lnTo>
                  <a:pt x="163068" y="271272"/>
                </a:lnTo>
                <a:lnTo>
                  <a:pt x="177045" y="257055"/>
                </a:lnTo>
                <a:lnTo>
                  <a:pt x="189166" y="242125"/>
                </a:lnTo>
                <a:lnTo>
                  <a:pt x="213502" y="195572"/>
                </a:lnTo>
                <a:lnTo>
                  <a:pt x="222504" y="144779"/>
                </a:lnTo>
                <a:lnTo>
                  <a:pt x="218789" y="110204"/>
                </a:lnTo>
                <a:lnTo>
                  <a:pt x="207645" y="77343"/>
                </a:lnTo>
                <a:lnTo>
                  <a:pt x="189071" y="46196"/>
                </a:lnTo>
                <a:lnTo>
                  <a:pt x="163068" y="16764"/>
                </a:lnTo>
                <a:lnTo>
                  <a:pt x="179832" y="0"/>
                </a:lnTo>
                <a:lnTo>
                  <a:pt x="209835" y="33099"/>
                </a:lnTo>
                <a:lnTo>
                  <a:pt x="231267" y="68199"/>
                </a:lnTo>
                <a:lnTo>
                  <a:pt x="244125" y="105013"/>
                </a:lnTo>
                <a:lnTo>
                  <a:pt x="248412" y="143256"/>
                </a:lnTo>
                <a:lnTo>
                  <a:pt x="248364" y="151280"/>
                </a:lnTo>
                <a:lnTo>
                  <a:pt x="248031" y="159448"/>
                </a:lnTo>
                <a:lnTo>
                  <a:pt x="247126" y="167901"/>
                </a:lnTo>
                <a:lnTo>
                  <a:pt x="245364" y="176783"/>
                </a:lnTo>
                <a:lnTo>
                  <a:pt x="243697" y="185904"/>
                </a:lnTo>
                <a:lnTo>
                  <a:pt x="225171" y="230886"/>
                </a:lnTo>
                <a:lnTo>
                  <a:pt x="197548" y="268414"/>
                </a:lnTo>
                <a:lnTo>
                  <a:pt x="188285" y="278010"/>
                </a:lnTo>
                <a:lnTo>
                  <a:pt x="178308" y="288036"/>
                </a:lnTo>
                <a:close/>
              </a:path>
              <a:path w="588645" h="288289">
                <a:moveTo>
                  <a:pt x="70104" y="288036"/>
                </a:moveTo>
                <a:lnTo>
                  <a:pt x="39862" y="254293"/>
                </a:lnTo>
                <a:lnTo>
                  <a:pt x="17907" y="219265"/>
                </a:lnTo>
                <a:lnTo>
                  <a:pt x="4524" y="182808"/>
                </a:lnTo>
                <a:lnTo>
                  <a:pt x="0" y="144779"/>
                </a:lnTo>
                <a:lnTo>
                  <a:pt x="285" y="135874"/>
                </a:lnTo>
                <a:lnTo>
                  <a:pt x="1143" y="127254"/>
                </a:lnTo>
                <a:lnTo>
                  <a:pt x="2571" y="118633"/>
                </a:lnTo>
                <a:lnTo>
                  <a:pt x="4607" y="109537"/>
                </a:lnTo>
                <a:lnTo>
                  <a:pt x="6262" y="100584"/>
                </a:lnTo>
                <a:lnTo>
                  <a:pt x="8953" y="91439"/>
                </a:lnTo>
                <a:lnTo>
                  <a:pt x="12501" y="82296"/>
                </a:lnTo>
                <a:lnTo>
                  <a:pt x="16764" y="73152"/>
                </a:lnTo>
                <a:lnTo>
                  <a:pt x="20740" y="64008"/>
                </a:lnTo>
                <a:lnTo>
                  <a:pt x="45243" y="27432"/>
                </a:lnTo>
                <a:lnTo>
                  <a:pt x="70104" y="0"/>
                </a:lnTo>
                <a:lnTo>
                  <a:pt x="85344" y="15240"/>
                </a:lnTo>
                <a:lnTo>
                  <a:pt x="60221" y="45529"/>
                </a:lnTo>
                <a:lnTo>
                  <a:pt x="42100" y="76962"/>
                </a:lnTo>
                <a:lnTo>
                  <a:pt x="31122" y="109537"/>
                </a:lnTo>
                <a:lnTo>
                  <a:pt x="27432" y="143256"/>
                </a:lnTo>
                <a:lnTo>
                  <a:pt x="28313" y="160377"/>
                </a:lnTo>
                <a:lnTo>
                  <a:pt x="42672" y="210311"/>
                </a:lnTo>
                <a:lnTo>
                  <a:pt x="72247" y="257032"/>
                </a:lnTo>
                <a:lnTo>
                  <a:pt x="85344" y="271272"/>
                </a:lnTo>
                <a:lnTo>
                  <a:pt x="70104" y="288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143" y="5250179"/>
            <a:ext cx="4165092" cy="2758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4527" y="5670803"/>
            <a:ext cx="3162300" cy="2621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45408" y="5646420"/>
            <a:ext cx="85725" cy="288290"/>
          </a:xfrm>
          <a:custGeom>
            <a:avLst/>
            <a:gdLst/>
            <a:ahLst/>
            <a:cxnLst/>
            <a:rect l="l" t="t" r="r" b="b"/>
            <a:pathLst>
              <a:path w="85725" h="288289">
                <a:moveTo>
                  <a:pt x="70103" y="288036"/>
                </a:moveTo>
                <a:lnTo>
                  <a:pt x="39862" y="254293"/>
                </a:lnTo>
                <a:lnTo>
                  <a:pt x="17906" y="219265"/>
                </a:lnTo>
                <a:lnTo>
                  <a:pt x="4524" y="182808"/>
                </a:lnTo>
                <a:lnTo>
                  <a:pt x="0" y="144779"/>
                </a:lnTo>
                <a:lnTo>
                  <a:pt x="285" y="135874"/>
                </a:lnTo>
                <a:lnTo>
                  <a:pt x="1142" y="127254"/>
                </a:lnTo>
                <a:lnTo>
                  <a:pt x="2571" y="118633"/>
                </a:lnTo>
                <a:lnTo>
                  <a:pt x="4607" y="109537"/>
                </a:lnTo>
                <a:lnTo>
                  <a:pt x="6262" y="100584"/>
                </a:lnTo>
                <a:lnTo>
                  <a:pt x="8953" y="91439"/>
                </a:lnTo>
                <a:lnTo>
                  <a:pt x="12501" y="82296"/>
                </a:lnTo>
                <a:lnTo>
                  <a:pt x="16763" y="73152"/>
                </a:lnTo>
                <a:lnTo>
                  <a:pt x="20740" y="64008"/>
                </a:lnTo>
                <a:lnTo>
                  <a:pt x="45243" y="27432"/>
                </a:lnTo>
                <a:lnTo>
                  <a:pt x="70103" y="0"/>
                </a:lnTo>
                <a:lnTo>
                  <a:pt x="85343" y="15240"/>
                </a:lnTo>
                <a:lnTo>
                  <a:pt x="60221" y="45529"/>
                </a:lnTo>
                <a:lnTo>
                  <a:pt x="42100" y="76962"/>
                </a:lnTo>
                <a:lnTo>
                  <a:pt x="31122" y="109537"/>
                </a:lnTo>
                <a:lnTo>
                  <a:pt x="27431" y="143256"/>
                </a:lnTo>
                <a:lnTo>
                  <a:pt x="28313" y="160377"/>
                </a:lnTo>
                <a:lnTo>
                  <a:pt x="42671" y="210311"/>
                </a:lnTo>
                <a:lnTo>
                  <a:pt x="72247" y="257032"/>
                </a:lnTo>
                <a:lnTo>
                  <a:pt x="85343" y="271272"/>
                </a:lnTo>
                <a:lnTo>
                  <a:pt x="70103" y="288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65447" y="5646420"/>
            <a:ext cx="2298191" cy="288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8244" y="586740"/>
            <a:ext cx="4931664" cy="373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2668523"/>
            <a:ext cx="6917436" cy="361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6240" y="3511296"/>
            <a:ext cx="146685" cy="227329"/>
          </a:xfrm>
          <a:custGeom>
            <a:avLst/>
            <a:gdLst/>
            <a:ahLst/>
            <a:cxnLst/>
            <a:rect l="l" t="t" r="r" b="b"/>
            <a:pathLst>
              <a:path w="146684" h="227329">
                <a:moveTo>
                  <a:pt x="137160" y="227075"/>
                </a:moveTo>
                <a:lnTo>
                  <a:pt x="129540" y="227075"/>
                </a:lnTo>
                <a:lnTo>
                  <a:pt x="126492" y="225551"/>
                </a:lnTo>
                <a:lnTo>
                  <a:pt x="121920" y="220979"/>
                </a:lnTo>
                <a:lnTo>
                  <a:pt x="121920" y="208787"/>
                </a:lnTo>
                <a:lnTo>
                  <a:pt x="126492" y="204215"/>
                </a:lnTo>
                <a:lnTo>
                  <a:pt x="129540" y="202691"/>
                </a:lnTo>
                <a:lnTo>
                  <a:pt x="137160" y="202691"/>
                </a:lnTo>
                <a:lnTo>
                  <a:pt x="140208" y="204215"/>
                </a:lnTo>
                <a:lnTo>
                  <a:pt x="146304" y="210311"/>
                </a:lnTo>
                <a:lnTo>
                  <a:pt x="146304" y="217931"/>
                </a:lnTo>
                <a:lnTo>
                  <a:pt x="144780" y="220979"/>
                </a:lnTo>
                <a:lnTo>
                  <a:pt x="140208" y="225551"/>
                </a:lnTo>
                <a:lnTo>
                  <a:pt x="137160" y="227075"/>
                </a:lnTo>
                <a:close/>
              </a:path>
              <a:path w="146684" h="227329">
                <a:moveTo>
                  <a:pt x="0" y="51815"/>
                </a:moveTo>
                <a:lnTo>
                  <a:pt x="0" y="39623"/>
                </a:lnTo>
                <a:lnTo>
                  <a:pt x="6096" y="36575"/>
                </a:lnTo>
                <a:lnTo>
                  <a:pt x="12192" y="35051"/>
                </a:lnTo>
                <a:lnTo>
                  <a:pt x="24384" y="28955"/>
                </a:lnTo>
                <a:lnTo>
                  <a:pt x="33528" y="22859"/>
                </a:lnTo>
                <a:lnTo>
                  <a:pt x="39624" y="19811"/>
                </a:lnTo>
                <a:lnTo>
                  <a:pt x="44196" y="16763"/>
                </a:lnTo>
                <a:lnTo>
                  <a:pt x="53340" y="7619"/>
                </a:lnTo>
                <a:lnTo>
                  <a:pt x="57912" y="4571"/>
                </a:lnTo>
                <a:lnTo>
                  <a:pt x="64008" y="0"/>
                </a:lnTo>
                <a:lnTo>
                  <a:pt x="68580" y="0"/>
                </a:lnTo>
                <a:lnTo>
                  <a:pt x="68580" y="21335"/>
                </a:lnTo>
                <a:lnTo>
                  <a:pt x="53340" y="21335"/>
                </a:lnTo>
                <a:lnTo>
                  <a:pt x="48482" y="26765"/>
                </a:lnTo>
                <a:lnTo>
                  <a:pt x="7977" y="49268"/>
                </a:lnTo>
                <a:lnTo>
                  <a:pt x="0" y="51815"/>
                </a:lnTo>
                <a:close/>
              </a:path>
              <a:path w="146684" h="227329">
                <a:moveTo>
                  <a:pt x="68580" y="224027"/>
                </a:moveTo>
                <a:lnTo>
                  <a:pt x="53340" y="224027"/>
                </a:lnTo>
                <a:lnTo>
                  <a:pt x="53340" y="21335"/>
                </a:lnTo>
                <a:lnTo>
                  <a:pt x="68580" y="21335"/>
                </a:lnTo>
                <a:lnTo>
                  <a:pt x="68580" y="22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3647" y="3474720"/>
            <a:ext cx="8409432" cy="301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7763" y="4297679"/>
            <a:ext cx="195580" cy="227329"/>
          </a:xfrm>
          <a:custGeom>
            <a:avLst/>
            <a:gdLst/>
            <a:ahLst/>
            <a:cxnLst/>
            <a:rect l="l" t="t" r="r" b="b"/>
            <a:pathLst>
              <a:path w="195579" h="227329">
                <a:moveTo>
                  <a:pt x="185927" y="227075"/>
                </a:moveTo>
                <a:lnTo>
                  <a:pt x="178308" y="227075"/>
                </a:lnTo>
                <a:lnTo>
                  <a:pt x="175260" y="225551"/>
                </a:lnTo>
                <a:lnTo>
                  <a:pt x="170687" y="220979"/>
                </a:lnTo>
                <a:lnTo>
                  <a:pt x="170687" y="208787"/>
                </a:lnTo>
                <a:lnTo>
                  <a:pt x="175260" y="204215"/>
                </a:lnTo>
                <a:lnTo>
                  <a:pt x="178308" y="202691"/>
                </a:lnTo>
                <a:lnTo>
                  <a:pt x="185927" y="202691"/>
                </a:lnTo>
                <a:lnTo>
                  <a:pt x="188976" y="204215"/>
                </a:lnTo>
                <a:lnTo>
                  <a:pt x="195072" y="210311"/>
                </a:lnTo>
                <a:lnTo>
                  <a:pt x="195072" y="217931"/>
                </a:lnTo>
                <a:lnTo>
                  <a:pt x="193547" y="220979"/>
                </a:lnTo>
                <a:lnTo>
                  <a:pt x="188976" y="225551"/>
                </a:lnTo>
                <a:lnTo>
                  <a:pt x="185927" y="227075"/>
                </a:lnTo>
                <a:close/>
              </a:path>
              <a:path w="195579" h="227329">
                <a:moveTo>
                  <a:pt x="9143" y="38099"/>
                </a:moveTo>
                <a:lnTo>
                  <a:pt x="9143" y="21335"/>
                </a:lnTo>
                <a:lnTo>
                  <a:pt x="16170" y="16930"/>
                </a:lnTo>
                <a:lnTo>
                  <a:pt x="51244" y="1904"/>
                </a:lnTo>
                <a:lnTo>
                  <a:pt x="67055" y="0"/>
                </a:lnTo>
                <a:lnTo>
                  <a:pt x="76200" y="0"/>
                </a:lnTo>
                <a:lnTo>
                  <a:pt x="83819" y="1523"/>
                </a:lnTo>
                <a:lnTo>
                  <a:pt x="91439" y="4571"/>
                </a:lnTo>
                <a:lnTo>
                  <a:pt x="103631" y="10667"/>
                </a:lnTo>
                <a:lnTo>
                  <a:pt x="106679" y="13715"/>
                </a:lnTo>
                <a:lnTo>
                  <a:pt x="64007" y="13715"/>
                </a:lnTo>
                <a:lnTo>
                  <a:pt x="57149" y="14025"/>
                </a:lnTo>
                <a:lnTo>
                  <a:pt x="16001" y="32670"/>
                </a:lnTo>
                <a:lnTo>
                  <a:pt x="9143" y="38099"/>
                </a:lnTo>
                <a:close/>
              </a:path>
              <a:path w="195579" h="227329">
                <a:moveTo>
                  <a:pt x="124967" y="224027"/>
                </a:moveTo>
                <a:lnTo>
                  <a:pt x="0" y="224027"/>
                </a:lnTo>
                <a:lnTo>
                  <a:pt x="0" y="207263"/>
                </a:lnTo>
                <a:lnTo>
                  <a:pt x="3047" y="195071"/>
                </a:lnTo>
                <a:lnTo>
                  <a:pt x="3047" y="190499"/>
                </a:lnTo>
                <a:lnTo>
                  <a:pt x="4571" y="184403"/>
                </a:lnTo>
                <a:lnTo>
                  <a:pt x="7619" y="179831"/>
                </a:lnTo>
                <a:lnTo>
                  <a:pt x="9143" y="175259"/>
                </a:lnTo>
                <a:lnTo>
                  <a:pt x="16763" y="167639"/>
                </a:lnTo>
                <a:lnTo>
                  <a:pt x="19811" y="163067"/>
                </a:lnTo>
                <a:lnTo>
                  <a:pt x="32003" y="150875"/>
                </a:lnTo>
                <a:lnTo>
                  <a:pt x="38100" y="147827"/>
                </a:lnTo>
                <a:lnTo>
                  <a:pt x="44195" y="143255"/>
                </a:lnTo>
                <a:lnTo>
                  <a:pt x="48767" y="138683"/>
                </a:lnTo>
                <a:lnTo>
                  <a:pt x="56387" y="134111"/>
                </a:lnTo>
                <a:lnTo>
                  <a:pt x="68579" y="124967"/>
                </a:lnTo>
                <a:lnTo>
                  <a:pt x="74675" y="118871"/>
                </a:lnTo>
                <a:lnTo>
                  <a:pt x="86867" y="109727"/>
                </a:lnTo>
                <a:lnTo>
                  <a:pt x="91439" y="105155"/>
                </a:lnTo>
                <a:lnTo>
                  <a:pt x="96011" y="99059"/>
                </a:lnTo>
                <a:lnTo>
                  <a:pt x="100583" y="94487"/>
                </a:lnTo>
                <a:lnTo>
                  <a:pt x="106679" y="82295"/>
                </a:lnTo>
                <a:lnTo>
                  <a:pt x="108204" y="74675"/>
                </a:lnTo>
                <a:lnTo>
                  <a:pt x="109727" y="68579"/>
                </a:lnTo>
                <a:lnTo>
                  <a:pt x="109727" y="59435"/>
                </a:lnTo>
                <a:lnTo>
                  <a:pt x="109108" y="48839"/>
                </a:lnTo>
                <a:lnTo>
                  <a:pt x="83629" y="16954"/>
                </a:lnTo>
                <a:lnTo>
                  <a:pt x="64007" y="13715"/>
                </a:lnTo>
                <a:lnTo>
                  <a:pt x="106679" y="13715"/>
                </a:lnTo>
                <a:lnTo>
                  <a:pt x="114299" y="21335"/>
                </a:lnTo>
                <a:lnTo>
                  <a:pt x="120395" y="33527"/>
                </a:lnTo>
                <a:lnTo>
                  <a:pt x="123443" y="41147"/>
                </a:lnTo>
                <a:lnTo>
                  <a:pt x="124967" y="48767"/>
                </a:lnTo>
                <a:lnTo>
                  <a:pt x="124967" y="56387"/>
                </a:lnTo>
                <a:lnTo>
                  <a:pt x="114299" y="99059"/>
                </a:lnTo>
                <a:lnTo>
                  <a:pt x="108204" y="105155"/>
                </a:lnTo>
                <a:lnTo>
                  <a:pt x="103631" y="111251"/>
                </a:lnTo>
                <a:lnTo>
                  <a:pt x="91439" y="123443"/>
                </a:lnTo>
                <a:lnTo>
                  <a:pt x="85963" y="127111"/>
                </a:lnTo>
                <a:lnTo>
                  <a:pt x="75580" y="135016"/>
                </a:lnTo>
                <a:lnTo>
                  <a:pt x="44195" y="158495"/>
                </a:lnTo>
                <a:lnTo>
                  <a:pt x="38100" y="163067"/>
                </a:lnTo>
                <a:lnTo>
                  <a:pt x="16763" y="195071"/>
                </a:lnTo>
                <a:lnTo>
                  <a:pt x="15239" y="201167"/>
                </a:lnTo>
                <a:lnTo>
                  <a:pt x="15239" y="211835"/>
                </a:lnTo>
                <a:lnTo>
                  <a:pt x="124967" y="211835"/>
                </a:lnTo>
                <a:lnTo>
                  <a:pt x="124967" y="22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3647" y="4261103"/>
            <a:ext cx="85725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811" y="5084064"/>
            <a:ext cx="192405" cy="228600"/>
          </a:xfrm>
          <a:custGeom>
            <a:avLst/>
            <a:gdLst/>
            <a:ahLst/>
            <a:cxnLst/>
            <a:rect l="l" t="t" r="r" b="b"/>
            <a:pathLst>
              <a:path w="192404" h="228600">
                <a:moveTo>
                  <a:pt x="182880" y="227076"/>
                </a:moveTo>
                <a:lnTo>
                  <a:pt x="175260" y="227076"/>
                </a:lnTo>
                <a:lnTo>
                  <a:pt x="172212" y="225552"/>
                </a:lnTo>
                <a:lnTo>
                  <a:pt x="167640" y="220980"/>
                </a:lnTo>
                <a:lnTo>
                  <a:pt x="167640" y="208788"/>
                </a:lnTo>
                <a:lnTo>
                  <a:pt x="172212" y="204216"/>
                </a:lnTo>
                <a:lnTo>
                  <a:pt x="175260" y="202692"/>
                </a:lnTo>
                <a:lnTo>
                  <a:pt x="182880" y="202692"/>
                </a:lnTo>
                <a:lnTo>
                  <a:pt x="185928" y="204216"/>
                </a:lnTo>
                <a:lnTo>
                  <a:pt x="192024" y="210312"/>
                </a:lnTo>
                <a:lnTo>
                  <a:pt x="192024" y="217932"/>
                </a:lnTo>
                <a:lnTo>
                  <a:pt x="190500" y="220980"/>
                </a:lnTo>
                <a:lnTo>
                  <a:pt x="185928" y="225552"/>
                </a:lnTo>
                <a:lnTo>
                  <a:pt x="182880" y="227076"/>
                </a:lnTo>
                <a:close/>
              </a:path>
              <a:path w="192404" h="228600">
                <a:moveTo>
                  <a:pt x="9143" y="27432"/>
                </a:moveTo>
                <a:lnTo>
                  <a:pt x="9143" y="13716"/>
                </a:lnTo>
                <a:lnTo>
                  <a:pt x="21431" y="7715"/>
                </a:lnTo>
                <a:lnTo>
                  <a:pt x="33147" y="3429"/>
                </a:lnTo>
                <a:lnTo>
                  <a:pt x="44291" y="857"/>
                </a:lnTo>
                <a:lnTo>
                  <a:pt x="54864" y="0"/>
                </a:lnTo>
                <a:lnTo>
                  <a:pt x="66865" y="1095"/>
                </a:lnTo>
                <a:lnTo>
                  <a:pt x="77724" y="4191"/>
                </a:lnTo>
                <a:lnTo>
                  <a:pt x="87439" y="9001"/>
                </a:lnTo>
                <a:lnTo>
                  <a:pt x="93917" y="13716"/>
                </a:lnTo>
                <a:lnTo>
                  <a:pt x="53340" y="13716"/>
                </a:lnTo>
                <a:lnTo>
                  <a:pt x="42791" y="14573"/>
                </a:lnTo>
                <a:lnTo>
                  <a:pt x="31813" y="17145"/>
                </a:lnTo>
                <a:lnTo>
                  <a:pt x="20550" y="21431"/>
                </a:lnTo>
                <a:lnTo>
                  <a:pt x="9143" y="27432"/>
                </a:lnTo>
                <a:close/>
              </a:path>
              <a:path w="192404" h="228600">
                <a:moveTo>
                  <a:pt x="92841" y="214884"/>
                </a:moveTo>
                <a:lnTo>
                  <a:pt x="47244" y="214884"/>
                </a:lnTo>
                <a:lnTo>
                  <a:pt x="60126" y="214026"/>
                </a:lnTo>
                <a:lnTo>
                  <a:pt x="71437" y="211455"/>
                </a:lnTo>
                <a:lnTo>
                  <a:pt x="100965" y="185928"/>
                </a:lnTo>
                <a:lnTo>
                  <a:pt x="105156" y="166116"/>
                </a:lnTo>
                <a:lnTo>
                  <a:pt x="104013" y="154400"/>
                </a:lnTo>
                <a:lnTo>
                  <a:pt x="77747" y="123777"/>
                </a:lnTo>
                <a:lnTo>
                  <a:pt x="38100" y="117348"/>
                </a:lnTo>
                <a:lnTo>
                  <a:pt x="21335" y="117348"/>
                </a:lnTo>
                <a:lnTo>
                  <a:pt x="21335" y="103632"/>
                </a:lnTo>
                <a:lnTo>
                  <a:pt x="36576" y="103632"/>
                </a:lnTo>
                <a:lnTo>
                  <a:pt x="50553" y="102798"/>
                </a:lnTo>
                <a:lnTo>
                  <a:pt x="87653" y="84248"/>
                </a:lnTo>
                <a:lnTo>
                  <a:pt x="96012" y="56388"/>
                </a:lnTo>
                <a:lnTo>
                  <a:pt x="95416" y="46672"/>
                </a:lnTo>
                <a:lnTo>
                  <a:pt x="71628" y="16192"/>
                </a:lnTo>
                <a:lnTo>
                  <a:pt x="53340" y="13716"/>
                </a:lnTo>
                <a:lnTo>
                  <a:pt x="93917" y="13716"/>
                </a:lnTo>
                <a:lnTo>
                  <a:pt x="111252" y="51816"/>
                </a:lnTo>
                <a:lnTo>
                  <a:pt x="108656" y="72413"/>
                </a:lnTo>
                <a:lnTo>
                  <a:pt x="100774" y="88582"/>
                </a:lnTo>
                <a:lnTo>
                  <a:pt x="87463" y="100464"/>
                </a:lnTo>
                <a:lnTo>
                  <a:pt x="68580" y="108204"/>
                </a:lnTo>
                <a:lnTo>
                  <a:pt x="68580" y="109728"/>
                </a:lnTo>
                <a:lnTo>
                  <a:pt x="105156" y="126492"/>
                </a:lnTo>
                <a:lnTo>
                  <a:pt x="118872" y="164592"/>
                </a:lnTo>
                <a:lnTo>
                  <a:pt x="117705" y="177736"/>
                </a:lnTo>
                <a:lnTo>
                  <a:pt x="114109" y="189738"/>
                </a:lnTo>
                <a:lnTo>
                  <a:pt x="107942" y="200596"/>
                </a:lnTo>
                <a:lnTo>
                  <a:pt x="99060" y="210312"/>
                </a:lnTo>
                <a:lnTo>
                  <a:pt x="92841" y="214884"/>
                </a:lnTo>
                <a:close/>
              </a:path>
              <a:path w="192404" h="228600">
                <a:moveTo>
                  <a:pt x="47244" y="228600"/>
                </a:moveTo>
                <a:lnTo>
                  <a:pt x="35575" y="227766"/>
                </a:lnTo>
                <a:lnTo>
                  <a:pt x="23621" y="225361"/>
                </a:lnTo>
                <a:lnTo>
                  <a:pt x="11668" y="221527"/>
                </a:lnTo>
                <a:lnTo>
                  <a:pt x="0" y="216408"/>
                </a:lnTo>
                <a:lnTo>
                  <a:pt x="0" y="199644"/>
                </a:lnTo>
                <a:lnTo>
                  <a:pt x="12525" y="206525"/>
                </a:lnTo>
                <a:lnTo>
                  <a:pt x="24764" y="211264"/>
                </a:lnTo>
                <a:lnTo>
                  <a:pt x="36433" y="214002"/>
                </a:lnTo>
                <a:lnTo>
                  <a:pt x="47244" y="214884"/>
                </a:lnTo>
                <a:lnTo>
                  <a:pt x="92841" y="214884"/>
                </a:lnTo>
                <a:lnTo>
                  <a:pt x="88177" y="218313"/>
                </a:lnTo>
                <a:lnTo>
                  <a:pt x="76009" y="224028"/>
                </a:lnTo>
                <a:lnTo>
                  <a:pt x="62412" y="227457"/>
                </a:lnTo>
                <a:lnTo>
                  <a:pt x="47244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5172" y="5047488"/>
            <a:ext cx="8353044" cy="265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8244" y="589787"/>
            <a:ext cx="3218815" cy="370840"/>
          </a:xfrm>
          <a:custGeom>
            <a:avLst/>
            <a:gdLst/>
            <a:ahLst/>
            <a:cxnLst/>
            <a:rect l="l" t="t" r="r" b="b"/>
            <a:pathLst>
              <a:path w="3218815" h="370840">
                <a:moveTo>
                  <a:pt x="2563368" y="370331"/>
                </a:moveTo>
                <a:lnTo>
                  <a:pt x="2514409" y="361949"/>
                </a:lnTo>
                <a:lnTo>
                  <a:pt x="2478024" y="335279"/>
                </a:lnTo>
                <a:lnTo>
                  <a:pt x="2454021" y="294703"/>
                </a:lnTo>
                <a:lnTo>
                  <a:pt x="2446020" y="243839"/>
                </a:lnTo>
                <a:lnTo>
                  <a:pt x="2448044" y="214693"/>
                </a:lnTo>
                <a:lnTo>
                  <a:pt x="2464665" y="166687"/>
                </a:lnTo>
                <a:lnTo>
                  <a:pt x="2496954" y="132707"/>
                </a:lnTo>
                <a:lnTo>
                  <a:pt x="2539769" y="115038"/>
                </a:lnTo>
                <a:lnTo>
                  <a:pt x="2564892" y="112775"/>
                </a:lnTo>
                <a:lnTo>
                  <a:pt x="2589776" y="115038"/>
                </a:lnTo>
                <a:lnTo>
                  <a:pt x="2611945" y="121729"/>
                </a:lnTo>
                <a:lnTo>
                  <a:pt x="2631330" y="132587"/>
                </a:lnTo>
                <a:lnTo>
                  <a:pt x="2564892" y="132587"/>
                </a:lnTo>
                <a:lnTo>
                  <a:pt x="2544079" y="134540"/>
                </a:lnTo>
                <a:lnTo>
                  <a:pt x="2508742" y="149304"/>
                </a:lnTo>
                <a:lnTo>
                  <a:pt x="2475547" y="196976"/>
                </a:lnTo>
                <a:lnTo>
                  <a:pt x="2468880" y="243839"/>
                </a:lnTo>
                <a:lnTo>
                  <a:pt x="2470570" y="266699"/>
                </a:lnTo>
                <a:lnTo>
                  <a:pt x="2483667" y="305561"/>
                </a:lnTo>
                <a:lnTo>
                  <a:pt x="2524506" y="343471"/>
                </a:lnTo>
                <a:lnTo>
                  <a:pt x="2563368" y="350519"/>
                </a:lnTo>
                <a:lnTo>
                  <a:pt x="2631211" y="350519"/>
                </a:lnTo>
                <a:lnTo>
                  <a:pt x="2630662" y="351043"/>
                </a:lnTo>
                <a:lnTo>
                  <a:pt x="2610993" y="361949"/>
                </a:lnTo>
                <a:lnTo>
                  <a:pt x="2588466" y="368284"/>
                </a:lnTo>
                <a:lnTo>
                  <a:pt x="2563368" y="370331"/>
                </a:lnTo>
                <a:close/>
              </a:path>
              <a:path w="3218815" h="370840">
                <a:moveTo>
                  <a:pt x="2631211" y="350519"/>
                </a:moveTo>
                <a:lnTo>
                  <a:pt x="2563368" y="350519"/>
                </a:lnTo>
                <a:lnTo>
                  <a:pt x="2583942" y="348781"/>
                </a:lnTo>
                <a:lnTo>
                  <a:pt x="2602230" y="343471"/>
                </a:lnTo>
                <a:lnTo>
                  <a:pt x="2642187" y="306181"/>
                </a:lnTo>
                <a:lnTo>
                  <a:pt x="2654665" y="266271"/>
                </a:lnTo>
                <a:lnTo>
                  <a:pt x="2656332" y="242315"/>
                </a:lnTo>
                <a:lnTo>
                  <a:pt x="2654665" y="217479"/>
                </a:lnTo>
                <a:lnTo>
                  <a:pt x="2642187" y="176950"/>
                </a:lnTo>
                <a:lnTo>
                  <a:pt x="2603563" y="139636"/>
                </a:lnTo>
                <a:lnTo>
                  <a:pt x="2564892" y="132587"/>
                </a:lnTo>
                <a:lnTo>
                  <a:pt x="2631330" y="132587"/>
                </a:lnTo>
                <a:lnTo>
                  <a:pt x="2661832" y="166449"/>
                </a:lnTo>
                <a:lnTo>
                  <a:pt x="2677215" y="213407"/>
                </a:lnTo>
                <a:lnTo>
                  <a:pt x="2679192" y="242315"/>
                </a:lnTo>
                <a:lnTo>
                  <a:pt x="2677191" y="269486"/>
                </a:lnTo>
                <a:lnTo>
                  <a:pt x="2671191" y="293941"/>
                </a:lnTo>
                <a:lnTo>
                  <a:pt x="2661189" y="315825"/>
                </a:lnTo>
                <a:lnTo>
                  <a:pt x="2647188" y="335279"/>
                </a:lnTo>
                <a:lnTo>
                  <a:pt x="2631211" y="350519"/>
                </a:lnTo>
                <a:close/>
              </a:path>
              <a:path w="3218815" h="370840">
                <a:moveTo>
                  <a:pt x="417575" y="370331"/>
                </a:moveTo>
                <a:lnTo>
                  <a:pt x="368617" y="361949"/>
                </a:lnTo>
                <a:lnTo>
                  <a:pt x="332232" y="335279"/>
                </a:lnTo>
                <a:lnTo>
                  <a:pt x="308228" y="294703"/>
                </a:lnTo>
                <a:lnTo>
                  <a:pt x="300228" y="243839"/>
                </a:lnTo>
                <a:lnTo>
                  <a:pt x="302252" y="214693"/>
                </a:lnTo>
                <a:lnTo>
                  <a:pt x="318873" y="166687"/>
                </a:lnTo>
                <a:lnTo>
                  <a:pt x="351162" y="132707"/>
                </a:lnTo>
                <a:lnTo>
                  <a:pt x="393977" y="115038"/>
                </a:lnTo>
                <a:lnTo>
                  <a:pt x="419100" y="112775"/>
                </a:lnTo>
                <a:lnTo>
                  <a:pt x="443984" y="115038"/>
                </a:lnTo>
                <a:lnTo>
                  <a:pt x="466153" y="121729"/>
                </a:lnTo>
                <a:lnTo>
                  <a:pt x="485538" y="132587"/>
                </a:lnTo>
                <a:lnTo>
                  <a:pt x="419100" y="132587"/>
                </a:lnTo>
                <a:lnTo>
                  <a:pt x="398287" y="134540"/>
                </a:lnTo>
                <a:lnTo>
                  <a:pt x="362950" y="149304"/>
                </a:lnTo>
                <a:lnTo>
                  <a:pt x="329755" y="196976"/>
                </a:lnTo>
                <a:lnTo>
                  <a:pt x="323088" y="243839"/>
                </a:lnTo>
                <a:lnTo>
                  <a:pt x="324778" y="266699"/>
                </a:lnTo>
                <a:lnTo>
                  <a:pt x="337875" y="305561"/>
                </a:lnTo>
                <a:lnTo>
                  <a:pt x="378714" y="343471"/>
                </a:lnTo>
                <a:lnTo>
                  <a:pt x="417575" y="350519"/>
                </a:lnTo>
                <a:lnTo>
                  <a:pt x="485419" y="350519"/>
                </a:lnTo>
                <a:lnTo>
                  <a:pt x="484870" y="351043"/>
                </a:lnTo>
                <a:lnTo>
                  <a:pt x="465200" y="361949"/>
                </a:lnTo>
                <a:lnTo>
                  <a:pt x="442674" y="368284"/>
                </a:lnTo>
                <a:lnTo>
                  <a:pt x="417575" y="370331"/>
                </a:lnTo>
                <a:close/>
              </a:path>
              <a:path w="3218815" h="370840">
                <a:moveTo>
                  <a:pt x="485419" y="350519"/>
                </a:moveTo>
                <a:lnTo>
                  <a:pt x="417575" y="350519"/>
                </a:lnTo>
                <a:lnTo>
                  <a:pt x="438150" y="348781"/>
                </a:lnTo>
                <a:lnTo>
                  <a:pt x="456438" y="343471"/>
                </a:lnTo>
                <a:lnTo>
                  <a:pt x="496395" y="306181"/>
                </a:lnTo>
                <a:lnTo>
                  <a:pt x="508873" y="266271"/>
                </a:lnTo>
                <a:lnTo>
                  <a:pt x="510540" y="242315"/>
                </a:lnTo>
                <a:lnTo>
                  <a:pt x="508873" y="217479"/>
                </a:lnTo>
                <a:lnTo>
                  <a:pt x="496395" y="176950"/>
                </a:lnTo>
                <a:lnTo>
                  <a:pt x="457771" y="139636"/>
                </a:lnTo>
                <a:lnTo>
                  <a:pt x="419100" y="132587"/>
                </a:lnTo>
                <a:lnTo>
                  <a:pt x="485538" y="132587"/>
                </a:lnTo>
                <a:lnTo>
                  <a:pt x="516040" y="166449"/>
                </a:lnTo>
                <a:lnTo>
                  <a:pt x="531423" y="213407"/>
                </a:lnTo>
                <a:lnTo>
                  <a:pt x="533400" y="242315"/>
                </a:lnTo>
                <a:lnTo>
                  <a:pt x="531399" y="269486"/>
                </a:lnTo>
                <a:lnTo>
                  <a:pt x="525399" y="293941"/>
                </a:lnTo>
                <a:lnTo>
                  <a:pt x="515397" y="315825"/>
                </a:lnTo>
                <a:lnTo>
                  <a:pt x="501395" y="335279"/>
                </a:lnTo>
                <a:lnTo>
                  <a:pt x="485419" y="350519"/>
                </a:lnTo>
                <a:close/>
              </a:path>
              <a:path w="3218815" h="370840">
                <a:moveTo>
                  <a:pt x="647700" y="364235"/>
                </a:moveTo>
                <a:lnTo>
                  <a:pt x="626363" y="364235"/>
                </a:lnTo>
                <a:lnTo>
                  <a:pt x="553212" y="118871"/>
                </a:lnTo>
                <a:lnTo>
                  <a:pt x="577595" y="118871"/>
                </a:lnTo>
                <a:lnTo>
                  <a:pt x="633984" y="315467"/>
                </a:lnTo>
                <a:lnTo>
                  <a:pt x="635508" y="320039"/>
                </a:lnTo>
                <a:lnTo>
                  <a:pt x="637032" y="327659"/>
                </a:lnTo>
                <a:lnTo>
                  <a:pt x="637032" y="335279"/>
                </a:lnTo>
                <a:lnTo>
                  <a:pt x="656956" y="335279"/>
                </a:lnTo>
                <a:lnTo>
                  <a:pt x="647700" y="364235"/>
                </a:lnTo>
                <a:close/>
              </a:path>
              <a:path w="3218815" h="370840">
                <a:moveTo>
                  <a:pt x="656956" y="335279"/>
                </a:moveTo>
                <a:lnTo>
                  <a:pt x="640080" y="335279"/>
                </a:lnTo>
                <a:lnTo>
                  <a:pt x="640080" y="330707"/>
                </a:lnTo>
                <a:lnTo>
                  <a:pt x="641604" y="324611"/>
                </a:lnTo>
                <a:lnTo>
                  <a:pt x="644652" y="315467"/>
                </a:lnTo>
                <a:lnTo>
                  <a:pt x="707136" y="118871"/>
                </a:lnTo>
                <a:lnTo>
                  <a:pt x="722376" y="118871"/>
                </a:lnTo>
                <a:lnTo>
                  <a:pt x="733433" y="158495"/>
                </a:lnTo>
                <a:lnTo>
                  <a:pt x="713232" y="158495"/>
                </a:lnTo>
                <a:lnTo>
                  <a:pt x="711708" y="163067"/>
                </a:lnTo>
                <a:lnTo>
                  <a:pt x="710184" y="169163"/>
                </a:lnTo>
                <a:lnTo>
                  <a:pt x="707136" y="178307"/>
                </a:lnTo>
                <a:lnTo>
                  <a:pt x="656956" y="335279"/>
                </a:lnTo>
                <a:close/>
              </a:path>
              <a:path w="3218815" h="370840">
                <a:moveTo>
                  <a:pt x="801472" y="335279"/>
                </a:moveTo>
                <a:lnTo>
                  <a:pt x="783336" y="335279"/>
                </a:lnTo>
                <a:lnTo>
                  <a:pt x="783336" y="330707"/>
                </a:lnTo>
                <a:lnTo>
                  <a:pt x="784860" y="324611"/>
                </a:lnTo>
                <a:lnTo>
                  <a:pt x="786384" y="315467"/>
                </a:lnTo>
                <a:lnTo>
                  <a:pt x="845819" y="118871"/>
                </a:lnTo>
                <a:lnTo>
                  <a:pt x="868680" y="118871"/>
                </a:lnTo>
                <a:lnTo>
                  <a:pt x="801472" y="335279"/>
                </a:lnTo>
                <a:close/>
              </a:path>
              <a:path w="3218815" h="370840">
                <a:moveTo>
                  <a:pt x="792480" y="364235"/>
                </a:moveTo>
                <a:lnTo>
                  <a:pt x="771144" y="364235"/>
                </a:lnTo>
                <a:lnTo>
                  <a:pt x="717804" y="179831"/>
                </a:lnTo>
                <a:lnTo>
                  <a:pt x="714756" y="167639"/>
                </a:lnTo>
                <a:lnTo>
                  <a:pt x="713232" y="158495"/>
                </a:lnTo>
                <a:lnTo>
                  <a:pt x="733433" y="158495"/>
                </a:lnTo>
                <a:lnTo>
                  <a:pt x="777240" y="315467"/>
                </a:lnTo>
                <a:lnTo>
                  <a:pt x="778763" y="320039"/>
                </a:lnTo>
                <a:lnTo>
                  <a:pt x="780288" y="326135"/>
                </a:lnTo>
                <a:lnTo>
                  <a:pt x="780288" y="335279"/>
                </a:lnTo>
                <a:lnTo>
                  <a:pt x="801472" y="335279"/>
                </a:lnTo>
                <a:lnTo>
                  <a:pt x="792480" y="364235"/>
                </a:lnTo>
                <a:close/>
              </a:path>
              <a:path w="3218815" h="370840">
                <a:moveTo>
                  <a:pt x="2765660" y="173735"/>
                </a:moveTo>
                <a:lnTo>
                  <a:pt x="2752344" y="173735"/>
                </a:lnTo>
                <a:lnTo>
                  <a:pt x="2756606" y="159972"/>
                </a:lnTo>
                <a:lnTo>
                  <a:pt x="2787705" y="122658"/>
                </a:lnTo>
                <a:lnTo>
                  <a:pt x="2820924" y="114299"/>
                </a:lnTo>
                <a:lnTo>
                  <a:pt x="2830068" y="114299"/>
                </a:lnTo>
                <a:lnTo>
                  <a:pt x="2837687" y="115823"/>
                </a:lnTo>
                <a:lnTo>
                  <a:pt x="2845308" y="118871"/>
                </a:lnTo>
                <a:lnTo>
                  <a:pt x="2845308" y="134111"/>
                </a:lnTo>
                <a:lnTo>
                  <a:pt x="2819399" y="134111"/>
                </a:lnTo>
                <a:lnTo>
                  <a:pt x="2805136" y="135874"/>
                </a:lnTo>
                <a:lnTo>
                  <a:pt x="2792158" y="141350"/>
                </a:lnTo>
                <a:lnTo>
                  <a:pt x="2780609" y="150828"/>
                </a:lnTo>
                <a:lnTo>
                  <a:pt x="2770632" y="164591"/>
                </a:lnTo>
                <a:lnTo>
                  <a:pt x="2765660" y="173735"/>
                </a:lnTo>
                <a:close/>
              </a:path>
              <a:path w="3218815" h="370840">
                <a:moveTo>
                  <a:pt x="2750820" y="364235"/>
                </a:moveTo>
                <a:lnTo>
                  <a:pt x="2729484" y="364235"/>
                </a:lnTo>
                <a:lnTo>
                  <a:pt x="2729484" y="118871"/>
                </a:lnTo>
                <a:lnTo>
                  <a:pt x="2750820" y="118871"/>
                </a:lnTo>
                <a:lnTo>
                  <a:pt x="2750820" y="173735"/>
                </a:lnTo>
                <a:lnTo>
                  <a:pt x="2765660" y="173735"/>
                </a:lnTo>
                <a:lnTo>
                  <a:pt x="2761749" y="180927"/>
                </a:lnTo>
                <a:lnTo>
                  <a:pt x="2755582" y="200405"/>
                </a:lnTo>
                <a:lnTo>
                  <a:pt x="2751986" y="223313"/>
                </a:lnTo>
                <a:lnTo>
                  <a:pt x="2750820" y="249935"/>
                </a:lnTo>
                <a:lnTo>
                  <a:pt x="2750820" y="364235"/>
                </a:lnTo>
                <a:close/>
              </a:path>
              <a:path w="3218815" h="370840">
                <a:moveTo>
                  <a:pt x="2845308" y="141731"/>
                </a:moveTo>
                <a:lnTo>
                  <a:pt x="2839331" y="138612"/>
                </a:lnTo>
                <a:lnTo>
                  <a:pt x="2832925" y="136207"/>
                </a:lnTo>
                <a:lnTo>
                  <a:pt x="2826234" y="134659"/>
                </a:lnTo>
                <a:lnTo>
                  <a:pt x="2819399" y="134111"/>
                </a:lnTo>
                <a:lnTo>
                  <a:pt x="2845308" y="134111"/>
                </a:lnTo>
                <a:lnTo>
                  <a:pt x="2845308" y="141731"/>
                </a:lnTo>
                <a:close/>
              </a:path>
              <a:path w="3218815" h="370840">
                <a:moveTo>
                  <a:pt x="3197263" y="350519"/>
                </a:moveTo>
                <a:lnTo>
                  <a:pt x="3136392" y="350519"/>
                </a:lnTo>
                <a:lnTo>
                  <a:pt x="3162157" y="347638"/>
                </a:lnTo>
                <a:lnTo>
                  <a:pt x="3180207" y="338899"/>
                </a:lnTo>
                <a:lnTo>
                  <a:pt x="3190827" y="324159"/>
                </a:lnTo>
                <a:lnTo>
                  <a:pt x="3194304" y="303275"/>
                </a:lnTo>
                <a:lnTo>
                  <a:pt x="3193684" y="295560"/>
                </a:lnTo>
                <a:lnTo>
                  <a:pt x="3164967" y="264223"/>
                </a:lnTo>
                <a:lnTo>
                  <a:pt x="3124319" y="243458"/>
                </a:lnTo>
                <a:lnTo>
                  <a:pt x="3110674" y="235457"/>
                </a:lnTo>
                <a:lnTo>
                  <a:pt x="3080385" y="201358"/>
                </a:lnTo>
                <a:lnTo>
                  <a:pt x="3076956" y="179831"/>
                </a:lnTo>
                <a:lnTo>
                  <a:pt x="3078384" y="165568"/>
                </a:lnTo>
                <a:lnTo>
                  <a:pt x="3099815" y="131063"/>
                </a:lnTo>
                <a:lnTo>
                  <a:pt x="3139892" y="113918"/>
                </a:lnTo>
                <a:lnTo>
                  <a:pt x="3156204" y="112775"/>
                </a:lnTo>
                <a:lnTo>
                  <a:pt x="3171634" y="113633"/>
                </a:lnTo>
                <a:lnTo>
                  <a:pt x="3185922" y="116204"/>
                </a:lnTo>
                <a:lnTo>
                  <a:pt x="3199066" y="120491"/>
                </a:lnTo>
                <a:lnTo>
                  <a:pt x="3211068" y="126491"/>
                </a:lnTo>
                <a:lnTo>
                  <a:pt x="3211068" y="132587"/>
                </a:lnTo>
                <a:lnTo>
                  <a:pt x="3154680" y="132587"/>
                </a:lnTo>
                <a:lnTo>
                  <a:pt x="3142702" y="133445"/>
                </a:lnTo>
                <a:lnTo>
                  <a:pt x="3108174" y="152590"/>
                </a:lnTo>
                <a:lnTo>
                  <a:pt x="3099815" y="178307"/>
                </a:lnTo>
                <a:lnTo>
                  <a:pt x="3100387" y="186904"/>
                </a:lnTo>
                <a:lnTo>
                  <a:pt x="3123819" y="218884"/>
                </a:lnTo>
                <a:lnTo>
                  <a:pt x="3150108" y="231647"/>
                </a:lnTo>
                <a:lnTo>
                  <a:pt x="3168086" y="240506"/>
                </a:lnTo>
                <a:lnTo>
                  <a:pt x="3203447" y="263651"/>
                </a:lnTo>
                <a:lnTo>
                  <a:pt x="3218687" y="303275"/>
                </a:lnTo>
                <a:lnTo>
                  <a:pt x="3217259" y="317325"/>
                </a:lnTo>
                <a:lnTo>
                  <a:pt x="3212972" y="329945"/>
                </a:lnTo>
                <a:lnTo>
                  <a:pt x="3205829" y="341423"/>
                </a:lnTo>
                <a:lnTo>
                  <a:pt x="3197263" y="350519"/>
                </a:lnTo>
                <a:close/>
              </a:path>
              <a:path w="3218815" h="370840">
                <a:moveTo>
                  <a:pt x="3211068" y="150875"/>
                </a:moveTo>
                <a:lnTo>
                  <a:pt x="3197113" y="142874"/>
                </a:lnTo>
                <a:lnTo>
                  <a:pt x="3182874" y="137159"/>
                </a:lnTo>
                <a:lnTo>
                  <a:pt x="3168634" y="133730"/>
                </a:lnTo>
                <a:lnTo>
                  <a:pt x="3154680" y="132587"/>
                </a:lnTo>
                <a:lnTo>
                  <a:pt x="3211068" y="132587"/>
                </a:lnTo>
                <a:lnTo>
                  <a:pt x="3211068" y="150875"/>
                </a:lnTo>
                <a:close/>
              </a:path>
              <a:path w="3218815" h="370840">
                <a:moveTo>
                  <a:pt x="3134868" y="370331"/>
                </a:moveTo>
                <a:lnTo>
                  <a:pt x="3118294" y="369427"/>
                </a:lnTo>
                <a:lnTo>
                  <a:pt x="3102864" y="366521"/>
                </a:lnTo>
                <a:lnTo>
                  <a:pt x="3088576" y="361330"/>
                </a:lnTo>
                <a:lnTo>
                  <a:pt x="3075432" y="353567"/>
                </a:lnTo>
                <a:lnTo>
                  <a:pt x="3075432" y="327659"/>
                </a:lnTo>
                <a:lnTo>
                  <a:pt x="3082337" y="332851"/>
                </a:lnTo>
                <a:lnTo>
                  <a:pt x="3089529" y="337184"/>
                </a:lnTo>
                <a:lnTo>
                  <a:pt x="3130129" y="350210"/>
                </a:lnTo>
                <a:lnTo>
                  <a:pt x="3136392" y="350519"/>
                </a:lnTo>
                <a:lnTo>
                  <a:pt x="3197263" y="350519"/>
                </a:lnTo>
                <a:lnTo>
                  <a:pt x="3195828" y="352043"/>
                </a:lnTo>
                <a:lnTo>
                  <a:pt x="3183516" y="360044"/>
                </a:lnTo>
                <a:lnTo>
                  <a:pt x="3169348" y="365759"/>
                </a:lnTo>
                <a:lnTo>
                  <a:pt x="3153179" y="369188"/>
                </a:lnTo>
                <a:lnTo>
                  <a:pt x="3134868" y="370331"/>
                </a:lnTo>
                <a:close/>
              </a:path>
              <a:path w="3218815" h="370840">
                <a:moveTo>
                  <a:pt x="1456944" y="364235"/>
                </a:moveTo>
                <a:lnTo>
                  <a:pt x="1434084" y="364235"/>
                </a:lnTo>
                <a:lnTo>
                  <a:pt x="1434084" y="19811"/>
                </a:lnTo>
                <a:lnTo>
                  <a:pt x="1530095" y="19811"/>
                </a:lnTo>
                <a:lnTo>
                  <a:pt x="1551574" y="21478"/>
                </a:lnTo>
                <a:lnTo>
                  <a:pt x="1570482" y="26288"/>
                </a:lnTo>
                <a:lnTo>
                  <a:pt x="1587103" y="33956"/>
                </a:lnTo>
                <a:lnTo>
                  <a:pt x="1599547" y="42671"/>
                </a:lnTo>
                <a:lnTo>
                  <a:pt x="1456944" y="42671"/>
                </a:lnTo>
                <a:lnTo>
                  <a:pt x="1456944" y="188975"/>
                </a:lnTo>
                <a:lnTo>
                  <a:pt x="1585720" y="188975"/>
                </a:lnTo>
                <a:lnTo>
                  <a:pt x="1579816" y="192785"/>
                </a:lnTo>
                <a:lnTo>
                  <a:pt x="1563647" y="199643"/>
                </a:lnTo>
                <a:lnTo>
                  <a:pt x="1545335" y="204215"/>
                </a:lnTo>
                <a:lnTo>
                  <a:pt x="1545335" y="205739"/>
                </a:lnTo>
                <a:lnTo>
                  <a:pt x="1555622" y="211431"/>
                </a:lnTo>
                <a:lnTo>
                  <a:pt x="1556034" y="211835"/>
                </a:lnTo>
                <a:lnTo>
                  <a:pt x="1456944" y="211835"/>
                </a:lnTo>
                <a:lnTo>
                  <a:pt x="1456944" y="364235"/>
                </a:lnTo>
                <a:close/>
              </a:path>
              <a:path w="3218815" h="370840">
                <a:moveTo>
                  <a:pt x="1585720" y="188975"/>
                </a:moveTo>
                <a:lnTo>
                  <a:pt x="1516380" y="188975"/>
                </a:lnTo>
                <a:lnTo>
                  <a:pt x="1535572" y="187809"/>
                </a:lnTo>
                <a:lnTo>
                  <a:pt x="1552194" y="184213"/>
                </a:lnTo>
                <a:lnTo>
                  <a:pt x="1589746" y="157781"/>
                </a:lnTo>
                <a:lnTo>
                  <a:pt x="1603248" y="112775"/>
                </a:lnTo>
                <a:lnTo>
                  <a:pt x="1601843" y="96750"/>
                </a:lnTo>
                <a:lnTo>
                  <a:pt x="1581912" y="60959"/>
                </a:lnTo>
                <a:lnTo>
                  <a:pt x="1540764" y="43814"/>
                </a:lnTo>
                <a:lnTo>
                  <a:pt x="1522476" y="42671"/>
                </a:lnTo>
                <a:lnTo>
                  <a:pt x="1599547" y="42671"/>
                </a:lnTo>
                <a:lnTo>
                  <a:pt x="1625941" y="90273"/>
                </a:lnTo>
                <a:lnTo>
                  <a:pt x="1627632" y="109727"/>
                </a:lnTo>
                <a:lnTo>
                  <a:pt x="1626227" y="127420"/>
                </a:lnTo>
                <a:lnTo>
                  <a:pt x="1622107" y="143827"/>
                </a:lnTo>
                <a:lnTo>
                  <a:pt x="1615416" y="158805"/>
                </a:lnTo>
                <a:lnTo>
                  <a:pt x="1606295" y="172211"/>
                </a:lnTo>
                <a:lnTo>
                  <a:pt x="1593984" y="183641"/>
                </a:lnTo>
                <a:lnTo>
                  <a:pt x="1585720" y="188975"/>
                </a:lnTo>
                <a:close/>
              </a:path>
              <a:path w="3218815" h="370840">
                <a:moveTo>
                  <a:pt x="1636776" y="364235"/>
                </a:moveTo>
                <a:lnTo>
                  <a:pt x="1610868" y="364235"/>
                </a:lnTo>
                <a:lnTo>
                  <a:pt x="1563624" y="263651"/>
                </a:lnTo>
                <a:lnTo>
                  <a:pt x="1556766" y="249721"/>
                </a:lnTo>
                <a:lnTo>
                  <a:pt x="1528786" y="217622"/>
                </a:lnTo>
                <a:lnTo>
                  <a:pt x="1501140" y="211835"/>
                </a:lnTo>
                <a:lnTo>
                  <a:pt x="1556034" y="211835"/>
                </a:lnTo>
                <a:lnTo>
                  <a:pt x="1565909" y="221551"/>
                </a:lnTo>
                <a:lnTo>
                  <a:pt x="1576196" y="235958"/>
                </a:lnTo>
                <a:lnTo>
                  <a:pt x="1586484" y="254507"/>
                </a:lnTo>
                <a:lnTo>
                  <a:pt x="1636776" y="364235"/>
                </a:lnTo>
                <a:close/>
              </a:path>
              <a:path w="3218815" h="370840">
                <a:moveTo>
                  <a:pt x="2147316" y="364235"/>
                </a:moveTo>
                <a:lnTo>
                  <a:pt x="2127504" y="364235"/>
                </a:lnTo>
                <a:lnTo>
                  <a:pt x="2025396" y="19811"/>
                </a:lnTo>
                <a:lnTo>
                  <a:pt x="2051304" y="19811"/>
                </a:lnTo>
                <a:lnTo>
                  <a:pt x="2130552" y="295655"/>
                </a:lnTo>
                <a:lnTo>
                  <a:pt x="2132869" y="305371"/>
                </a:lnTo>
                <a:lnTo>
                  <a:pt x="2134933" y="313372"/>
                </a:lnTo>
                <a:lnTo>
                  <a:pt x="2136767" y="320730"/>
                </a:lnTo>
                <a:lnTo>
                  <a:pt x="2138172" y="327659"/>
                </a:lnTo>
                <a:lnTo>
                  <a:pt x="2158934" y="327659"/>
                </a:lnTo>
                <a:lnTo>
                  <a:pt x="2147316" y="364235"/>
                </a:lnTo>
                <a:close/>
              </a:path>
              <a:path w="3218815" h="370840">
                <a:moveTo>
                  <a:pt x="2158934" y="327659"/>
                </a:moveTo>
                <a:lnTo>
                  <a:pt x="2138172" y="327659"/>
                </a:lnTo>
                <a:lnTo>
                  <a:pt x="2139600" y="322230"/>
                </a:lnTo>
                <a:lnTo>
                  <a:pt x="2141601" y="315086"/>
                </a:lnTo>
                <a:lnTo>
                  <a:pt x="2144491" y="305157"/>
                </a:lnTo>
                <a:lnTo>
                  <a:pt x="2147316" y="295655"/>
                </a:lnTo>
                <a:lnTo>
                  <a:pt x="2232660" y="19811"/>
                </a:lnTo>
                <a:lnTo>
                  <a:pt x="2244852" y="19811"/>
                </a:lnTo>
                <a:lnTo>
                  <a:pt x="2259881" y="73151"/>
                </a:lnTo>
                <a:lnTo>
                  <a:pt x="2235708" y="73151"/>
                </a:lnTo>
                <a:lnTo>
                  <a:pt x="2235398" y="79438"/>
                </a:lnTo>
                <a:lnTo>
                  <a:pt x="2234374" y="86867"/>
                </a:lnTo>
                <a:lnTo>
                  <a:pt x="2232493" y="95440"/>
                </a:lnTo>
                <a:lnTo>
                  <a:pt x="2229612" y="105155"/>
                </a:lnTo>
                <a:lnTo>
                  <a:pt x="2158934" y="327659"/>
                </a:lnTo>
                <a:close/>
              </a:path>
              <a:path w="3218815" h="370840">
                <a:moveTo>
                  <a:pt x="2351545" y="327659"/>
                </a:moveTo>
                <a:lnTo>
                  <a:pt x="2330196" y="327659"/>
                </a:lnTo>
                <a:lnTo>
                  <a:pt x="2331720" y="323087"/>
                </a:lnTo>
                <a:lnTo>
                  <a:pt x="2334768" y="310895"/>
                </a:lnTo>
                <a:lnTo>
                  <a:pt x="2415540" y="19811"/>
                </a:lnTo>
                <a:lnTo>
                  <a:pt x="2441447" y="19811"/>
                </a:lnTo>
                <a:lnTo>
                  <a:pt x="2351545" y="327659"/>
                </a:lnTo>
                <a:close/>
              </a:path>
              <a:path w="3218815" h="370840">
                <a:moveTo>
                  <a:pt x="2340864" y="364235"/>
                </a:moveTo>
                <a:lnTo>
                  <a:pt x="2321052" y="364235"/>
                </a:lnTo>
                <a:lnTo>
                  <a:pt x="2243328" y="105155"/>
                </a:lnTo>
                <a:lnTo>
                  <a:pt x="2241089" y="96083"/>
                </a:lnTo>
                <a:lnTo>
                  <a:pt x="2239137" y="87439"/>
                </a:lnTo>
                <a:lnTo>
                  <a:pt x="2237755" y="79652"/>
                </a:lnTo>
                <a:lnTo>
                  <a:pt x="2237232" y="73151"/>
                </a:lnTo>
                <a:lnTo>
                  <a:pt x="2259881" y="73151"/>
                </a:lnTo>
                <a:lnTo>
                  <a:pt x="2322576" y="295655"/>
                </a:lnTo>
                <a:lnTo>
                  <a:pt x="2324838" y="305371"/>
                </a:lnTo>
                <a:lnTo>
                  <a:pt x="2328791" y="321373"/>
                </a:lnTo>
                <a:lnTo>
                  <a:pt x="2330196" y="327659"/>
                </a:lnTo>
                <a:lnTo>
                  <a:pt x="2351545" y="327659"/>
                </a:lnTo>
                <a:lnTo>
                  <a:pt x="2340864" y="364235"/>
                </a:lnTo>
                <a:close/>
              </a:path>
              <a:path w="3218815" h="370840">
                <a:moveTo>
                  <a:pt x="1057656" y="364235"/>
                </a:moveTo>
                <a:lnTo>
                  <a:pt x="1034795" y="364235"/>
                </a:lnTo>
                <a:lnTo>
                  <a:pt x="1034795" y="19811"/>
                </a:lnTo>
                <a:lnTo>
                  <a:pt x="1056132" y="19811"/>
                </a:lnTo>
                <a:lnTo>
                  <a:pt x="1078908" y="68579"/>
                </a:lnTo>
                <a:lnTo>
                  <a:pt x="1056132" y="68579"/>
                </a:lnTo>
                <a:lnTo>
                  <a:pt x="1057013" y="80009"/>
                </a:lnTo>
                <a:lnTo>
                  <a:pt x="1057465" y="91439"/>
                </a:lnTo>
                <a:lnTo>
                  <a:pt x="1057598" y="100583"/>
                </a:lnTo>
                <a:lnTo>
                  <a:pt x="1057656" y="364235"/>
                </a:lnTo>
                <a:close/>
              </a:path>
              <a:path w="3218815" h="370840">
                <a:moveTo>
                  <a:pt x="1217124" y="326135"/>
                </a:moveTo>
                <a:lnTo>
                  <a:pt x="1197864" y="326135"/>
                </a:lnTo>
                <a:lnTo>
                  <a:pt x="1200912" y="318515"/>
                </a:lnTo>
                <a:lnTo>
                  <a:pt x="1202435" y="310895"/>
                </a:lnTo>
                <a:lnTo>
                  <a:pt x="1208532" y="295655"/>
                </a:lnTo>
                <a:lnTo>
                  <a:pt x="1335024" y="19811"/>
                </a:lnTo>
                <a:lnTo>
                  <a:pt x="1356360" y="19811"/>
                </a:lnTo>
                <a:lnTo>
                  <a:pt x="1356360" y="70103"/>
                </a:lnTo>
                <a:lnTo>
                  <a:pt x="1335024" y="70103"/>
                </a:lnTo>
                <a:lnTo>
                  <a:pt x="1331618" y="78914"/>
                </a:lnTo>
                <a:lnTo>
                  <a:pt x="1328356" y="86867"/>
                </a:lnTo>
                <a:lnTo>
                  <a:pt x="1325379" y="93678"/>
                </a:lnTo>
                <a:lnTo>
                  <a:pt x="1322832" y="99059"/>
                </a:lnTo>
                <a:lnTo>
                  <a:pt x="1217124" y="326135"/>
                </a:lnTo>
                <a:close/>
              </a:path>
              <a:path w="3218815" h="370840">
                <a:moveTo>
                  <a:pt x="1199388" y="364235"/>
                </a:moveTo>
                <a:lnTo>
                  <a:pt x="1191768" y="364235"/>
                </a:lnTo>
                <a:lnTo>
                  <a:pt x="1069848" y="100583"/>
                </a:lnTo>
                <a:lnTo>
                  <a:pt x="1066442" y="94297"/>
                </a:lnTo>
                <a:lnTo>
                  <a:pt x="1063180" y="86867"/>
                </a:lnTo>
                <a:lnTo>
                  <a:pt x="1060203" y="78295"/>
                </a:lnTo>
                <a:lnTo>
                  <a:pt x="1057656" y="68579"/>
                </a:lnTo>
                <a:lnTo>
                  <a:pt x="1078908" y="68579"/>
                </a:lnTo>
                <a:lnTo>
                  <a:pt x="1185672" y="297179"/>
                </a:lnTo>
                <a:lnTo>
                  <a:pt x="1185672" y="298703"/>
                </a:lnTo>
                <a:lnTo>
                  <a:pt x="1187195" y="301751"/>
                </a:lnTo>
                <a:lnTo>
                  <a:pt x="1187195" y="304799"/>
                </a:lnTo>
                <a:lnTo>
                  <a:pt x="1188720" y="306323"/>
                </a:lnTo>
                <a:lnTo>
                  <a:pt x="1191768" y="312419"/>
                </a:lnTo>
                <a:lnTo>
                  <a:pt x="1196340" y="326135"/>
                </a:lnTo>
                <a:lnTo>
                  <a:pt x="1217124" y="326135"/>
                </a:lnTo>
                <a:lnTo>
                  <a:pt x="1199388" y="364235"/>
                </a:lnTo>
                <a:close/>
              </a:path>
              <a:path w="3218815" h="370840">
                <a:moveTo>
                  <a:pt x="1356360" y="364235"/>
                </a:moveTo>
                <a:lnTo>
                  <a:pt x="1333500" y="364235"/>
                </a:lnTo>
                <a:lnTo>
                  <a:pt x="1333547" y="113823"/>
                </a:lnTo>
                <a:lnTo>
                  <a:pt x="1333881" y="103250"/>
                </a:lnTo>
                <a:lnTo>
                  <a:pt x="1334785" y="88677"/>
                </a:lnTo>
                <a:lnTo>
                  <a:pt x="1336548" y="70103"/>
                </a:lnTo>
                <a:lnTo>
                  <a:pt x="1356360" y="70103"/>
                </a:lnTo>
                <a:lnTo>
                  <a:pt x="1356360" y="364235"/>
                </a:lnTo>
                <a:close/>
              </a:path>
              <a:path w="3218815" h="370840">
                <a:moveTo>
                  <a:pt x="22859" y="364235"/>
                </a:moveTo>
                <a:lnTo>
                  <a:pt x="0" y="364235"/>
                </a:lnTo>
                <a:lnTo>
                  <a:pt x="0" y="19811"/>
                </a:lnTo>
                <a:lnTo>
                  <a:pt x="22859" y="19811"/>
                </a:lnTo>
                <a:lnTo>
                  <a:pt x="22859" y="178307"/>
                </a:lnTo>
                <a:lnTo>
                  <a:pt x="243840" y="178307"/>
                </a:lnTo>
                <a:lnTo>
                  <a:pt x="243840" y="199643"/>
                </a:lnTo>
                <a:lnTo>
                  <a:pt x="22859" y="199643"/>
                </a:lnTo>
                <a:lnTo>
                  <a:pt x="22859" y="364235"/>
                </a:lnTo>
                <a:close/>
              </a:path>
              <a:path w="3218815" h="370840">
                <a:moveTo>
                  <a:pt x="243840" y="178307"/>
                </a:moveTo>
                <a:lnTo>
                  <a:pt x="220979" y="178307"/>
                </a:lnTo>
                <a:lnTo>
                  <a:pt x="220979" y="19811"/>
                </a:lnTo>
                <a:lnTo>
                  <a:pt x="243840" y="19811"/>
                </a:lnTo>
                <a:lnTo>
                  <a:pt x="243840" y="178307"/>
                </a:lnTo>
                <a:close/>
              </a:path>
              <a:path w="3218815" h="370840">
                <a:moveTo>
                  <a:pt x="243840" y="364235"/>
                </a:moveTo>
                <a:lnTo>
                  <a:pt x="220979" y="364235"/>
                </a:lnTo>
                <a:lnTo>
                  <a:pt x="220979" y="199643"/>
                </a:lnTo>
                <a:lnTo>
                  <a:pt x="243840" y="199643"/>
                </a:lnTo>
                <a:lnTo>
                  <a:pt x="243840" y="364235"/>
                </a:lnTo>
                <a:close/>
              </a:path>
              <a:path w="3218815" h="370840">
                <a:moveTo>
                  <a:pt x="1835226" y="348995"/>
                </a:moveTo>
                <a:lnTo>
                  <a:pt x="1760220" y="348995"/>
                </a:lnTo>
                <a:lnTo>
                  <a:pt x="1779389" y="347876"/>
                </a:lnTo>
                <a:lnTo>
                  <a:pt x="1795843" y="344614"/>
                </a:lnTo>
                <a:lnTo>
                  <a:pt x="1830300" y="323349"/>
                </a:lnTo>
                <a:lnTo>
                  <a:pt x="1842516" y="284987"/>
                </a:lnTo>
                <a:lnTo>
                  <a:pt x="1841658" y="272986"/>
                </a:lnTo>
                <a:lnTo>
                  <a:pt x="1819703" y="235029"/>
                </a:lnTo>
                <a:lnTo>
                  <a:pt x="1767840" y="201167"/>
                </a:lnTo>
                <a:lnTo>
                  <a:pt x="1743860" y="185999"/>
                </a:lnTo>
                <a:lnTo>
                  <a:pt x="1710189" y="160234"/>
                </a:lnTo>
                <a:lnTo>
                  <a:pt x="1690497" y="127444"/>
                </a:lnTo>
                <a:lnTo>
                  <a:pt x="1687068" y="102107"/>
                </a:lnTo>
                <a:lnTo>
                  <a:pt x="1688806" y="84415"/>
                </a:lnTo>
                <a:lnTo>
                  <a:pt x="1716024" y="39623"/>
                </a:lnTo>
                <a:lnTo>
                  <a:pt x="1768744" y="15406"/>
                </a:lnTo>
                <a:lnTo>
                  <a:pt x="1790700" y="13715"/>
                </a:lnTo>
                <a:lnTo>
                  <a:pt x="1806463" y="14525"/>
                </a:lnTo>
                <a:lnTo>
                  <a:pt x="1821941" y="16763"/>
                </a:lnTo>
                <a:lnTo>
                  <a:pt x="1837420" y="20145"/>
                </a:lnTo>
                <a:lnTo>
                  <a:pt x="1853184" y="24383"/>
                </a:lnTo>
                <a:lnTo>
                  <a:pt x="1853184" y="36575"/>
                </a:lnTo>
                <a:lnTo>
                  <a:pt x="1787652" y="36575"/>
                </a:lnTo>
                <a:lnTo>
                  <a:pt x="1771364" y="37695"/>
                </a:lnTo>
                <a:lnTo>
                  <a:pt x="1732788" y="53339"/>
                </a:lnTo>
                <a:lnTo>
                  <a:pt x="1712856" y="85915"/>
                </a:lnTo>
                <a:lnTo>
                  <a:pt x="1711452" y="99059"/>
                </a:lnTo>
                <a:lnTo>
                  <a:pt x="1712309" y="111942"/>
                </a:lnTo>
                <a:lnTo>
                  <a:pt x="1734907" y="149685"/>
                </a:lnTo>
                <a:lnTo>
                  <a:pt x="1786127" y="184403"/>
                </a:lnTo>
                <a:lnTo>
                  <a:pt x="1808130" y="197572"/>
                </a:lnTo>
                <a:lnTo>
                  <a:pt x="1826133" y="209740"/>
                </a:lnTo>
                <a:lnTo>
                  <a:pt x="1857255" y="243149"/>
                </a:lnTo>
                <a:lnTo>
                  <a:pt x="1866900" y="281939"/>
                </a:lnTo>
                <a:lnTo>
                  <a:pt x="1865185" y="300513"/>
                </a:lnTo>
                <a:lnTo>
                  <a:pt x="1860042" y="317372"/>
                </a:lnTo>
                <a:lnTo>
                  <a:pt x="1851469" y="332517"/>
                </a:lnTo>
                <a:lnTo>
                  <a:pt x="1839468" y="345947"/>
                </a:lnTo>
                <a:lnTo>
                  <a:pt x="1835226" y="348995"/>
                </a:lnTo>
                <a:close/>
              </a:path>
              <a:path w="3218815" h="370840">
                <a:moveTo>
                  <a:pt x="1853184" y="50291"/>
                </a:moveTo>
                <a:lnTo>
                  <a:pt x="1837158" y="44291"/>
                </a:lnTo>
                <a:lnTo>
                  <a:pt x="1820989" y="40004"/>
                </a:lnTo>
                <a:lnTo>
                  <a:pt x="1804535" y="37433"/>
                </a:lnTo>
                <a:lnTo>
                  <a:pt x="1787652" y="36575"/>
                </a:lnTo>
                <a:lnTo>
                  <a:pt x="1853184" y="36575"/>
                </a:lnTo>
                <a:lnTo>
                  <a:pt x="1853184" y="50291"/>
                </a:lnTo>
                <a:close/>
              </a:path>
              <a:path w="3218815" h="370840">
                <a:moveTo>
                  <a:pt x="1761744" y="370331"/>
                </a:moveTo>
                <a:lnTo>
                  <a:pt x="1720595" y="365759"/>
                </a:lnTo>
                <a:lnTo>
                  <a:pt x="1685544" y="352043"/>
                </a:lnTo>
                <a:lnTo>
                  <a:pt x="1685544" y="326135"/>
                </a:lnTo>
                <a:lnTo>
                  <a:pt x="1703855" y="336137"/>
                </a:lnTo>
                <a:lnTo>
                  <a:pt x="1722310" y="343280"/>
                </a:lnTo>
                <a:lnTo>
                  <a:pt x="1741050" y="347567"/>
                </a:lnTo>
                <a:lnTo>
                  <a:pt x="1760220" y="348995"/>
                </a:lnTo>
                <a:lnTo>
                  <a:pt x="1835226" y="348995"/>
                </a:lnTo>
                <a:lnTo>
                  <a:pt x="1824323" y="356830"/>
                </a:lnTo>
                <a:lnTo>
                  <a:pt x="1806320" y="364426"/>
                </a:lnTo>
                <a:lnTo>
                  <a:pt x="1785461" y="368879"/>
                </a:lnTo>
                <a:lnTo>
                  <a:pt x="1761744" y="370331"/>
                </a:lnTo>
                <a:close/>
              </a:path>
              <a:path w="3218815" h="370840">
                <a:moveTo>
                  <a:pt x="2903220" y="364235"/>
                </a:moveTo>
                <a:lnTo>
                  <a:pt x="2881884" y="364235"/>
                </a:lnTo>
                <a:lnTo>
                  <a:pt x="2881884" y="0"/>
                </a:lnTo>
                <a:lnTo>
                  <a:pt x="2903220" y="0"/>
                </a:lnTo>
                <a:lnTo>
                  <a:pt x="2903220" y="234695"/>
                </a:lnTo>
                <a:lnTo>
                  <a:pt x="2930612" y="234695"/>
                </a:lnTo>
                <a:lnTo>
                  <a:pt x="2927604" y="237743"/>
                </a:lnTo>
                <a:lnTo>
                  <a:pt x="2933699" y="243839"/>
                </a:lnTo>
                <a:lnTo>
                  <a:pt x="2903220" y="243839"/>
                </a:lnTo>
                <a:lnTo>
                  <a:pt x="2903220" y="364235"/>
                </a:lnTo>
                <a:close/>
              </a:path>
              <a:path w="3218815" h="370840">
                <a:moveTo>
                  <a:pt x="2930612" y="234695"/>
                </a:moveTo>
                <a:lnTo>
                  <a:pt x="2904744" y="234695"/>
                </a:lnTo>
                <a:lnTo>
                  <a:pt x="3015996" y="118871"/>
                </a:lnTo>
                <a:lnTo>
                  <a:pt x="3044952" y="118871"/>
                </a:lnTo>
                <a:lnTo>
                  <a:pt x="2930612" y="234695"/>
                </a:lnTo>
                <a:close/>
              </a:path>
              <a:path w="3218815" h="370840">
                <a:moveTo>
                  <a:pt x="3054096" y="364235"/>
                </a:moveTo>
                <a:lnTo>
                  <a:pt x="3022092" y="364235"/>
                </a:lnTo>
                <a:lnTo>
                  <a:pt x="2904744" y="243839"/>
                </a:lnTo>
                <a:lnTo>
                  <a:pt x="2933699" y="243839"/>
                </a:lnTo>
                <a:lnTo>
                  <a:pt x="3054096" y="3642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2177795"/>
            <a:ext cx="7769352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9819" y="3245036"/>
            <a:ext cx="6891020" cy="3192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buSzPct val="89655"/>
              <a:buChar char="•"/>
              <a:tabLst>
                <a:tab pos="290195" algn="l"/>
              </a:tabLst>
            </a:pPr>
            <a:r>
              <a:rPr dirty="0" sz="2900" spc="-445">
                <a:solidFill>
                  <a:srgbClr val="89CAFF"/>
                </a:solidFill>
                <a:latin typeface="Courier New"/>
                <a:cs typeface="Courier New"/>
              </a:rPr>
              <a:t>Free</a:t>
            </a:r>
            <a:r>
              <a:rPr dirty="0" sz="2900" spc="-1000">
                <a:solidFill>
                  <a:srgbClr val="89CAFF"/>
                </a:solidFill>
                <a:latin typeface="Courier New"/>
                <a:cs typeface="Courier New"/>
              </a:rPr>
              <a:t> </a:t>
            </a:r>
            <a:r>
              <a:rPr dirty="0" sz="2900" spc="-600">
                <a:solidFill>
                  <a:srgbClr val="89CAFF"/>
                </a:solidFill>
                <a:latin typeface="Courier New"/>
                <a:cs typeface="Courier New"/>
              </a:rPr>
              <a:t>(cran.r-project.org)</a:t>
            </a:r>
            <a:endParaRPr sz="2900">
              <a:latin typeface="Courier New"/>
              <a:cs typeface="Courier New"/>
            </a:endParaRPr>
          </a:p>
          <a:p>
            <a:pPr marL="289560" indent="-276860">
              <a:lnSpc>
                <a:spcPct val="100000"/>
              </a:lnSpc>
              <a:spcBef>
                <a:spcPts val="370"/>
              </a:spcBef>
              <a:buSzPct val="89655"/>
              <a:buChar char="•"/>
              <a:tabLst>
                <a:tab pos="290195" algn="l"/>
              </a:tabLst>
            </a:pPr>
            <a:r>
              <a:rPr dirty="0" sz="2900" spc="-465">
                <a:solidFill>
                  <a:srgbClr val="89CAFF"/>
                </a:solidFill>
                <a:latin typeface="Courier New"/>
                <a:cs typeface="Courier New"/>
              </a:rPr>
              <a:t>Highly</a:t>
            </a:r>
            <a:r>
              <a:rPr dirty="0" sz="2900" spc="-1040">
                <a:solidFill>
                  <a:srgbClr val="89CAFF"/>
                </a:solidFill>
                <a:latin typeface="Courier New"/>
                <a:cs typeface="Courier New"/>
              </a:rPr>
              <a:t> </a:t>
            </a:r>
            <a:r>
              <a:rPr dirty="0" sz="2900" spc="-540">
                <a:solidFill>
                  <a:srgbClr val="89CAFF"/>
                </a:solidFill>
                <a:latin typeface="Courier New"/>
                <a:cs typeface="Courier New"/>
              </a:rPr>
              <a:t>extensible</a:t>
            </a:r>
            <a:endParaRPr sz="2900">
              <a:latin typeface="Courier New"/>
              <a:cs typeface="Courier New"/>
            </a:endParaRPr>
          </a:p>
          <a:p>
            <a:pPr marL="289560" indent="-276860">
              <a:lnSpc>
                <a:spcPct val="100000"/>
              </a:lnSpc>
              <a:spcBef>
                <a:spcPts val="359"/>
              </a:spcBef>
              <a:buSzPct val="89655"/>
              <a:buChar char="•"/>
              <a:tabLst>
                <a:tab pos="290195" algn="l"/>
              </a:tabLst>
            </a:pPr>
            <a:r>
              <a:rPr dirty="0" sz="2900" spc="-305">
                <a:solidFill>
                  <a:srgbClr val="89CAFF"/>
                </a:solidFill>
                <a:latin typeface="Courier New"/>
                <a:cs typeface="Courier New"/>
              </a:rPr>
              <a:t>Focused</a:t>
            </a:r>
            <a:r>
              <a:rPr dirty="0" sz="2900" spc="-990">
                <a:solidFill>
                  <a:srgbClr val="89CAFF"/>
                </a:solidFill>
                <a:latin typeface="Courier New"/>
                <a:cs typeface="Courier New"/>
              </a:rPr>
              <a:t> </a:t>
            </a:r>
            <a:r>
              <a:rPr dirty="0" sz="2900" spc="-145">
                <a:solidFill>
                  <a:srgbClr val="89CAFF"/>
                </a:solidFill>
                <a:latin typeface="Courier New"/>
                <a:cs typeface="Courier New"/>
              </a:rPr>
              <a:t>on</a:t>
            </a:r>
            <a:r>
              <a:rPr dirty="0" sz="2900" spc="-944">
                <a:solidFill>
                  <a:srgbClr val="89CAFF"/>
                </a:solidFill>
                <a:latin typeface="Courier New"/>
                <a:cs typeface="Courier New"/>
              </a:rPr>
              <a:t> </a:t>
            </a:r>
            <a:r>
              <a:rPr dirty="0" sz="2900" spc="-750">
                <a:solidFill>
                  <a:srgbClr val="89CAFF"/>
                </a:solidFill>
                <a:latin typeface="Courier New"/>
                <a:cs typeface="Courier New"/>
              </a:rPr>
              <a:t>statistics</a:t>
            </a:r>
            <a:r>
              <a:rPr dirty="0" sz="2900" spc="-985">
                <a:solidFill>
                  <a:srgbClr val="89CAFF"/>
                </a:solidFill>
                <a:latin typeface="Courier New"/>
                <a:cs typeface="Courier New"/>
              </a:rPr>
              <a:t> </a:t>
            </a:r>
            <a:r>
              <a:rPr dirty="0" sz="2900" spc="-200">
                <a:solidFill>
                  <a:srgbClr val="89CAFF"/>
                </a:solidFill>
                <a:latin typeface="Courier New"/>
                <a:cs typeface="Courier New"/>
              </a:rPr>
              <a:t>and</a:t>
            </a:r>
            <a:r>
              <a:rPr dirty="0" sz="2900" spc="-930">
                <a:solidFill>
                  <a:srgbClr val="89CAFF"/>
                </a:solidFill>
                <a:latin typeface="Courier New"/>
                <a:cs typeface="Courier New"/>
              </a:rPr>
              <a:t> </a:t>
            </a:r>
            <a:r>
              <a:rPr dirty="0" sz="2900" spc="-270">
                <a:solidFill>
                  <a:srgbClr val="89CAFF"/>
                </a:solidFill>
                <a:latin typeface="Courier New"/>
                <a:cs typeface="Courier New"/>
              </a:rPr>
              <a:t>machine</a:t>
            </a:r>
            <a:r>
              <a:rPr dirty="0" sz="2900" spc="-969">
                <a:solidFill>
                  <a:srgbClr val="89CAFF"/>
                </a:solidFill>
                <a:latin typeface="Courier New"/>
                <a:cs typeface="Courier New"/>
              </a:rPr>
              <a:t> </a:t>
            </a:r>
            <a:r>
              <a:rPr dirty="0" sz="2900" spc="-520">
                <a:solidFill>
                  <a:srgbClr val="89CAFF"/>
                </a:solidFill>
                <a:latin typeface="Courier New"/>
                <a:cs typeface="Courier New"/>
              </a:rPr>
              <a:t>learning</a:t>
            </a:r>
            <a:endParaRPr sz="2900">
              <a:latin typeface="Courier New"/>
              <a:cs typeface="Courier New"/>
            </a:endParaRPr>
          </a:p>
          <a:p>
            <a:pPr marL="289560" indent="-276860">
              <a:lnSpc>
                <a:spcPct val="100000"/>
              </a:lnSpc>
              <a:spcBef>
                <a:spcPts val="359"/>
              </a:spcBef>
              <a:buSzPct val="89655"/>
              <a:buChar char="•"/>
              <a:tabLst>
                <a:tab pos="290195" algn="l"/>
              </a:tabLst>
            </a:pPr>
            <a:r>
              <a:rPr dirty="0" sz="2900" spc="-465">
                <a:solidFill>
                  <a:srgbClr val="89CAFF"/>
                </a:solidFill>
                <a:latin typeface="Courier New"/>
                <a:cs typeface="Courier New"/>
              </a:rPr>
              <a:t>Transparent </a:t>
            </a:r>
            <a:r>
              <a:rPr dirty="0" sz="2900" spc="-200">
                <a:solidFill>
                  <a:srgbClr val="89CAFF"/>
                </a:solidFill>
                <a:latin typeface="Courier New"/>
                <a:cs typeface="Courier New"/>
              </a:rPr>
              <a:t>and</a:t>
            </a:r>
            <a:r>
              <a:rPr dirty="0" sz="2900" spc="-1445">
                <a:solidFill>
                  <a:srgbClr val="89CAFF"/>
                </a:solidFill>
                <a:latin typeface="Courier New"/>
                <a:cs typeface="Courier New"/>
              </a:rPr>
              <a:t> </a:t>
            </a:r>
            <a:r>
              <a:rPr dirty="0" sz="2900" spc="-470">
                <a:solidFill>
                  <a:srgbClr val="89CAFF"/>
                </a:solidFill>
                <a:latin typeface="Courier New"/>
                <a:cs typeface="Courier New"/>
              </a:rPr>
              <a:t>reproducible</a:t>
            </a:r>
            <a:endParaRPr sz="2900">
              <a:latin typeface="Courier New"/>
              <a:cs typeface="Courier New"/>
            </a:endParaRPr>
          </a:p>
          <a:p>
            <a:pPr marL="289560" indent="-276860">
              <a:lnSpc>
                <a:spcPct val="100000"/>
              </a:lnSpc>
              <a:spcBef>
                <a:spcPts val="2505"/>
              </a:spcBef>
              <a:buSzPct val="89655"/>
              <a:buChar char="•"/>
              <a:tabLst>
                <a:tab pos="290195" algn="l"/>
              </a:tabLst>
            </a:pPr>
            <a:r>
              <a:rPr dirty="0" sz="2900" spc="-450">
                <a:solidFill>
                  <a:srgbClr val="FDAA89"/>
                </a:solidFill>
                <a:latin typeface="Courier New"/>
                <a:cs typeface="Courier New"/>
              </a:rPr>
              <a:t>Single-threaded</a:t>
            </a:r>
            <a:endParaRPr sz="2900">
              <a:latin typeface="Courier New"/>
              <a:cs typeface="Courier New"/>
            </a:endParaRPr>
          </a:p>
          <a:p>
            <a:pPr marL="289560" indent="-276860">
              <a:lnSpc>
                <a:spcPct val="100000"/>
              </a:lnSpc>
              <a:spcBef>
                <a:spcPts val="360"/>
              </a:spcBef>
              <a:buSzPct val="89655"/>
              <a:buChar char="•"/>
              <a:tabLst>
                <a:tab pos="290195" algn="l"/>
              </a:tabLst>
            </a:pPr>
            <a:r>
              <a:rPr dirty="0" sz="2900" spc="-310">
                <a:solidFill>
                  <a:srgbClr val="FDAA89"/>
                </a:solidFill>
                <a:latin typeface="Courier New"/>
                <a:cs typeface="Courier New"/>
              </a:rPr>
              <a:t>Data</a:t>
            </a:r>
            <a:r>
              <a:rPr dirty="0" sz="2900" spc="-994">
                <a:solidFill>
                  <a:srgbClr val="FDAA89"/>
                </a:solidFill>
                <a:latin typeface="Courier New"/>
                <a:cs typeface="Courier New"/>
              </a:rPr>
              <a:t> </a:t>
            </a:r>
            <a:r>
              <a:rPr dirty="0" sz="2900" spc="-470">
                <a:solidFill>
                  <a:srgbClr val="FDAA89"/>
                </a:solidFill>
                <a:latin typeface="Courier New"/>
                <a:cs typeface="Courier New"/>
              </a:rPr>
              <a:t>stored</a:t>
            </a:r>
            <a:r>
              <a:rPr dirty="0" sz="2900" spc="-960">
                <a:solidFill>
                  <a:srgbClr val="FDAA89"/>
                </a:solidFill>
                <a:latin typeface="Courier New"/>
                <a:cs typeface="Courier New"/>
              </a:rPr>
              <a:t> </a:t>
            </a:r>
            <a:r>
              <a:rPr dirty="0" sz="2900" spc="-670">
                <a:solidFill>
                  <a:srgbClr val="FDAA89"/>
                </a:solidFill>
                <a:latin typeface="Courier New"/>
                <a:cs typeface="Courier New"/>
              </a:rPr>
              <a:t>in</a:t>
            </a:r>
            <a:r>
              <a:rPr dirty="0" sz="2900" spc="-969">
                <a:solidFill>
                  <a:srgbClr val="FDAA89"/>
                </a:solidFill>
                <a:latin typeface="Courier New"/>
                <a:cs typeface="Courier New"/>
              </a:rPr>
              <a:t> </a:t>
            </a:r>
            <a:r>
              <a:rPr dirty="0" sz="2900" spc="-15">
                <a:solidFill>
                  <a:srgbClr val="FDAA89"/>
                </a:solidFill>
                <a:latin typeface="Courier New"/>
                <a:cs typeface="Courier New"/>
              </a:rPr>
              <a:t>memory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240" y="589787"/>
            <a:ext cx="2014855" cy="370840"/>
          </a:xfrm>
          <a:custGeom>
            <a:avLst/>
            <a:gdLst/>
            <a:ahLst/>
            <a:cxnLst/>
            <a:rect l="l" t="t" r="r" b="b"/>
            <a:pathLst>
              <a:path w="2014855" h="370840">
                <a:moveTo>
                  <a:pt x="1929384" y="368807"/>
                </a:moveTo>
                <a:lnTo>
                  <a:pt x="1918715" y="368807"/>
                </a:lnTo>
                <a:lnTo>
                  <a:pt x="1914144" y="367283"/>
                </a:lnTo>
                <a:lnTo>
                  <a:pt x="1911096" y="364235"/>
                </a:lnTo>
                <a:lnTo>
                  <a:pt x="1905000" y="355091"/>
                </a:lnTo>
                <a:lnTo>
                  <a:pt x="1905000" y="344423"/>
                </a:lnTo>
                <a:lnTo>
                  <a:pt x="1911096" y="335279"/>
                </a:lnTo>
                <a:lnTo>
                  <a:pt x="1914144" y="332231"/>
                </a:lnTo>
                <a:lnTo>
                  <a:pt x="1918715" y="330707"/>
                </a:lnTo>
                <a:lnTo>
                  <a:pt x="1929384" y="330707"/>
                </a:lnTo>
                <a:lnTo>
                  <a:pt x="1935480" y="332231"/>
                </a:lnTo>
                <a:lnTo>
                  <a:pt x="1938527" y="335279"/>
                </a:lnTo>
                <a:lnTo>
                  <a:pt x="1944624" y="344423"/>
                </a:lnTo>
                <a:lnTo>
                  <a:pt x="1944624" y="355091"/>
                </a:lnTo>
                <a:lnTo>
                  <a:pt x="1938527" y="364235"/>
                </a:lnTo>
                <a:lnTo>
                  <a:pt x="1935480" y="367283"/>
                </a:lnTo>
                <a:lnTo>
                  <a:pt x="1929384" y="368807"/>
                </a:lnTo>
                <a:close/>
              </a:path>
              <a:path w="2014855" h="370840">
                <a:moveTo>
                  <a:pt x="717804" y="166115"/>
                </a:moveTo>
                <a:lnTo>
                  <a:pt x="717804" y="138683"/>
                </a:lnTo>
                <a:lnTo>
                  <a:pt x="725257" y="133254"/>
                </a:lnTo>
                <a:lnTo>
                  <a:pt x="767095" y="117276"/>
                </a:lnTo>
                <a:lnTo>
                  <a:pt x="800099" y="112775"/>
                </a:lnTo>
                <a:lnTo>
                  <a:pt x="817506" y="114204"/>
                </a:lnTo>
                <a:lnTo>
                  <a:pt x="833056" y="118490"/>
                </a:lnTo>
                <a:lnTo>
                  <a:pt x="846605" y="125634"/>
                </a:lnTo>
                <a:lnTo>
                  <a:pt x="854535" y="132587"/>
                </a:lnTo>
                <a:lnTo>
                  <a:pt x="797052" y="132587"/>
                </a:lnTo>
                <a:lnTo>
                  <a:pt x="776739" y="134612"/>
                </a:lnTo>
                <a:lnTo>
                  <a:pt x="756856" y="140779"/>
                </a:lnTo>
                <a:lnTo>
                  <a:pt x="737258" y="151233"/>
                </a:lnTo>
                <a:lnTo>
                  <a:pt x="717804" y="166115"/>
                </a:lnTo>
                <a:close/>
              </a:path>
              <a:path w="2014855" h="370840">
                <a:moveTo>
                  <a:pt x="771144" y="370331"/>
                </a:moveTo>
                <a:lnTo>
                  <a:pt x="727424" y="359402"/>
                </a:lnTo>
                <a:lnTo>
                  <a:pt x="701230" y="328993"/>
                </a:lnTo>
                <a:lnTo>
                  <a:pt x="696467" y="301751"/>
                </a:lnTo>
                <a:lnTo>
                  <a:pt x="701659" y="272891"/>
                </a:lnTo>
                <a:lnTo>
                  <a:pt x="717422" y="250316"/>
                </a:lnTo>
                <a:lnTo>
                  <a:pt x="744045" y="234029"/>
                </a:lnTo>
                <a:lnTo>
                  <a:pt x="781812" y="224027"/>
                </a:lnTo>
                <a:lnTo>
                  <a:pt x="856488" y="211835"/>
                </a:lnTo>
                <a:lnTo>
                  <a:pt x="852773" y="177593"/>
                </a:lnTo>
                <a:lnTo>
                  <a:pt x="841629" y="152780"/>
                </a:lnTo>
                <a:lnTo>
                  <a:pt x="823055" y="137683"/>
                </a:lnTo>
                <a:lnTo>
                  <a:pt x="797052" y="132587"/>
                </a:lnTo>
                <a:lnTo>
                  <a:pt x="854535" y="132587"/>
                </a:lnTo>
                <a:lnTo>
                  <a:pt x="877943" y="183641"/>
                </a:lnTo>
                <a:lnTo>
                  <a:pt x="879347" y="204215"/>
                </a:lnTo>
                <a:lnTo>
                  <a:pt x="879347" y="233171"/>
                </a:lnTo>
                <a:lnTo>
                  <a:pt x="856488" y="233171"/>
                </a:lnTo>
                <a:lnTo>
                  <a:pt x="789432" y="242315"/>
                </a:lnTo>
                <a:lnTo>
                  <a:pt x="743997" y="254317"/>
                </a:lnTo>
                <a:lnTo>
                  <a:pt x="720209" y="287393"/>
                </a:lnTo>
                <a:lnTo>
                  <a:pt x="719328" y="300227"/>
                </a:lnTo>
                <a:lnTo>
                  <a:pt x="720185" y="311086"/>
                </a:lnTo>
                <a:lnTo>
                  <a:pt x="741616" y="342804"/>
                </a:lnTo>
                <a:lnTo>
                  <a:pt x="774191" y="350519"/>
                </a:lnTo>
                <a:lnTo>
                  <a:pt x="828988" y="350519"/>
                </a:lnTo>
                <a:lnTo>
                  <a:pt x="821435" y="356615"/>
                </a:lnTo>
                <a:lnTo>
                  <a:pt x="809720" y="362616"/>
                </a:lnTo>
                <a:lnTo>
                  <a:pt x="797432" y="366902"/>
                </a:lnTo>
                <a:lnTo>
                  <a:pt x="784574" y="369474"/>
                </a:lnTo>
                <a:lnTo>
                  <a:pt x="771144" y="370331"/>
                </a:lnTo>
                <a:close/>
              </a:path>
              <a:path w="2014855" h="370840">
                <a:moveTo>
                  <a:pt x="828988" y="350519"/>
                </a:moveTo>
                <a:lnTo>
                  <a:pt x="774191" y="350519"/>
                </a:lnTo>
                <a:lnTo>
                  <a:pt x="791408" y="348829"/>
                </a:lnTo>
                <a:lnTo>
                  <a:pt x="806767" y="343852"/>
                </a:lnTo>
                <a:lnTo>
                  <a:pt x="843629" y="310038"/>
                </a:lnTo>
                <a:lnTo>
                  <a:pt x="856488" y="256031"/>
                </a:lnTo>
                <a:lnTo>
                  <a:pt x="856488" y="233171"/>
                </a:lnTo>
                <a:lnTo>
                  <a:pt x="879347" y="233171"/>
                </a:lnTo>
                <a:lnTo>
                  <a:pt x="879347" y="315467"/>
                </a:lnTo>
                <a:lnTo>
                  <a:pt x="856488" y="315467"/>
                </a:lnTo>
                <a:lnTo>
                  <a:pt x="849296" y="327469"/>
                </a:lnTo>
                <a:lnTo>
                  <a:pt x="841247" y="338327"/>
                </a:lnTo>
                <a:lnTo>
                  <a:pt x="832056" y="348043"/>
                </a:lnTo>
                <a:lnTo>
                  <a:pt x="828988" y="350519"/>
                </a:lnTo>
                <a:close/>
              </a:path>
              <a:path w="2014855" h="370840">
                <a:moveTo>
                  <a:pt x="879347" y="364235"/>
                </a:moveTo>
                <a:lnTo>
                  <a:pt x="856488" y="364235"/>
                </a:lnTo>
                <a:lnTo>
                  <a:pt x="856488" y="315467"/>
                </a:lnTo>
                <a:lnTo>
                  <a:pt x="879347" y="315467"/>
                </a:lnTo>
                <a:lnTo>
                  <a:pt x="879347" y="364235"/>
                </a:lnTo>
                <a:close/>
              </a:path>
              <a:path w="2014855" h="370840">
                <a:moveTo>
                  <a:pt x="1226820" y="364235"/>
                </a:moveTo>
                <a:lnTo>
                  <a:pt x="1205484" y="364235"/>
                </a:lnTo>
                <a:lnTo>
                  <a:pt x="1205484" y="118871"/>
                </a:lnTo>
                <a:lnTo>
                  <a:pt x="1226820" y="118871"/>
                </a:lnTo>
                <a:lnTo>
                  <a:pt x="1226820" y="364235"/>
                </a:lnTo>
                <a:close/>
              </a:path>
              <a:path w="2014855" h="370840">
                <a:moveTo>
                  <a:pt x="1403515" y="350519"/>
                </a:moveTo>
                <a:lnTo>
                  <a:pt x="1342644" y="350519"/>
                </a:lnTo>
                <a:lnTo>
                  <a:pt x="1368409" y="347638"/>
                </a:lnTo>
                <a:lnTo>
                  <a:pt x="1386458" y="338899"/>
                </a:lnTo>
                <a:lnTo>
                  <a:pt x="1397079" y="324159"/>
                </a:lnTo>
                <a:lnTo>
                  <a:pt x="1400555" y="303275"/>
                </a:lnTo>
                <a:lnTo>
                  <a:pt x="1399936" y="295560"/>
                </a:lnTo>
                <a:lnTo>
                  <a:pt x="1371219" y="264223"/>
                </a:lnTo>
                <a:lnTo>
                  <a:pt x="1330571" y="243458"/>
                </a:lnTo>
                <a:lnTo>
                  <a:pt x="1316926" y="235457"/>
                </a:lnTo>
                <a:lnTo>
                  <a:pt x="1286636" y="201358"/>
                </a:lnTo>
                <a:lnTo>
                  <a:pt x="1283208" y="179831"/>
                </a:lnTo>
                <a:lnTo>
                  <a:pt x="1284636" y="165568"/>
                </a:lnTo>
                <a:lnTo>
                  <a:pt x="1306067" y="131063"/>
                </a:lnTo>
                <a:lnTo>
                  <a:pt x="1346144" y="113918"/>
                </a:lnTo>
                <a:lnTo>
                  <a:pt x="1362455" y="112775"/>
                </a:lnTo>
                <a:lnTo>
                  <a:pt x="1377886" y="113633"/>
                </a:lnTo>
                <a:lnTo>
                  <a:pt x="1392173" y="116204"/>
                </a:lnTo>
                <a:lnTo>
                  <a:pt x="1405318" y="120491"/>
                </a:lnTo>
                <a:lnTo>
                  <a:pt x="1417320" y="126491"/>
                </a:lnTo>
                <a:lnTo>
                  <a:pt x="1417320" y="132587"/>
                </a:lnTo>
                <a:lnTo>
                  <a:pt x="1360931" y="132587"/>
                </a:lnTo>
                <a:lnTo>
                  <a:pt x="1348954" y="133445"/>
                </a:lnTo>
                <a:lnTo>
                  <a:pt x="1314426" y="152590"/>
                </a:lnTo>
                <a:lnTo>
                  <a:pt x="1306067" y="178307"/>
                </a:lnTo>
                <a:lnTo>
                  <a:pt x="1306639" y="186904"/>
                </a:lnTo>
                <a:lnTo>
                  <a:pt x="1330070" y="218884"/>
                </a:lnTo>
                <a:lnTo>
                  <a:pt x="1356360" y="231647"/>
                </a:lnTo>
                <a:lnTo>
                  <a:pt x="1374338" y="240506"/>
                </a:lnTo>
                <a:lnTo>
                  <a:pt x="1409699" y="263651"/>
                </a:lnTo>
                <a:lnTo>
                  <a:pt x="1424939" y="303275"/>
                </a:lnTo>
                <a:lnTo>
                  <a:pt x="1423511" y="317325"/>
                </a:lnTo>
                <a:lnTo>
                  <a:pt x="1419225" y="329945"/>
                </a:lnTo>
                <a:lnTo>
                  <a:pt x="1412081" y="341423"/>
                </a:lnTo>
                <a:lnTo>
                  <a:pt x="1403515" y="350519"/>
                </a:lnTo>
                <a:close/>
              </a:path>
              <a:path w="2014855" h="370840">
                <a:moveTo>
                  <a:pt x="1417320" y="150875"/>
                </a:moveTo>
                <a:lnTo>
                  <a:pt x="1403365" y="142874"/>
                </a:lnTo>
                <a:lnTo>
                  <a:pt x="1389125" y="137159"/>
                </a:lnTo>
                <a:lnTo>
                  <a:pt x="1374886" y="133730"/>
                </a:lnTo>
                <a:lnTo>
                  <a:pt x="1360931" y="132587"/>
                </a:lnTo>
                <a:lnTo>
                  <a:pt x="1417320" y="132587"/>
                </a:lnTo>
                <a:lnTo>
                  <a:pt x="1417320" y="150875"/>
                </a:lnTo>
                <a:close/>
              </a:path>
              <a:path w="2014855" h="370840">
                <a:moveTo>
                  <a:pt x="1341120" y="370331"/>
                </a:moveTo>
                <a:lnTo>
                  <a:pt x="1324546" y="369427"/>
                </a:lnTo>
                <a:lnTo>
                  <a:pt x="1309116" y="366521"/>
                </a:lnTo>
                <a:lnTo>
                  <a:pt x="1294828" y="361330"/>
                </a:lnTo>
                <a:lnTo>
                  <a:pt x="1281684" y="353567"/>
                </a:lnTo>
                <a:lnTo>
                  <a:pt x="1281684" y="327659"/>
                </a:lnTo>
                <a:lnTo>
                  <a:pt x="1288589" y="332851"/>
                </a:lnTo>
                <a:lnTo>
                  <a:pt x="1295780" y="337184"/>
                </a:lnTo>
                <a:lnTo>
                  <a:pt x="1336381" y="350210"/>
                </a:lnTo>
                <a:lnTo>
                  <a:pt x="1342644" y="350519"/>
                </a:lnTo>
                <a:lnTo>
                  <a:pt x="1403515" y="350519"/>
                </a:lnTo>
                <a:lnTo>
                  <a:pt x="1402080" y="352043"/>
                </a:lnTo>
                <a:lnTo>
                  <a:pt x="1389768" y="360044"/>
                </a:lnTo>
                <a:lnTo>
                  <a:pt x="1375600" y="365759"/>
                </a:lnTo>
                <a:lnTo>
                  <a:pt x="1359431" y="369188"/>
                </a:lnTo>
                <a:lnTo>
                  <a:pt x="1341120" y="370331"/>
                </a:lnTo>
                <a:close/>
              </a:path>
              <a:path w="2014855" h="370840">
                <a:moveTo>
                  <a:pt x="975360" y="118871"/>
                </a:moveTo>
                <a:lnTo>
                  <a:pt x="952499" y="118871"/>
                </a:lnTo>
                <a:lnTo>
                  <a:pt x="952499" y="54863"/>
                </a:lnTo>
                <a:lnTo>
                  <a:pt x="957072" y="53339"/>
                </a:lnTo>
                <a:lnTo>
                  <a:pt x="960120" y="51815"/>
                </a:lnTo>
                <a:lnTo>
                  <a:pt x="964691" y="50291"/>
                </a:lnTo>
                <a:lnTo>
                  <a:pt x="967739" y="50291"/>
                </a:lnTo>
                <a:lnTo>
                  <a:pt x="972312" y="48767"/>
                </a:lnTo>
                <a:lnTo>
                  <a:pt x="975360" y="47243"/>
                </a:lnTo>
                <a:lnTo>
                  <a:pt x="975360" y="118871"/>
                </a:lnTo>
                <a:close/>
              </a:path>
              <a:path w="2014855" h="370840">
                <a:moveTo>
                  <a:pt x="1040891" y="138683"/>
                </a:moveTo>
                <a:lnTo>
                  <a:pt x="908304" y="138683"/>
                </a:lnTo>
                <a:lnTo>
                  <a:pt x="908304" y="118871"/>
                </a:lnTo>
                <a:lnTo>
                  <a:pt x="1040891" y="118871"/>
                </a:lnTo>
                <a:lnTo>
                  <a:pt x="1040891" y="138683"/>
                </a:lnTo>
                <a:close/>
              </a:path>
              <a:path w="2014855" h="370840">
                <a:moveTo>
                  <a:pt x="1007364" y="370331"/>
                </a:moveTo>
                <a:lnTo>
                  <a:pt x="983360" y="366093"/>
                </a:lnTo>
                <a:lnTo>
                  <a:pt x="966216" y="353567"/>
                </a:lnTo>
                <a:lnTo>
                  <a:pt x="955929" y="333041"/>
                </a:lnTo>
                <a:lnTo>
                  <a:pt x="952499" y="304799"/>
                </a:lnTo>
                <a:lnTo>
                  <a:pt x="952499" y="138683"/>
                </a:lnTo>
                <a:lnTo>
                  <a:pt x="975360" y="138683"/>
                </a:lnTo>
                <a:lnTo>
                  <a:pt x="975360" y="301751"/>
                </a:lnTo>
                <a:lnTo>
                  <a:pt x="975907" y="313467"/>
                </a:lnTo>
                <a:lnTo>
                  <a:pt x="1001839" y="348400"/>
                </a:lnTo>
                <a:lnTo>
                  <a:pt x="1010412" y="348995"/>
                </a:lnTo>
                <a:lnTo>
                  <a:pt x="1040891" y="348995"/>
                </a:lnTo>
                <a:lnTo>
                  <a:pt x="1040891" y="361187"/>
                </a:lnTo>
                <a:lnTo>
                  <a:pt x="1032009" y="365188"/>
                </a:lnTo>
                <a:lnTo>
                  <a:pt x="1023556" y="368045"/>
                </a:lnTo>
                <a:lnTo>
                  <a:pt x="1015388" y="369760"/>
                </a:lnTo>
                <a:lnTo>
                  <a:pt x="1007364" y="370331"/>
                </a:lnTo>
                <a:close/>
              </a:path>
              <a:path w="2014855" h="370840">
                <a:moveTo>
                  <a:pt x="1040891" y="348995"/>
                </a:moveTo>
                <a:lnTo>
                  <a:pt x="1010412" y="348995"/>
                </a:lnTo>
                <a:lnTo>
                  <a:pt x="1017531" y="348662"/>
                </a:lnTo>
                <a:lnTo>
                  <a:pt x="1025080" y="347471"/>
                </a:lnTo>
                <a:lnTo>
                  <a:pt x="1032914" y="345138"/>
                </a:lnTo>
                <a:lnTo>
                  <a:pt x="1040891" y="341375"/>
                </a:lnTo>
                <a:lnTo>
                  <a:pt x="1040891" y="348995"/>
                </a:lnTo>
                <a:close/>
              </a:path>
              <a:path w="2014855" h="370840">
                <a:moveTo>
                  <a:pt x="1630680" y="364235"/>
                </a:moveTo>
                <a:lnTo>
                  <a:pt x="1607820" y="364235"/>
                </a:lnTo>
                <a:lnTo>
                  <a:pt x="1607820" y="19811"/>
                </a:lnTo>
                <a:lnTo>
                  <a:pt x="1703831" y="19811"/>
                </a:lnTo>
                <a:lnTo>
                  <a:pt x="1725310" y="21478"/>
                </a:lnTo>
                <a:lnTo>
                  <a:pt x="1744217" y="26288"/>
                </a:lnTo>
                <a:lnTo>
                  <a:pt x="1760839" y="33956"/>
                </a:lnTo>
                <a:lnTo>
                  <a:pt x="1773283" y="42671"/>
                </a:lnTo>
                <a:lnTo>
                  <a:pt x="1630680" y="42671"/>
                </a:lnTo>
                <a:lnTo>
                  <a:pt x="1630680" y="188975"/>
                </a:lnTo>
                <a:lnTo>
                  <a:pt x="1759456" y="188975"/>
                </a:lnTo>
                <a:lnTo>
                  <a:pt x="1753552" y="192785"/>
                </a:lnTo>
                <a:lnTo>
                  <a:pt x="1737383" y="199643"/>
                </a:lnTo>
                <a:lnTo>
                  <a:pt x="1719072" y="204215"/>
                </a:lnTo>
                <a:lnTo>
                  <a:pt x="1719072" y="205739"/>
                </a:lnTo>
                <a:lnTo>
                  <a:pt x="1729359" y="211431"/>
                </a:lnTo>
                <a:lnTo>
                  <a:pt x="1729770" y="211835"/>
                </a:lnTo>
                <a:lnTo>
                  <a:pt x="1630680" y="211835"/>
                </a:lnTo>
                <a:lnTo>
                  <a:pt x="1630680" y="364235"/>
                </a:lnTo>
                <a:close/>
              </a:path>
              <a:path w="2014855" h="370840">
                <a:moveTo>
                  <a:pt x="1759456" y="188975"/>
                </a:moveTo>
                <a:lnTo>
                  <a:pt x="1690115" y="188975"/>
                </a:lnTo>
                <a:lnTo>
                  <a:pt x="1709308" y="187809"/>
                </a:lnTo>
                <a:lnTo>
                  <a:pt x="1725929" y="184213"/>
                </a:lnTo>
                <a:lnTo>
                  <a:pt x="1763482" y="157781"/>
                </a:lnTo>
                <a:lnTo>
                  <a:pt x="1776984" y="112775"/>
                </a:lnTo>
                <a:lnTo>
                  <a:pt x="1775579" y="96750"/>
                </a:lnTo>
                <a:lnTo>
                  <a:pt x="1755648" y="60959"/>
                </a:lnTo>
                <a:lnTo>
                  <a:pt x="1714500" y="43814"/>
                </a:lnTo>
                <a:lnTo>
                  <a:pt x="1696212" y="42671"/>
                </a:lnTo>
                <a:lnTo>
                  <a:pt x="1773283" y="42671"/>
                </a:lnTo>
                <a:lnTo>
                  <a:pt x="1799677" y="90273"/>
                </a:lnTo>
                <a:lnTo>
                  <a:pt x="1801367" y="109727"/>
                </a:lnTo>
                <a:lnTo>
                  <a:pt x="1799963" y="127420"/>
                </a:lnTo>
                <a:lnTo>
                  <a:pt x="1795843" y="143827"/>
                </a:lnTo>
                <a:lnTo>
                  <a:pt x="1789152" y="158805"/>
                </a:lnTo>
                <a:lnTo>
                  <a:pt x="1780031" y="172211"/>
                </a:lnTo>
                <a:lnTo>
                  <a:pt x="1767720" y="183641"/>
                </a:lnTo>
                <a:lnTo>
                  <a:pt x="1759456" y="188975"/>
                </a:lnTo>
                <a:close/>
              </a:path>
              <a:path w="2014855" h="370840">
                <a:moveTo>
                  <a:pt x="1810512" y="364235"/>
                </a:moveTo>
                <a:lnTo>
                  <a:pt x="1784603" y="364235"/>
                </a:lnTo>
                <a:lnTo>
                  <a:pt x="1737360" y="263651"/>
                </a:lnTo>
                <a:lnTo>
                  <a:pt x="1730502" y="249721"/>
                </a:lnTo>
                <a:lnTo>
                  <a:pt x="1702522" y="217622"/>
                </a:lnTo>
                <a:lnTo>
                  <a:pt x="1674876" y="211835"/>
                </a:lnTo>
                <a:lnTo>
                  <a:pt x="1729770" y="211835"/>
                </a:lnTo>
                <a:lnTo>
                  <a:pt x="1739646" y="221551"/>
                </a:lnTo>
                <a:lnTo>
                  <a:pt x="1749933" y="235958"/>
                </a:lnTo>
                <a:lnTo>
                  <a:pt x="1760220" y="254507"/>
                </a:lnTo>
                <a:lnTo>
                  <a:pt x="1810512" y="364235"/>
                </a:lnTo>
                <a:close/>
              </a:path>
              <a:path w="2014855" h="370840">
                <a:moveTo>
                  <a:pt x="1220723" y="56387"/>
                </a:moveTo>
                <a:lnTo>
                  <a:pt x="1211580" y="56387"/>
                </a:lnTo>
                <a:lnTo>
                  <a:pt x="1207008" y="54863"/>
                </a:lnTo>
                <a:lnTo>
                  <a:pt x="1202436" y="51815"/>
                </a:lnTo>
                <a:lnTo>
                  <a:pt x="1199388" y="47243"/>
                </a:lnTo>
                <a:lnTo>
                  <a:pt x="1197864" y="44195"/>
                </a:lnTo>
                <a:lnTo>
                  <a:pt x="1197864" y="32003"/>
                </a:lnTo>
                <a:lnTo>
                  <a:pt x="1199388" y="28955"/>
                </a:lnTo>
                <a:lnTo>
                  <a:pt x="1203960" y="25907"/>
                </a:lnTo>
                <a:lnTo>
                  <a:pt x="1207008" y="21335"/>
                </a:lnTo>
                <a:lnTo>
                  <a:pt x="1211580" y="19811"/>
                </a:lnTo>
                <a:lnTo>
                  <a:pt x="1220723" y="19811"/>
                </a:lnTo>
                <a:lnTo>
                  <a:pt x="1225296" y="21335"/>
                </a:lnTo>
                <a:lnTo>
                  <a:pt x="1232916" y="28955"/>
                </a:lnTo>
                <a:lnTo>
                  <a:pt x="1234439" y="32003"/>
                </a:lnTo>
                <a:lnTo>
                  <a:pt x="1234439" y="42671"/>
                </a:lnTo>
                <a:lnTo>
                  <a:pt x="1232916" y="47243"/>
                </a:lnTo>
                <a:lnTo>
                  <a:pt x="1225296" y="54863"/>
                </a:lnTo>
                <a:lnTo>
                  <a:pt x="1220723" y="56387"/>
                </a:lnTo>
                <a:close/>
              </a:path>
              <a:path w="2014855" h="370840">
                <a:moveTo>
                  <a:pt x="121919" y="364235"/>
                </a:moveTo>
                <a:lnTo>
                  <a:pt x="102107" y="364235"/>
                </a:lnTo>
                <a:lnTo>
                  <a:pt x="0" y="19811"/>
                </a:lnTo>
                <a:lnTo>
                  <a:pt x="25907" y="19811"/>
                </a:lnTo>
                <a:lnTo>
                  <a:pt x="105156" y="295655"/>
                </a:lnTo>
                <a:lnTo>
                  <a:pt x="107473" y="305371"/>
                </a:lnTo>
                <a:lnTo>
                  <a:pt x="109537" y="313372"/>
                </a:lnTo>
                <a:lnTo>
                  <a:pt x="111371" y="320730"/>
                </a:lnTo>
                <a:lnTo>
                  <a:pt x="112775" y="327659"/>
                </a:lnTo>
                <a:lnTo>
                  <a:pt x="133538" y="327659"/>
                </a:lnTo>
                <a:lnTo>
                  <a:pt x="121919" y="364235"/>
                </a:lnTo>
                <a:close/>
              </a:path>
              <a:path w="2014855" h="370840">
                <a:moveTo>
                  <a:pt x="133538" y="327659"/>
                </a:moveTo>
                <a:lnTo>
                  <a:pt x="112775" y="327659"/>
                </a:lnTo>
                <a:lnTo>
                  <a:pt x="114204" y="322230"/>
                </a:lnTo>
                <a:lnTo>
                  <a:pt x="116204" y="315086"/>
                </a:lnTo>
                <a:lnTo>
                  <a:pt x="119095" y="305157"/>
                </a:lnTo>
                <a:lnTo>
                  <a:pt x="121919" y="295655"/>
                </a:lnTo>
                <a:lnTo>
                  <a:pt x="207263" y="19811"/>
                </a:lnTo>
                <a:lnTo>
                  <a:pt x="219456" y="19811"/>
                </a:lnTo>
                <a:lnTo>
                  <a:pt x="234485" y="73151"/>
                </a:lnTo>
                <a:lnTo>
                  <a:pt x="210311" y="73151"/>
                </a:lnTo>
                <a:lnTo>
                  <a:pt x="210002" y="79438"/>
                </a:lnTo>
                <a:lnTo>
                  <a:pt x="208978" y="86867"/>
                </a:lnTo>
                <a:lnTo>
                  <a:pt x="207097" y="95440"/>
                </a:lnTo>
                <a:lnTo>
                  <a:pt x="204215" y="105155"/>
                </a:lnTo>
                <a:lnTo>
                  <a:pt x="133538" y="327659"/>
                </a:lnTo>
                <a:close/>
              </a:path>
              <a:path w="2014855" h="370840">
                <a:moveTo>
                  <a:pt x="326149" y="327659"/>
                </a:moveTo>
                <a:lnTo>
                  <a:pt x="304799" y="327659"/>
                </a:lnTo>
                <a:lnTo>
                  <a:pt x="306324" y="323087"/>
                </a:lnTo>
                <a:lnTo>
                  <a:pt x="309372" y="310895"/>
                </a:lnTo>
                <a:lnTo>
                  <a:pt x="390144" y="19811"/>
                </a:lnTo>
                <a:lnTo>
                  <a:pt x="416052" y="19811"/>
                </a:lnTo>
                <a:lnTo>
                  <a:pt x="326149" y="327659"/>
                </a:lnTo>
                <a:close/>
              </a:path>
              <a:path w="2014855" h="370840">
                <a:moveTo>
                  <a:pt x="315467" y="364235"/>
                </a:moveTo>
                <a:lnTo>
                  <a:pt x="295656" y="364235"/>
                </a:lnTo>
                <a:lnTo>
                  <a:pt x="217931" y="105155"/>
                </a:lnTo>
                <a:lnTo>
                  <a:pt x="215693" y="96083"/>
                </a:lnTo>
                <a:lnTo>
                  <a:pt x="213740" y="87439"/>
                </a:lnTo>
                <a:lnTo>
                  <a:pt x="212359" y="79652"/>
                </a:lnTo>
                <a:lnTo>
                  <a:pt x="211836" y="73151"/>
                </a:lnTo>
                <a:lnTo>
                  <a:pt x="234485" y="73151"/>
                </a:lnTo>
                <a:lnTo>
                  <a:pt x="297179" y="295655"/>
                </a:lnTo>
                <a:lnTo>
                  <a:pt x="299442" y="305371"/>
                </a:lnTo>
                <a:lnTo>
                  <a:pt x="303395" y="321373"/>
                </a:lnTo>
                <a:lnTo>
                  <a:pt x="304799" y="327659"/>
                </a:lnTo>
                <a:lnTo>
                  <a:pt x="326149" y="327659"/>
                </a:lnTo>
                <a:lnTo>
                  <a:pt x="315467" y="364235"/>
                </a:lnTo>
                <a:close/>
              </a:path>
              <a:path w="2014855" h="370840">
                <a:moveTo>
                  <a:pt x="1854708" y="65531"/>
                </a:moveTo>
                <a:lnTo>
                  <a:pt x="1854708" y="39623"/>
                </a:lnTo>
                <a:lnTo>
                  <a:pt x="1862970" y="33980"/>
                </a:lnTo>
                <a:lnTo>
                  <a:pt x="1899427" y="18216"/>
                </a:lnTo>
                <a:lnTo>
                  <a:pt x="1932431" y="13715"/>
                </a:lnTo>
                <a:lnTo>
                  <a:pt x="1940647" y="14239"/>
                </a:lnTo>
                <a:lnTo>
                  <a:pt x="1979295" y="25526"/>
                </a:lnTo>
                <a:lnTo>
                  <a:pt x="1994625" y="36575"/>
                </a:lnTo>
                <a:lnTo>
                  <a:pt x="1932431" y="36575"/>
                </a:lnTo>
                <a:lnTo>
                  <a:pt x="1921263" y="36909"/>
                </a:lnTo>
                <a:lnTo>
                  <a:pt x="1880639" y="48172"/>
                </a:lnTo>
                <a:lnTo>
                  <a:pt x="1862970" y="58983"/>
                </a:lnTo>
                <a:lnTo>
                  <a:pt x="1854708" y="65531"/>
                </a:lnTo>
                <a:close/>
              </a:path>
              <a:path w="2014855" h="370840">
                <a:moveTo>
                  <a:pt x="1935480" y="269747"/>
                </a:moveTo>
                <a:lnTo>
                  <a:pt x="1915667" y="269747"/>
                </a:lnTo>
                <a:lnTo>
                  <a:pt x="1912620" y="260603"/>
                </a:lnTo>
                <a:lnTo>
                  <a:pt x="1912620" y="252983"/>
                </a:lnTo>
                <a:lnTo>
                  <a:pt x="1909572" y="240791"/>
                </a:lnTo>
                <a:lnTo>
                  <a:pt x="1909572" y="227075"/>
                </a:lnTo>
                <a:lnTo>
                  <a:pt x="1911096" y="219455"/>
                </a:lnTo>
                <a:lnTo>
                  <a:pt x="1912620" y="213359"/>
                </a:lnTo>
                <a:lnTo>
                  <a:pt x="1915667" y="207263"/>
                </a:lnTo>
                <a:lnTo>
                  <a:pt x="1917191" y="201167"/>
                </a:lnTo>
                <a:lnTo>
                  <a:pt x="1921764" y="196595"/>
                </a:lnTo>
                <a:lnTo>
                  <a:pt x="1924812" y="190499"/>
                </a:lnTo>
                <a:lnTo>
                  <a:pt x="1929384" y="185927"/>
                </a:lnTo>
                <a:lnTo>
                  <a:pt x="1933955" y="179831"/>
                </a:lnTo>
                <a:lnTo>
                  <a:pt x="1940052" y="175259"/>
                </a:lnTo>
                <a:lnTo>
                  <a:pt x="1950720" y="164591"/>
                </a:lnTo>
                <a:lnTo>
                  <a:pt x="1956815" y="160019"/>
                </a:lnTo>
                <a:lnTo>
                  <a:pt x="1965960" y="150875"/>
                </a:lnTo>
                <a:lnTo>
                  <a:pt x="1970531" y="144779"/>
                </a:lnTo>
                <a:lnTo>
                  <a:pt x="1975103" y="140207"/>
                </a:lnTo>
                <a:lnTo>
                  <a:pt x="1979676" y="134111"/>
                </a:lnTo>
                <a:lnTo>
                  <a:pt x="1985772" y="121919"/>
                </a:lnTo>
                <a:lnTo>
                  <a:pt x="1988820" y="114299"/>
                </a:lnTo>
                <a:lnTo>
                  <a:pt x="1991867" y="108203"/>
                </a:lnTo>
                <a:lnTo>
                  <a:pt x="1991867" y="83819"/>
                </a:lnTo>
                <a:lnTo>
                  <a:pt x="1990344" y="76199"/>
                </a:lnTo>
                <a:lnTo>
                  <a:pt x="1987296" y="68579"/>
                </a:lnTo>
                <a:lnTo>
                  <a:pt x="1981200" y="56387"/>
                </a:lnTo>
                <a:lnTo>
                  <a:pt x="1975103" y="51815"/>
                </a:lnTo>
                <a:lnTo>
                  <a:pt x="1970531" y="45719"/>
                </a:lnTo>
                <a:lnTo>
                  <a:pt x="1964436" y="42671"/>
                </a:lnTo>
                <a:lnTo>
                  <a:pt x="1956815" y="39623"/>
                </a:lnTo>
                <a:lnTo>
                  <a:pt x="1949196" y="38099"/>
                </a:lnTo>
                <a:lnTo>
                  <a:pt x="1940052" y="36575"/>
                </a:lnTo>
                <a:lnTo>
                  <a:pt x="1994625" y="36575"/>
                </a:lnTo>
                <a:lnTo>
                  <a:pt x="2013394" y="72770"/>
                </a:lnTo>
                <a:lnTo>
                  <a:pt x="2014727" y="89915"/>
                </a:lnTo>
                <a:lnTo>
                  <a:pt x="2014680" y="96750"/>
                </a:lnTo>
                <a:lnTo>
                  <a:pt x="2001012" y="135635"/>
                </a:lnTo>
                <a:lnTo>
                  <a:pt x="1997964" y="141731"/>
                </a:lnTo>
                <a:lnTo>
                  <a:pt x="1993391" y="147827"/>
                </a:lnTo>
                <a:lnTo>
                  <a:pt x="1987296" y="153923"/>
                </a:lnTo>
                <a:lnTo>
                  <a:pt x="1982724" y="160019"/>
                </a:lnTo>
                <a:lnTo>
                  <a:pt x="1976627" y="164591"/>
                </a:lnTo>
                <a:lnTo>
                  <a:pt x="1972055" y="170687"/>
                </a:lnTo>
                <a:lnTo>
                  <a:pt x="1965507" y="176355"/>
                </a:lnTo>
                <a:lnTo>
                  <a:pt x="1932431" y="214883"/>
                </a:lnTo>
                <a:lnTo>
                  <a:pt x="1930908" y="219455"/>
                </a:lnTo>
                <a:lnTo>
                  <a:pt x="1930908" y="222503"/>
                </a:lnTo>
                <a:lnTo>
                  <a:pt x="1929384" y="228599"/>
                </a:lnTo>
                <a:lnTo>
                  <a:pt x="1929384" y="240791"/>
                </a:lnTo>
                <a:lnTo>
                  <a:pt x="1930908" y="248411"/>
                </a:lnTo>
                <a:lnTo>
                  <a:pt x="1932431" y="254507"/>
                </a:lnTo>
                <a:lnTo>
                  <a:pt x="1932431" y="260603"/>
                </a:lnTo>
                <a:lnTo>
                  <a:pt x="1935480" y="269747"/>
                </a:lnTo>
                <a:close/>
              </a:path>
              <a:path w="2014855" h="370840">
                <a:moveTo>
                  <a:pt x="478535" y="364235"/>
                </a:moveTo>
                <a:lnTo>
                  <a:pt x="457199" y="364235"/>
                </a:lnTo>
                <a:lnTo>
                  <a:pt x="457199" y="0"/>
                </a:lnTo>
                <a:lnTo>
                  <a:pt x="478535" y="0"/>
                </a:lnTo>
                <a:lnTo>
                  <a:pt x="478535" y="163067"/>
                </a:lnTo>
                <a:lnTo>
                  <a:pt x="498174" y="163067"/>
                </a:lnTo>
                <a:lnTo>
                  <a:pt x="492037" y="170949"/>
                </a:lnTo>
                <a:lnTo>
                  <a:pt x="484441" y="187642"/>
                </a:lnTo>
                <a:lnTo>
                  <a:pt x="479988" y="206906"/>
                </a:lnTo>
                <a:lnTo>
                  <a:pt x="478535" y="228599"/>
                </a:lnTo>
                <a:lnTo>
                  <a:pt x="478535" y="364235"/>
                </a:lnTo>
                <a:close/>
              </a:path>
              <a:path w="2014855" h="370840">
                <a:moveTo>
                  <a:pt x="498174" y="163067"/>
                </a:moveTo>
                <a:lnTo>
                  <a:pt x="480059" y="163067"/>
                </a:lnTo>
                <a:lnTo>
                  <a:pt x="496371" y="141065"/>
                </a:lnTo>
                <a:lnTo>
                  <a:pt x="515683" y="125348"/>
                </a:lnTo>
                <a:lnTo>
                  <a:pt x="538138" y="115919"/>
                </a:lnTo>
                <a:lnTo>
                  <a:pt x="563879" y="112775"/>
                </a:lnTo>
                <a:lnTo>
                  <a:pt x="583049" y="114466"/>
                </a:lnTo>
                <a:lnTo>
                  <a:pt x="599503" y="119443"/>
                </a:lnTo>
                <a:lnTo>
                  <a:pt x="613386" y="127563"/>
                </a:lnTo>
                <a:lnTo>
                  <a:pt x="618561" y="132587"/>
                </a:lnTo>
                <a:lnTo>
                  <a:pt x="559307" y="132587"/>
                </a:lnTo>
                <a:lnTo>
                  <a:pt x="543639" y="134254"/>
                </a:lnTo>
                <a:lnTo>
                  <a:pt x="528828" y="139064"/>
                </a:lnTo>
                <a:lnTo>
                  <a:pt x="515159" y="146732"/>
                </a:lnTo>
                <a:lnTo>
                  <a:pt x="502920" y="156971"/>
                </a:lnTo>
                <a:lnTo>
                  <a:pt x="498174" y="163067"/>
                </a:lnTo>
                <a:close/>
              </a:path>
              <a:path w="2014855" h="370840">
                <a:moveTo>
                  <a:pt x="646176" y="364235"/>
                </a:moveTo>
                <a:lnTo>
                  <a:pt x="623316" y="364235"/>
                </a:lnTo>
                <a:lnTo>
                  <a:pt x="623316" y="217931"/>
                </a:lnTo>
                <a:lnTo>
                  <a:pt x="622434" y="196786"/>
                </a:lnTo>
                <a:lnTo>
                  <a:pt x="608076" y="153923"/>
                </a:lnTo>
                <a:lnTo>
                  <a:pt x="574428" y="133992"/>
                </a:lnTo>
                <a:lnTo>
                  <a:pt x="559307" y="132587"/>
                </a:lnTo>
                <a:lnTo>
                  <a:pt x="618561" y="132587"/>
                </a:lnTo>
                <a:lnTo>
                  <a:pt x="640651" y="169544"/>
                </a:lnTo>
                <a:lnTo>
                  <a:pt x="646176" y="211835"/>
                </a:lnTo>
                <a:lnTo>
                  <a:pt x="646176" y="3642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7467" y="2118360"/>
            <a:ext cx="4947285" cy="2461260"/>
          </a:xfrm>
          <a:custGeom>
            <a:avLst/>
            <a:gdLst/>
            <a:ahLst/>
            <a:cxnLst/>
            <a:rect l="l" t="t" r="r" b="b"/>
            <a:pathLst>
              <a:path w="4947284" h="2461260">
                <a:moveTo>
                  <a:pt x="4789932" y="2461260"/>
                </a:moveTo>
                <a:lnTo>
                  <a:pt x="156972" y="2461260"/>
                </a:lnTo>
                <a:lnTo>
                  <a:pt x="107289" y="2453115"/>
                </a:lnTo>
                <a:lnTo>
                  <a:pt x="64190" y="2430487"/>
                </a:lnTo>
                <a:lnTo>
                  <a:pt x="30236" y="2396081"/>
                </a:lnTo>
                <a:lnTo>
                  <a:pt x="7985" y="2352604"/>
                </a:lnTo>
                <a:lnTo>
                  <a:pt x="0" y="2302764"/>
                </a:lnTo>
                <a:lnTo>
                  <a:pt x="0" y="156972"/>
                </a:lnTo>
                <a:lnTo>
                  <a:pt x="7985" y="107289"/>
                </a:lnTo>
                <a:lnTo>
                  <a:pt x="30236" y="64190"/>
                </a:lnTo>
                <a:lnTo>
                  <a:pt x="64190" y="30236"/>
                </a:lnTo>
                <a:lnTo>
                  <a:pt x="107289" y="7985"/>
                </a:lnTo>
                <a:lnTo>
                  <a:pt x="156972" y="0"/>
                </a:lnTo>
                <a:lnTo>
                  <a:pt x="4789932" y="0"/>
                </a:lnTo>
                <a:lnTo>
                  <a:pt x="4839614" y="7985"/>
                </a:lnTo>
                <a:lnTo>
                  <a:pt x="4882713" y="30236"/>
                </a:lnTo>
                <a:lnTo>
                  <a:pt x="4916667" y="64190"/>
                </a:lnTo>
                <a:lnTo>
                  <a:pt x="4938918" y="107289"/>
                </a:lnTo>
                <a:lnTo>
                  <a:pt x="4946904" y="156972"/>
                </a:lnTo>
                <a:lnTo>
                  <a:pt x="4946904" y="2302764"/>
                </a:lnTo>
                <a:lnTo>
                  <a:pt x="4938918" y="2352604"/>
                </a:lnTo>
                <a:lnTo>
                  <a:pt x="4916667" y="2396081"/>
                </a:lnTo>
                <a:lnTo>
                  <a:pt x="4882713" y="2430487"/>
                </a:lnTo>
                <a:lnTo>
                  <a:pt x="4839614" y="2453115"/>
                </a:lnTo>
                <a:lnTo>
                  <a:pt x="4789932" y="2461260"/>
                </a:lnTo>
                <a:close/>
              </a:path>
            </a:pathLst>
          </a:custGeom>
          <a:solidFill>
            <a:srgbClr val="0008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6427" y="1370075"/>
            <a:ext cx="3677412" cy="5612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4607" y="1246952"/>
            <a:ext cx="9716135" cy="5835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550" spc="-735">
                <a:solidFill>
                  <a:srgbClr val="8C8C8C"/>
                </a:solidFill>
              </a:rPr>
              <a:t>Distributed</a:t>
            </a:r>
            <a:r>
              <a:rPr dirty="0" sz="3550" spc="-1350">
                <a:solidFill>
                  <a:srgbClr val="8C8C8C"/>
                </a:solidFill>
              </a:rPr>
              <a:t> </a:t>
            </a:r>
            <a:r>
              <a:rPr dirty="0" sz="3550" spc="-155">
                <a:solidFill>
                  <a:srgbClr val="8C8C8C"/>
                </a:solidFill>
              </a:rPr>
              <a:t>R</a:t>
            </a:r>
            <a:r>
              <a:rPr dirty="0" sz="3550" spc="-1330">
                <a:solidFill>
                  <a:srgbClr val="8C8C8C"/>
                </a:solidFill>
              </a:rPr>
              <a:t> </a:t>
            </a:r>
            <a:r>
              <a:rPr dirty="0" sz="3550" spc="-720">
                <a:solidFill>
                  <a:srgbClr val="8C8C8C"/>
                </a:solidFill>
              </a:rPr>
              <a:t>-</a:t>
            </a:r>
            <a:r>
              <a:rPr dirty="0" sz="3550" spc="-1305">
                <a:solidFill>
                  <a:srgbClr val="8C8C8C"/>
                </a:solidFill>
              </a:rPr>
              <a:t> </a:t>
            </a:r>
            <a:r>
              <a:rPr dirty="0" sz="3550" spc="85">
                <a:solidFill>
                  <a:srgbClr val="FFFFFF"/>
                </a:solidFill>
              </a:rPr>
              <a:t>How</a:t>
            </a:r>
            <a:r>
              <a:rPr dirty="0" sz="3550" spc="-1335">
                <a:solidFill>
                  <a:srgbClr val="FFFFFF"/>
                </a:solidFill>
              </a:rPr>
              <a:t> </a:t>
            </a:r>
            <a:r>
              <a:rPr dirty="0" sz="3550" spc="-300">
                <a:solidFill>
                  <a:srgbClr val="FFFFFF"/>
                </a:solidFill>
              </a:rPr>
              <a:t>Does</a:t>
            </a:r>
            <a:r>
              <a:rPr dirty="0" sz="3550" spc="-1340">
                <a:solidFill>
                  <a:srgbClr val="FFFFFF"/>
                </a:solidFill>
              </a:rPr>
              <a:t> </a:t>
            </a:r>
            <a:r>
              <a:rPr dirty="0" sz="3550" spc="-280">
                <a:solidFill>
                  <a:srgbClr val="FFFFFF"/>
                </a:solidFill>
              </a:rPr>
              <a:t>Remote</a:t>
            </a:r>
            <a:r>
              <a:rPr dirty="0" sz="3550" spc="-1290">
                <a:solidFill>
                  <a:srgbClr val="FFFFFF"/>
                </a:solidFill>
              </a:rPr>
              <a:t> </a:t>
            </a:r>
            <a:r>
              <a:rPr dirty="0" sz="3550" spc="-225">
                <a:solidFill>
                  <a:srgbClr val="FFFFFF"/>
                </a:solidFill>
              </a:rPr>
              <a:t>Compute</a:t>
            </a:r>
            <a:r>
              <a:rPr dirty="0" sz="3550" spc="-1325">
                <a:solidFill>
                  <a:srgbClr val="FFFFFF"/>
                </a:solidFill>
              </a:rPr>
              <a:t> </a:t>
            </a:r>
            <a:r>
              <a:rPr dirty="0" sz="3550" spc="-560">
                <a:solidFill>
                  <a:srgbClr val="FFFFFF"/>
                </a:solidFill>
              </a:rPr>
              <a:t>Context</a:t>
            </a:r>
            <a:r>
              <a:rPr dirty="0" sz="3550" spc="-1335">
                <a:solidFill>
                  <a:srgbClr val="FFFFFF"/>
                </a:solidFill>
              </a:rPr>
              <a:t> </a:t>
            </a:r>
            <a:r>
              <a:rPr dirty="0" sz="3550" spc="-600">
                <a:solidFill>
                  <a:srgbClr val="FFFFFF"/>
                </a:solidFill>
              </a:rPr>
              <a:t>?</a:t>
            </a:r>
            <a:endParaRPr sz="3550"/>
          </a:p>
        </p:txBody>
      </p:sp>
      <p:sp>
        <p:nvSpPr>
          <p:cNvPr id="5" name="object 5"/>
          <p:cNvSpPr/>
          <p:nvPr/>
        </p:nvSpPr>
        <p:spPr>
          <a:xfrm>
            <a:off x="5448300" y="3115055"/>
            <a:ext cx="1089660" cy="838200"/>
          </a:xfrm>
          <a:custGeom>
            <a:avLst/>
            <a:gdLst/>
            <a:ahLst/>
            <a:cxnLst/>
            <a:rect l="l" t="t" r="r" b="b"/>
            <a:pathLst>
              <a:path w="1089659" h="838200">
                <a:moveTo>
                  <a:pt x="0" y="0"/>
                </a:moveTo>
                <a:lnTo>
                  <a:pt x="1089659" y="0"/>
                </a:lnTo>
                <a:lnTo>
                  <a:pt x="1089659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A0B8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3728" y="3110483"/>
            <a:ext cx="1100455" cy="847725"/>
          </a:xfrm>
          <a:custGeom>
            <a:avLst/>
            <a:gdLst/>
            <a:ahLst/>
            <a:cxnLst/>
            <a:rect l="l" t="t" r="r" b="b"/>
            <a:pathLst>
              <a:path w="1100454" h="847725">
                <a:moveTo>
                  <a:pt x="1097280" y="847344"/>
                </a:moveTo>
                <a:lnTo>
                  <a:pt x="1524" y="847344"/>
                </a:lnTo>
                <a:lnTo>
                  <a:pt x="0" y="845820"/>
                </a:lnTo>
                <a:lnTo>
                  <a:pt x="0" y="1524"/>
                </a:lnTo>
                <a:lnTo>
                  <a:pt x="1524" y="0"/>
                </a:lnTo>
                <a:lnTo>
                  <a:pt x="1097280" y="0"/>
                </a:lnTo>
                <a:lnTo>
                  <a:pt x="1100328" y="1524"/>
                </a:lnTo>
                <a:lnTo>
                  <a:pt x="110032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838200"/>
                </a:lnTo>
                <a:lnTo>
                  <a:pt x="4572" y="838200"/>
                </a:lnTo>
                <a:lnTo>
                  <a:pt x="10668" y="842772"/>
                </a:lnTo>
                <a:lnTo>
                  <a:pt x="1100328" y="842772"/>
                </a:lnTo>
                <a:lnTo>
                  <a:pt x="1100328" y="845820"/>
                </a:lnTo>
                <a:lnTo>
                  <a:pt x="1097280" y="847344"/>
                </a:lnTo>
                <a:close/>
              </a:path>
              <a:path w="1100454" h="84772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100454" h="847725">
                <a:moveTo>
                  <a:pt x="108966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089660" y="4572"/>
                </a:lnTo>
                <a:lnTo>
                  <a:pt x="1089660" y="10668"/>
                </a:lnTo>
                <a:close/>
              </a:path>
              <a:path w="1100454" h="847725">
                <a:moveTo>
                  <a:pt x="1089660" y="842772"/>
                </a:moveTo>
                <a:lnTo>
                  <a:pt x="1089660" y="4572"/>
                </a:lnTo>
                <a:lnTo>
                  <a:pt x="1094232" y="10668"/>
                </a:lnTo>
                <a:lnTo>
                  <a:pt x="1100328" y="10668"/>
                </a:lnTo>
                <a:lnTo>
                  <a:pt x="1100328" y="838200"/>
                </a:lnTo>
                <a:lnTo>
                  <a:pt x="1094232" y="838200"/>
                </a:lnTo>
                <a:lnTo>
                  <a:pt x="1089660" y="842772"/>
                </a:lnTo>
                <a:close/>
              </a:path>
              <a:path w="1100454" h="847725">
                <a:moveTo>
                  <a:pt x="1100328" y="10668"/>
                </a:moveTo>
                <a:lnTo>
                  <a:pt x="1094232" y="10668"/>
                </a:lnTo>
                <a:lnTo>
                  <a:pt x="1089660" y="4572"/>
                </a:lnTo>
                <a:lnTo>
                  <a:pt x="1100328" y="4572"/>
                </a:lnTo>
                <a:lnTo>
                  <a:pt x="1100328" y="10668"/>
                </a:lnTo>
                <a:close/>
              </a:path>
              <a:path w="1100454" h="847725">
                <a:moveTo>
                  <a:pt x="10668" y="842772"/>
                </a:moveTo>
                <a:lnTo>
                  <a:pt x="4572" y="838200"/>
                </a:lnTo>
                <a:lnTo>
                  <a:pt x="10668" y="838200"/>
                </a:lnTo>
                <a:lnTo>
                  <a:pt x="10668" y="842772"/>
                </a:lnTo>
                <a:close/>
              </a:path>
              <a:path w="1100454" h="847725">
                <a:moveTo>
                  <a:pt x="1089660" y="842772"/>
                </a:moveTo>
                <a:lnTo>
                  <a:pt x="10668" y="842772"/>
                </a:lnTo>
                <a:lnTo>
                  <a:pt x="10668" y="838200"/>
                </a:lnTo>
                <a:lnTo>
                  <a:pt x="1089660" y="838200"/>
                </a:lnTo>
                <a:lnTo>
                  <a:pt x="1089660" y="842772"/>
                </a:lnTo>
                <a:close/>
              </a:path>
              <a:path w="1100454" h="847725">
                <a:moveTo>
                  <a:pt x="1100328" y="842772"/>
                </a:moveTo>
                <a:lnTo>
                  <a:pt x="1089660" y="842772"/>
                </a:lnTo>
                <a:lnTo>
                  <a:pt x="1094232" y="838200"/>
                </a:lnTo>
                <a:lnTo>
                  <a:pt x="1100328" y="838200"/>
                </a:lnTo>
                <a:lnTo>
                  <a:pt x="1100328" y="842772"/>
                </a:lnTo>
                <a:close/>
              </a:path>
            </a:pathLst>
          </a:custGeom>
          <a:solidFill>
            <a:srgbClr val="0F7C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48300" y="3115055"/>
            <a:ext cx="1089660" cy="83820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248285" marR="108585" indent="-135890">
              <a:lnSpc>
                <a:spcPct val="102699"/>
              </a:lnSpc>
            </a:pPr>
            <a:r>
              <a:rPr dirty="0" sz="1500" spc="95">
                <a:solidFill>
                  <a:srgbClr val="505050"/>
                </a:solidFill>
                <a:latin typeface="Courier New"/>
                <a:cs typeface="Courier New"/>
              </a:rPr>
              <a:t>A</a:t>
            </a:r>
            <a:r>
              <a:rPr dirty="0" sz="1500" spc="-535">
                <a:solidFill>
                  <a:srgbClr val="505050"/>
                </a:solidFill>
                <a:latin typeface="Courier New"/>
                <a:cs typeface="Courier New"/>
              </a:rPr>
              <a:t>l</a:t>
            </a:r>
            <a:r>
              <a:rPr dirty="0" sz="1500">
                <a:solidFill>
                  <a:srgbClr val="505050"/>
                </a:solidFill>
                <a:latin typeface="Courier New"/>
                <a:cs typeface="Courier New"/>
              </a:rPr>
              <a:t>g</a:t>
            </a:r>
            <a:r>
              <a:rPr dirty="0" sz="1500" spc="-15">
                <a:solidFill>
                  <a:srgbClr val="505050"/>
                </a:solidFill>
                <a:latin typeface="Courier New"/>
                <a:cs typeface="Courier New"/>
              </a:rPr>
              <a:t>o</a:t>
            </a:r>
            <a:r>
              <a:rPr dirty="0" sz="1500" spc="-370">
                <a:solidFill>
                  <a:srgbClr val="505050"/>
                </a:solidFill>
                <a:latin typeface="Courier New"/>
                <a:cs typeface="Courier New"/>
              </a:rPr>
              <a:t>r</a:t>
            </a:r>
            <a:r>
              <a:rPr dirty="0" sz="1500" spc="-520">
                <a:solidFill>
                  <a:srgbClr val="505050"/>
                </a:solidFill>
                <a:latin typeface="Courier New"/>
                <a:cs typeface="Courier New"/>
              </a:rPr>
              <a:t>i</a:t>
            </a:r>
            <a:r>
              <a:rPr dirty="0" sz="1500" spc="-400">
                <a:solidFill>
                  <a:srgbClr val="505050"/>
                </a:solidFill>
                <a:latin typeface="Courier New"/>
                <a:cs typeface="Courier New"/>
              </a:rPr>
              <a:t>t</a:t>
            </a:r>
            <a:r>
              <a:rPr dirty="0" sz="1500" spc="-45">
                <a:solidFill>
                  <a:srgbClr val="505050"/>
                </a:solidFill>
                <a:latin typeface="Courier New"/>
                <a:cs typeface="Courier New"/>
              </a:rPr>
              <a:t>h</a:t>
            </a:r>
            <a:r>
              <a:rPr dirty="0" sz="1500" spc="420">
                <a:solidFill>
                  <a:srgbClr val="505050"/>
                </a:solidFill>
                <a:latin typeface="Courier New"/>
                <a:cs typeface="Courier New"/>
              </a:rPr>
              <a:t>m  </a:t>
            </a:r>
            <a:r>
              <a:rPr dirty="0" sz="1500" spc="-130">
                <a:solidFill>
                  <a:srgbClr val="505050"/>
                </a:solidFill>
                <a:latin typeface="Courier New"/>
                <a:cs typeface="Courier New"/>
              </a:rPr>
              <a:t>Master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25039" y="3232404"/>
            <a:ext cx="1007744" cy="506095"/>
          </a:xfrm>
          <a:custGeom>
            <a:avLst/>
            <a:gdLst/>
            <a:ahLst/>
            <a:cxnLst/>
            <a:rect l="l" t="t" r="r" b="b"/>
            <a:pathLst>
              <a:path w="1007744" h="506095">
                <a:moveTo>
                  <a:pt x="0" y="0"/>
                </a:moveTo>
                <a:lnTo>
                  <a:pt x="1007364" y="0"/>
                </a:lnTo>
                <a:lnTo>
                  <a:pt x="1007364" y="505968"/>
                </a:lnTo>
                <a:lnTo>
                  <a:pt x="0" y="505968"/>
                </a:lnTo>
                <a:lnTo>
                  <a:pt x="0" y="0"/>
                </a:lnTo>
                <a:close/>
              </a:path>
            </a:pathLst>
          </a:custGeom>
          <a:solidFill>
            <a:srgbClr val="A0B8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20467" y="3227832"/>
            <a:ext cx="1016635" cy="516890"/>
          </a:xfrm>
          <a:custGeom>
            <a:avLst/>
            <a:gdLst/>
            <a:ahLst/>
            <a:cxnLst/>
            <a:rect l="l" t="t" r="r" b="b"/>
            <a:pathLst>
              <a:path w="1016635" h="516889">
                <a:moveTo>
                  <a:pt x="1013460" y="516636"/>
                </a:moveTo>
                <a:lnTo>
                  <a:pt x="1524" y="516636"/>
                </a:lnTo>
                <a:lnTo>
                  <a:pt x="0" y="513588"/>
                </a:lnTo>
                <a:lnTo>
                  <a:pt x="0" y="1524"/>
                </a:lnTo>
                <a:lnTo>
                  <a:pt x="1524" y="0"/>
                </a:lnTo>
                <a:lnTo>
                  <a:pt x="1013460" y="0"/>
                </a:lnTo>
                <a:lnTo>
                  <a:pt x="1016507" y="1524"/>
                </a:lnTo>
                <a:lnTo>
                  <a:pt x="1016507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505968"/>
                </a:lnTo>
                <a:lnTo>
                  <a:pt x="4572" y="505968"/>
                </a:lnTo>
                <a:lnTo>
                  <a:pt x="9144" y="510540"/>
                </a:lnTo>
                <a:lnTo>
                  <a:pt x="1016507" y="510540"/>
                </a:lnTo>
                <a:lnTo>
                  <a:pt x="1016507" y="513588"/>
                </a:lnTo>
                <a:lnTo>
                  <a:pt x="1013460" y="516636"/>
                </a:lnTo>
                <a:close/>
              </a:path>
              <a:path w="1016635" h="516889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016635" h="516889">
                <a:moveTo>
                  <a:pt x="1005839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005839" y="4572"/>
                </a:lnTo>
                <a:lnTo>
                  <a:pt x="1005839" y="10668"/>
                </a:lnTo>
                <a:close/>
              </a:path>
              <a:path w="1016635" h="516889">
                <a:moveTo>
                  <a:pt x="1005839" y="510540"/>
                </a:moveTo>
                <a:lnTo>
                  <a:pt x="1005839" y="4572"/>
                </a:lnTo>
                <a:lnTo>
                  <a:pt x="1011935" y="10668"/>
                </a:lnTo>
                <a:lnTo>
                  <a:pt x="1016507" y="10668"/>
                </a:lnTo>
                <a:lnTo>
                  <a:pt x="1016507" y="505968"/>
                </a:lnTo>
                <a:lnTo>
                  <a:pt x="1011935" y="505968"/>
                </a:lnTo>
                <a:lnTo>
                  <a:pt x="1005839" y="510540"/>
                </a:lnTo>
                <a:close/>
              </a:path>
              <a:path w="1016635" h="516889">
                <a:moveTo>
                  <a:pt x="1016507" y="10668"/>
                </a:moveTo>
                <a:lnTo>
                  <a:pt x="1011935" y="10668"/>
                </a:lnTo>
                <a:lnTo>
                  <a:pt x="1005839" y="4572"/>
                </a:lnTo>
                <a:lnTo>
                  <a:pt x="1016507" y="4572"/>
                </a:lnTo>
                <a:lnTo>
                  <a:pt x="1016507" y="10668"/>
                </a:lnTo>
                <a:close/>
              </a:path>
              <a:path w="1016635" h="516889">
                <a:moveTo>
                  <a:pt x="9144" y="510540"/>
                </a:moveTo>
                <a:lnTo>
                  <a:pt x="4572" y="505968"/>
                </a:lnTo>
                <a:lnTo>
                  <a:pt x="9144" y="505968"/>
                </a:lnTo>
                <a:lnTo>
                  <a:pt x="9144" y="510540"/>
                </a:lnTo>
                <a:close/>
              </a:path>
              <a:path w="1016635" h="516889">
                <a:moveTo>
                  <a:pt x="1005839" y="510540"/>
                </a:moveTo>
                <a:lnTo>
                  <a:pt x="9144" y="510540"/>
                </a:lnTo>
                <a:lnTo>
                  <a:pt x="9144" y="505968"/>
                </a:lnTo>
                <a:lnTo>
                  <a:pt x="1005839" y="505968"/>
                </a:lnTo>
                <a:lnTo>
                  <a:pt x="1005839" y="510540"/>
                </a:lnTo>
                <a:close/>
              </a:path>
              <a:path w="1016635" h="516889">
                <a:moveTo>
                  <a:pt x="1016507" y="510540"/>
                </a:moveTo>
                <a:lnTo>
                  <a:pt x="1005839" y="510540"/>
                </a:lnTo>
                <a:lnTo>
                  <a:pt x="1011935" y="505968"/>
                </a:lnTo>
                <a:lnTo>
                  <a:pt x="1016507" y="505968"/>
                </a:lnTo>
                <a:lnTo>
                  <a:pt x="1016507" y="510540"/>
                </a:lnTo>
                <a:close/>
              </a:path>
            </a:pathLst>
          </a:custGeom>
          <a:solidFill>
            <a:srgbClr val="0F7C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25039" y="3232404"/>
            <a:ext cx="1007744" cy="50609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38430" marR="133350" indent="8890">
              <a:lnSpc>
                <a:spcPts val="1550"/>
              </a:lnSpc>
              <a:spcBef>
                <a:spcPts val="459"/>
              </a:spcBef>
            </a:pPr>
            <a:r>
              <a:rPr dirty="0" sz="1300" spc="-55">
                <a:solidFill>
                  <a:srgbClr val="505050"/>
                </a:solidFill>
                <a:latin typeface="Courier New"/>
                <a:cs typeface="Courier New"/>
              </a:rPr>
              <a:t>P</a:t>
            </a:r>
            <a:r>
              <a:rPr dirty="0" sz="1300" spc="-335">
                <a:solidFill>
                  <a:srgbClr val="505050"/>
                </a:solidFill>
                <a:latin typeface="Courier New"/>
                <a:cs typeface="Courier New"/>
              </a:rPr>
              <a:t>r</a:t>
            </a:r>
            <a:r>
              <a:rPr dirty="0" sz="1300" spc="-110">
                <a:solidFill>
                  <a:srgbClr val="505050"/>
                </a:solidFill>
                <a:latin typeface="Courier New"/>
                <a:cs typeface="Courier New"/>
              </a:rPr>
              <a:t>e</a:t>
            </a:r>
            <a:r>
              <a:rPr dirty="0" sz="1300" spc="-20">
                <a:solidFill>
                  <a:srgbClr val="505050"/>
                </a:solidFill>
                <a:latin typeface="Courier New"/>
                <a:cs typeface="Courier New"/>
              </a:rPr>
              <a:t>d</a:t>
            </a:r>
            <a:r>
              <a:rPr dirty="0" sz="1300" spc="-475">
                <a:solidFill>
                  <a:srgbClr val="505050"/>
                </a:solidFill>
                <a:latin typeface="Courier New"/>
                <a:cs typeface="Courier New"/>
              </a:rPr>
              <a:t>i</a:t>
            </a:r>
            <a:r>
              <a:rPr dirty="0" sz="1300" spc="-190">
                <a:solidFill>
                  <a:srgbClr val="505050"/>
                </a:solidFill>
                <a:latin typeface="Courier New"/>
                <a:cs typeface="Courier New"/>
              </a:rPr>
              <a:t>c</a:t>
            </a:r>
            <a:r>
              <a:rPr dirty="0" sz="1300" spc="-345">
                <a:solidFill>
                  <a:srgbClr val="505050"/>
                </a:solidFill>
                <a:latin typeface="Courier New"/>
                <a:cs typeface="Courier New"/>
              </a:rPr>
              <a:t>t</a:t>
            </a:r>
            <a:r>
              <a:rPr dirty="0" sz="1300" spc="-459">
                <a:solidFill>
                  <a:srgbClr val="505050"/>
                </a:solidFill>
                <a:latin typeface="Courier New"/>
                <a:cs typeface="Courier New"/>
              </a:rPr>
              <a:t>i</a:t>
            </a:r>
            <a:r>
              <a:rPr dirty="0" sz="1300" spc="-160">
                <a:solidFill>
                  <a:srgbClr val="505050"/>
                </a:solidFill>
                <a:latin typeface="Courier New"/>
                <a:cs typeface="Courier New"/>
              </a:rPr>
              <a:t>v</a:t>
            </a:r>
            <a:r>
              <a:rPr dirty="0" sz="1300" spc="-105">
                <a:solidFill>
                  <a:srgbClr val="505050"/>
                </a:solidFill>
                <a:latin typeface="Courier New"/>
                <a:cs typeface="Courier New"/>
              </a:rPr>
              <a:t>e  </a:t>
            </a:r>
            <a:r>
              <a:rPr dirty="0" sz="1300" spc="60">
                <a:solidFill>
                  <a:srgbClr val="505050"/>
                </a:solidFill>
                <a:latin typeface="Courier New"/>
                <a:cs typeface="Courier New"/>
              </a:rPr>
              <a:t>A</a:t>
            </a:r>
            <a:r>
              <a:rPr dirty="0" sz="1300" spc="-475">
                <a:solidFill>
                  <a:srgbClr val="505050"/>
                </a:solidFill>
                <a:latin typeface="Courier New"/>
                <a:cs typeface="Courier New"/>
              </a:rPr>
              <a:t>l</a:t>
            </a:r>
            <a:r>
              <a:rPr dirty="0" sz="1300" spc="-20">
                <a:solidFill>
                  <a:srgbClr val="505050"/>
                </a:solidFill>
                <a:latin typeface="Courier New"/>
                <a:cs typeface="Courier New"/>
              </a:rPr>
              <a:t>g</a:t>
            </a:r>
            <a:r>
              <a:rPr dirty="0" sz="1300" spc="-35">
                <a:solidFill>
                  <a:srgbClr val="505050"/>
                </a:solidFill>
                <a:latin typeface="Courier New"/>
                <a:cs typeface="Courier New"/>
              </a:rPr>
              <a:t>o</a:t>
            </a:r>
            <a:r>
              <a:rPr dirty="0" sz="1300" spc="-320">
                <a:solidFill>
                  <a:srgbClr val="505050"/>
                </a:solidFill>
                <a:latin typeface="Courier New"/>
                <a:cs typeface="Courier New"/>
              </a:rPr>
              <a:t>r</a:t>
            </a:r>
            <a:r>
              <a:rPr dirty="0" sz="1300" spc="-475">
                <a:solidFill>
                  <a:srgbClr val="505050"/>
                </a:solidFill>
                <a:latin typeface="Courier New"/>
                <a:cs typeface="Courier New"/>
              </a:rPr>
              <a:t>i</a:t>
            </a:r>
            <a:r>
              <a:rPr dirty="0" sz="1300" spc="-345">
                <a:solidFill>
                  <a:srgbClr val="505050"/>
                </a:solidFill>
                <a:latin typeface="Courier New"/>
                <a:cs typeface="Courier New"/>
              </a:rPr>
              <a:t>t</a:t>
            </a:r>
            <a:r>
              <a:rPr dirty="0" sz="1300" spc="-60">
                <a:solidFill>
                  <a:srgbClr val="505050"/>
                </a:solidFill>
                <a:latin typeface="Courier New"/>
                <a:cs typeface="Courier New"/>
              </a:rPr>
              <a:t>h</a:t>
            </a:r>
            <a:r>
              <a:rPr dirty="0" sz="1300" spc="335">
                <a:solidFill>
                  <a:srgbClr val="505050"/>
                </a:solidFill>
                <a:latin typeface="Courier New"/>
                <a:cs typeface="Courier New"/>
              </a:rPr>
              <a:t>m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24583" y="3392423"/>
            <a:ext cx="597535" cy="111760"/>
          </a:xfrm>
          <a:custGeom>
            <a:avLst/>
            <a:gdLst/>
            <a:ahLst/>
            <a:cxnLst/>
            <a:rect l="l" t="t" r="r" b="b"/>
            <a:pathLst>
              <a:path w="597535" h="111760">
                <a:moveTo>
                  <a:pt x="47244" y="60959"/>
                </a:moveTo>
                <a:lnTo>
                  <a:pt x="0" y="60959"/>
                </a:lnTo>
                <a:lnTo>
                  <a:pt x="0" y="48767"/>
                </a:lnTo>
                <a:lnTo>
                  <a:pt x="47244" y="48767"/>
                </a:lnTo>
                <a:lnTo>
                  <a:pt x="47244" y="60959"/>
                </a:lnTo>
                <a:close/>
              </a:path>
              <a:path w="597535" h="111760">
                <a:moveTo>
                  <a:pt x="131064" y="60959"/>
                </a:moveTo>
                <a:lnTo>
                  <a:pt x="83820" y="60959"/>
                </a:lnTo>
                <a:lnTo>
                  <a:pt x="83820" y="48767"/>
                </a:lnTo>
                <a:lnTo>
                  <a:pt x="131064" y="48767"/>
                </a:lnTo>
                <a:lnTo>
                  <a:pt x="131064" y="60959"/>
                </a:lnTo>
                <a:close/>
              </a:path>
              <a:path w="597535" h="111760">
                <a:moveTo>
                  <a:pt x="214883" y="60959"/>
                </a:moveTo>
                <a:lnTo>
                  <a:pt x="166116" y="60959"/>
                </a:lnTo>
                <a:lnTo>
                  <a:pt x="166116" y="48767"/>
                </a:lnTo>
                <a:lnTo>
                  <a:pt x="214883" y="48767"/>
                </a:lnTo>
                <a:lnTo>
                  <a:pt x="214883" y="60959"/>
                </a:lnTo>
                <a:close/>
              </a:path>
              <a:path w="597535" h="111760">
                <a:moveTo>
                  <a:pt x="297180" y="60959"/>
                </a:moveTo>
                <a:lnTo>
                  <a:pt x="249936" y="60959"/>
                </a:lnTo>
                <a:lnTo>
                  <a:pt x="249936" y="48767"/>
                </a:lnTo>
                <a:lnTo>
                  <a:pt x="297180" y="48767"/>
                </a:lnTo>
                <a:lnTo>
                  <a:pt x="297180" y="60959"/>
                </a:lnTo>
                <a:close/>
              </a:path>
              <a:path w="597535" h="111760">
                <a:moveTo>
                  <a:pt x="381000" y="60959"/>
                </a:moveTo>
                <a:lnTo>
                  <a:pt x="332232" y="60959"/>
                </a:lnTo>
                <a:lnTo>
                  <a:pt x="332232" y="48767"/>
                </a:lnTo>
                <a:lnTo>
                  <a:pt x="381000" y="48767"/>
                </a:lnTo>
                <a:lnTo>
                  <a:pt x="381000" y="60959"/>
                </a:lnTo>
                <a:close/>
              </a:path>
              <a:path w="597535" h="111760">
                <a:moveTo>
                  <a:pt x="463296" y="60959"/>
                </a:moveTo>
                <a:lnTo>
                  <a:pt x="416052" y="60959"/>
                </a:lnTo>
                <a:lnTo>
                  <a:pt x="416052" y="48767"/>
                </a:lnTo>
                <a:lnTo>
                  <a:pt x="463296" y="48767"/>
                </a:lnTo>
                <a:lnTo>
                  <a:pt x="463296" y="60959"/>
                </a:lnTo>
                <a:close/>
              </a:path>
              <a:path w="597535" h="111760">
                <a:moveTo>
                  <a:pt x="573141" y="55543"/>
                </a:moveTo>
                <a:lnTo>
                  <a:pt x="498348" y="10667"/>
                </a:lnTo>
                <a:lnTo>
                  <a:pt x="495300" y="9143"/>
                </a:lnTo>
                <a:lnTo>
                  <a:pt x="493776" y="6095"/>
                </a:lnTo>
                <a:lnTo>
                  <a:pt x="495300" y="3047"/>
                </a:lnTo>
                <a:lnTo>
                  <a:pt x="498348" y="0"/>
                </a:lnTo>
                <a:lnTo>
                  <a:pt x="501396" y="0"/>
                </a:lnTo>
                <a:lnTo>
                  <a:pt x="504444" y="1523"/>
                </a:lnTo>
                <a:lnTo>
                  <a:pt x="586783" y="48767"/>
                </a:lnTo>
                <a:lnTo>
                  <a:pt x="582168" y="48767"/>
                </a:lnTo>
                <a:lnTo>
                  <a:pt x="582168" y="50291"/>
                </a:lnTo>
                <a:lnTo>
                  <a:pt x="573141" y="55543"/>
                </a:lnTo>
                <a:close/>
              </a:path>
              <a:path w="597535" h="111760">
                <a:moveTo>
                  <a:pt x="547116" y="60959"/>
                </a:moveTo>
                <a:lnTo>
                  <a:pt x="499872" y="60959"/>
                </a:lnTo>
                <a:lnTo>
                  <a:pt x="499872" y="48767"/>
                </a:lnTo>
                <a:lnTo>
                  <a:pt x="547116" y="48767"/>
                </a:lnTo>
                <a:lnTo>
                  <a:pt x="547116" y="60959"/>
                </a:lnTo>
                <a:close/>
              </a:path>
              <a:path w="597535" h="111760">
                <a:moveTo>
                  <a:pt x="585216" y="60959"/>
                </a:moveTo>
                <a:lnTo>
                  <a:pt x="582168" y="60959"/>
                </a:lnTo>
                <a:lnTo>
                  <a:pt x="582168" y="48767"/>
                </a:lnTo>
                <a:lnTo>
                  <a:pt x="585216" y="48767"/>
                </a:lnTo>
                <a:lnTo>
                  <a:pt x="585216" y="60959"/>
                </a:lnTo>
                <a:close/>
              </a:path>
              <a:path w="597535" h="111760">
                <a:moveTo>
                  <a:pt x="587078" y="60959"/>
                </a:moveTo>
                <a:lnTo>
                  <a:pt x="585216" y="60959"/>
                </a:lnTo>
                <a:lnTo>
                  <a:pt x="585216" y="48767"/>
                </a:lnTo>
                <a:lnTo>
                  <a:pt x="586783" y="48767"/>
                </a:lnTo>
                <a:lnTo>
                  <a:pt x="597408" y="54863"/>
                </a:lnTo>
                <a:lnTo>
                  <a:pt x="587078" y="60959"/>
                </a:lnTo>
                <a:close/>
              </a:path>
              <a:path w="597535" h="111760">
                <a:moveTo>
                  <a:pt x="582168" y="60959"/>
                </a:moveTo>
                <a:lnTo>
                  <a:pt x="573141" y="55543"/>
                </a:lnTo>
                <a:lnTo>
                  <a:pt x="582168" y="50291"/>
                </a:lnTo>
                <a:lnTo>
                  <a:pt x="582168" y="60959"/>
                </a:lnTo>
                <a:close/>
              </a:path>
              <a:path w="597535" h="111760">
                <a:moveTo>
                  <a:pt x="501396" y="111251"/>
                </a:moveTo>
                <a:lnTo>
                  <a:pt x="498348" y="109727"/>
                </a:lnTo>
                <a:lnTo>
                  <a:pt x="495300" y="106679"/>
                </a:lnTo>
                <a:lnTo>
                  <a:pt x="493776" y="103631"/>
                </a:lnTo>
                <a:lnTo>
                  <a:pt x="495300" y="100583"/>
                </a:lnTo>
                <a:lnTo>
                  <a:pt x="498348" y="99059"/>
                </a:lnTo>
                <a:lnTo>
                  <a:pt x="573141" y="55543"/>
                </a:lnTo>
                <a:lnTo>
                  <a:pt x="582168" y="60959"/>
                </a:lnTo>
                <a:lnTo>
                  <a:pt x="587078" y="60959"/>
                </a:lnTo>
                <a:lnTo>
                  <a:pt x="504444" y="109727"/>
                </a:lnTo>
                <a:lnTo>
                  <a:pt x="501396" y="11125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20011" y="3535679"/>
            <a:ext cx="582295" cy="111760"/>
          </a:xfrm>
          <a:custGeom>
            <a:avLst/>
            <a:gdLst/>
            <a:ahLst/>
            <a:cxnLst/>
            <a:rect l="l" t="t" r="r" b="b"/>
            <a:pathLst>
              <a:path w="582294" h="111760">
                <a:moveTo>
                  <a:pt x="582168" y="60959"/>
                </a:moveTo>
                <a:lnTo>
                  <a:pt x="534924" y="60959"/>
                </a:lnTo>
                <a:lnTo>
                  <a:pt x="534924" y="48767"/>
                </a:lnTo>
                <a:lnTo>
                  <a:pt x="582168" y="48767"/>
                </a:lnTo>
                <a:lnTo>
                  <a:pt x="582168" y="60959"/>
                </a:lnTo>
                <a:close/>
              </a:path>
              <a:path w="582294" h="111760">
                <a:moveTo>
                  <a:pt x="499872" y="60959"/>
                </a:moveTo>
                <a:lnTo>
                  <a:pt x="452628" y="60959"/>
                </a:lnTo>
                <a:lnTo>
                  <a:pt x="452628" y="48767"/>
                </a:lnTo>
                <a:lnTo>
                  <a:pt x="499872" y="48767"/>
                </a:lnTo>
                <a:lnTo>
                  <a:pt x="499872" y="60959"/>
                </a:lnTo>
                <a:close/>
              </a:path>
              <a:path w="582294" h="111760">
                <a:moveTo>
                  <a:pt x="416052" y="60959"/>
                </a:moveTo>
                <a:lnTo>
                  <a:pt x="368808" y="60959"/>
                </a:lnTo>
                <a:lnTo>
                  <a:pt x="368808" y="48767"/>
                </a:lnTo>
                <a:lnTo>
                  <a:pt x="416052" y="48767"/>
                </a:lnTo>
                <a:lnTo>
                  <a:pt x="416052" y="60959"/>
                </a:lnTo>
                <a:close/>
              </a:path>
              <a:path w="582294" h="111760">
                <a:moveTo>
                  <a:pt x="333756" y="60959"/>
                </a:moveTo>
                <a:lnTo>
                  <a:pt x="286512" y="60959"/>
                </a:lnTo>
                <a:lnTo>
                  <a:pt x="286512" y="48767"/>
                </a:lnTo>
                <a:lnTo>
                  <a:pt x="333756" y="48767"/>
                </a:lnTo>
                <a:lnTo>
                  <a:pt x="333756" y="60959"/>
                </a:lnTo>
                <a:close/>
              </a:path>
              <a:path w="582294" h="111760">
                <a:moveTo>
                  <a:pt x="249936" y="60959"/>
                </a:moveTo>
                <a:lnTo>
                  <a:pt x="202692" y="60959"/>
                </a:lnTo>
                <a:lnTo>
                  <a:pt x="202692" y="48767"/>
                </a:lnTo>
                <a:lnTo>
                  <a:pt x="249936" y="48767"/>
                </a:lnTo>
                <a:lnTo>
                  <a:pt x="249936" y="60959"/>
                </a:lnTo>
                <a:close/>
              </a:path>
              <a:path w="582294" h="111760">
                <a:moveTo>
                  <a:pt x="167640" y="60959"/>
                </a:moveTo>
                <a:lnTo>
                  <a:pt x="120396" y="60959"/>
                </a:lnTo>
                <a:lnTo>
                  <a:pt x="120396" y="48767"/>
                </a:lnTo>
                <a:lnTo>
                  <a:pt x="167640" y="48767"/>
                </a:lnTo>
                <a:lnTo>
                  <a:pt x="167640" y="60959"/>
                </a:lnTo>
                <a:close/>
              </a:path>
              <a:path w="582294" h="111760">
                <a:moveTo>
                  <a:pt x="96012" y="111251"/>
                </a:moveTo>
                <a:lnTo>
                  <a:pt x="92964" y="109727"/>
                </a:lnTo>
                <a:lnTo>
                  <a:pt x="0" y="54863"/>
                </a:lnTo>
                <a:lnTo>
                  <a:pt x="92964" y="1523"/>
                </a:lnTo>
                <a:lnTo>
                  <a:pt x="96012" y="0"/>
                </a:lnTo>
                <a:lnTo>
                  <a:pt x="99060" y="0"/>
                </a:lnTo>
                <a:lnTo>
                  <a:pt x="102108" y="6095"/>
                </a:lnTo>
                <a:lnTo>
                  <a:pt x="102108" y="10667"/>
                </a:lnTo>
                <a:lnTo>
                  <a:pt x="99060" y="12191"/>
                </a:lnTo>
                <a:lnTo>
                  <a:pt x="33575" y="50291"/>
                </a:lnTo>
                <a:lnTo>
                  <a:pt x="15240" y="50291"/>
                </a:lnTo>
                <a:lnTo>
                  <a:pt x="15240" y="60959"/>
                </a:lnTo>
                <a:lnTo>
                  <a:pt x="33575" y="60959"/>
                </a:lnTo>
                <a:lnTo>
                  <a:pt x="99060" y="99059"/>
                </a:lnTo>
                <a:lnTo>
                  <a:pt x="102108" y="100583"/>
                </a:lnTo>
                <a:lnTo>
                  <a:pt x="102108" y="105155"/>
                </a:lnTo>
                <a:lnTo>
                  <a:pt x="100584" y="106679"/>
                </a:lnTo>
                <a:lnTo>
                  <a:pt x="99060" y="109727"/>
                </a:lnTo>
                <a:lnTo>
                  <a:pt x="96012" y="111251"/>
                </a:lnTo>
                <a:close/>
              </a:path>
              <a:path w="582294" h="111760">
                <a:moveTo>
                  <a:pt x="83820" y="60959"/>
                </a:moveTo>
                <a:lnTo>
                  <a:pt x="36576" y="60959"/>
                </a:lnTo>
                <a:lnTo>
                  <a:pt x="36576" y="48767"/>
                </a:lnTo>
                <a:lnTo>
                  <a:pt x="83820" y="48767"/>
                </a:lnTo>
                <a:lnTo>
                  <a:pt x="83820" y="60959"/>
                </a:lnTo>
                <a:close/>
              </a:path>
              <a:path w="582294" h="111760">
                <a:moveTo>
                  <a:pt x="15240" y="60959"/>
                </a:moveTo>
                <a:lnTo>
                  <a:pt x="15240" y="50291"/>
                </a:lnTo>
                <a:lnTo>
                  <a:pt x="24407" y="55625"/>
                </a:lnTo>
                <a:lnTo>
                  <a:pt x="15240" y="60959"/>
                </a:lnTo>
                <a:close/>
              </a:path>
              <a:path w="582294" h="111760">
                <a:moveTo>
                  <a:pt x="24407" y="55625"/>
                </a:moveTo>
                <a:lnTo>
                  <a:pt x="15240" y="50291"/>
                </a:lnTo>
                <a:lnTo>
                  <a:pt x="33575" y="50291"/>
                </a:lnTo>
                <a:lnTo>
                  <a:pt x="24407" y="55625"/>
                </a:lnTo>
                <a:close/>
              </a:path>
              <a:path w="582294" h="111760">
                <a:moveTo>
                  <a:pt x="33575" y="60959"/>
                </a:moveTo>
                <a:lnTo>
                  <a:pt x="15240" y="60959"/>
                </a:lnTo>
                <a:lnTo>
                  <a:pt x="24407" y="55625"/>
                </a:lnTo>
                <a:lnTo>
                  <a:pt x="33575" y="6095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27747" y="2875788"/>
            <a:ext cx="269748" cy="278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76159" y="2916935"/>
            <a:ext cx="335280" cy="83820"/>
          </a:xfrm>
          <a:custGeom>
            <a:avLst/>
            <a:gdLst/>
            <a:ahLst/>
            <a:cxnLst/>
            <a:rect l="l" t="t" r="r" b="b"/>
            <a:pathLst>
              <a:path w="335279" h="83819">
                <a:moveTo>
                  <a:pt x="83819" y="83819"/>
                </a:moveTo>
                <a:lnTo>
                  <a:pt x="0" y="42671"/>
                </a:lnTo>
                <a:lnTo>
                  <a:pt x="83819" y="0"/>
                </a:lnTo>
                <a:lnTo>
                  <a:pt x="83819" y="36575"/>
                </a:lnTo>
                <a:lnTo>
                  <a:pt x="70103" y="36575"/>
                </a:lnTo>
                <a:lnTo>
                  <a:pt x="70103" y="48767"/>
                </a:lnTo>
                <a:lnTo>
                  <a:pt x="83819" y="48767"/>
                </a:lnTo>
                <a:lnTo>
                  <a:pt x="83819" y="83819"/>
                </a:lnTo>
                <a:close/>
              </a:path>
              <a:path w="335279" h="83819">
                <a:moveTo>
                  <a:pt x="83819" y="48767"/>
                </a:moveTo>
                <a:lnTo>
                  <a:pt x="70103" y="48767"/>
                </a:lnTo>
                <a:lnTo>
                  <a:pt x="70103" y="36575"/>
                </a:lnTo>
                <a:lnTo>
                  <a:pt x="83819" y="36575"/>
                </a:lnTo>
                <a:lnTo>
                  <a:pt x="83819" y="48767"/>
                </a:lnTo>
                <a:close/>
              </a:path>
              <a:path w="335279" h="83819">
                <a:moveTo>
                  <a:pt x="335279" y="48767"/>
                </a:moveTo>
                <a:lnTo>
                  <a:pt x="83819" y="48767"/>
                </a:lnTo>
                <a:lnTo>
                  <a:pt x="83819" y="36575"/>
                </a:lnTo>
                <a:lnTo>
                  <a:pt x="335279" y="36575"/>
                </a:lnTo>
                <a:lnTo>
                  <a:pt x="335279" y="4876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71816" y="2852927"/>
            <a:ext cx="374903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73083" y="2711195"/>
            <a:ext cx="886968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46719" y="2915411"/>
            <a:ext cx="624840" cy="83820"/>
          </a:xfrm>
          <a:custGeom>
            <a:avLst/>
            <a:gdLst/>
            <a:ahLst/>
            <a:cxnLst/>
            <a:rect l="l" t="t" r="r" b="b"/>
            <a:pathLst>
              <a:path w="624840" h="83819">
                <a:moveTo>
                  <a:pt x="83820" y="83820"/>
                </a:moveTo>
                <a:lnTo>
                  <a:pt x="0" y="44196"/>
                </a:lnTo>
                <a:lnTo>
                  <a:pt x="82296" y="0"/>
                </a:lnTo>
                <a:lnTo>
                  <a:pt x="82955" y="36292"/>
                </a:lnTo>
                <a:lnTo>
                  <a:pt x="70104" y="36576"/>
                </a:lnTo>
                <a:lnTo>
                  <a:pt x="70104" y="48768"/>
                </a:lnTo>
                <a:lnTo>
                  <a:pt x="83182" y="48768"/>
                </a:lnTo>
                <a:lnTo>
                  <a:pt x="83820" y="83820"/>
                </a:lnTo>
                <a:close/>
              </a:path>
              <a:path w="624840" h="83819">
                <a:moveTo>
                  <a:pt x="83177" y="48480"/>
                </a:moveTo>
                <a:lnTo>
                  <a:pt x="82955" y="36292"/>
                </a:lnTo>
                <a:lnTo>
                  <a:pt x="623316" y="24384"/>
                </a:lnTo>
                <a:lnTo>
                  <a:pt x="624840" y="36576"/>
                </a:lnTo>
                <a:lnTo>
                  <a:pt x="83177" y="48480"/>
                </a:lnTo>
                <a:close/>
              </a:path>
              <a:path w="624840" h="83819">
                <a:moveTo>
                  <a:pt x="70104" y="48768"/>
                </a:moveTo>
                <a:lnTo>
                  <a:pt x="70104" y="36576"/>
                </a:lnTo>
                <a:lnTo>
                  <a:pt x="82955" y="36292"/>
                </a:lnTo>
                <a:lnTo>
                  <a:pt x="83177" y="48480"/>
                </a:lnTo>
                <a:lnTo>
                  <a:pt x="70104" y="48768"/>
                </a:lnTo>
                <a:close/>
              </a:path>
              <a:path w="624840" h="83819">
                <a:moveTo>
                  <a:pt x="83182" y="48768"/>
                </a:moveTo>
                <a:lnTo>
                  <a:pt x="70104" y="48768"/>
                </a:lnTo>
                <a:lnTo>
                  <a:pt x="83177" y="48480"/>
                </a:lnTo>
                <a:lnTo>
                  <a:pt x="83182" y="4876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25611" y="2840735"/>
            <a:ext cx="224027" cy="370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21040" y="2834639"/>
            <a:ext cx="233679" cy="381000"/>
          </a:xfrm>
          <a:custGeom>
            <a:avLst/>
            <a:gdLst/>
            <a:ahLst/>
            <a:cxnLst/>
            <a:rect l="l" t="t" r="r" b="b"/>
            <a:pathLst>
              <a:path w="233679" h="381000">
                <a:moveTo>
                  <a:pt x="231648" y="381000"/>
                </a:moveTo>
                <a:lnTo>
                  <a:pt x="1524" y="381000"/>
                </a:lnTo>
                <a:lnTo>
                  <a:pt x="0" y="379476"/>
                </a:lnTo>
                <a:lnTo>
                  <a:pt x="0" y="3048"/>
                </a:lnTo>
                <a:lnTo>
                  <a:pt x="1524" y="0"/>
                </a:lnTo>
                <a:lnTo>
                  <a:pt x="231648" y="0"/>
                </a:lnTo>
                <a:lnTo>
                  <a:pt x="233172" y="3048"/>
                </a:lnTo>
                <a:lnTo>
                  <a:pt x="233172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370332"/>
                </a:lnTo>
                <a:lnTo>
                  <a:pt x="4572" y="370332"/>
                </a:lnTo>
                <a:lnTo>
                  <a:pt x="10668" y="376428"/>
                </a:lnTo>
                <a:lnTo>
                  <a:pt x="233172" y="376428"/>
                </a:lnTo>
                <a:lnTo>
                  <a:pt x="233172" y="379476"/>
                </a:lnTo>
                <a:lnTo>
                  <a:pt x="231648" y="381000"/>
                </a:lnTo>
                <a:close/>
              </a:path>
              <a:path w="233679" h="381000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233679" h="381000">
                <a:moveTo>
                  <a:pt x="222504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222504" y="6096"/>
                </a:lnTo>
                <a:lnTo>
                  <a:pt x="222504" y="10668"/>
                </a:lnTo>
                <a:close/>
              </a:path>
              <a:path w="233679" h="381000">
                <a:moveTo>
                  <a:pt x="222504" y="376428"/>
                </a:moveTo>
                <a:lnTo>
                  <a:pt x="222504" y="6096"/>
                </a:lnTo>
                <a:lnTo>
                  <a:pt x="228600" y="10668"/>
                </a:lnTo>
                <a:lnTo>
                  <a:pt x="233172" y="10668"/>
                </a:lnTo>
                <a:lnTo>
                  <a:pt x="233172" y="370332"/>
                </a:lnTo>
                <a:lnTo>
                  <a:pt x="228600" y="370332"/>
                </a:lnTo>
                <a:lnTo>
                  <a:pt x="222504" y="376428"/>
                </a:lnTo>
                <a:close/>
              </a:path>
              <a:path w="233679" h="381000">
                <a:moveTo>
                  <a:pt x="233172" y="10668"/>
                </a:moveTo>
                <a:lnTo>
                  <a:pt x="228600" y="10668"/>
                </a:lnTo>
                <a:lnTo>
                  <a:pt x="222504" y="6096"/>
                </a:lnTo>
                <a:lnTo>
                  <a:pt x="233172" y="6096"/>
                </a:lnTo>
                <a:lnTo>
                  <a:pt x="233172" y="10668"/>
                </a:lnTo>
                <a:close/>
              </a:path>
              <a:path w="233679" h="381000">
                <a:moveTo>
                  <a:pt x="10668" y="376428"/>
                </a:moveTo>
                <a:lnTo>
                  <a:pt x="4572" y="370332"/>
                </a:lnTo>
                <a:lnTo>
                  <a:pt x="10668" y="370332"/>
                </a:lnTo>
                <a:lnTo>
                  <a:pt x="10668" y="376428"/>
                </a:lnTo>
                <a:close/>
              </a:path>
              <a:path w="233679" h="381000">
                <a:moveTo>
                  <a:pt x="222504" y="376428"/>
                </a:moveTo>
                <a:lnTo>
                  <a:pt x="10668" y="376428"/>
                </a:lnTo>
                <a:lnTo>
                  <a:pt x="10668" y="370332"/>
                </a:lnTo>
                <a:lnTo>
                  <a:pt x="222504" y="370332"/>
                </a:lnTo>
                <a:lnTo>
                  <a:pt x="222504" y="376428"/>
                </a:lnTo>
                <a:close/>
              </a:path>
              <a:path w="233679" h="381000">
                <a:moveTo>
                  <a:pt x="233172" y="376428"/>
                </a:moveTo>
                <a:lnTo>
                  <a:pt x="222504" y="376428"/>
                </a:lnTo>
                <a:lnTo>
                  <a:pt x="228600" y="370332"/>
                </a:lnTo>
                <a:lnTo>
                  <a:pt x="233172" y="370332"/>
                </a:lnTo>
                <a:lnTo>
                  <a:pt x="233172" y="376428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70747" y="2773679"/>
            <a:ext cx="222503" cy="370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64652" y="2769107"/>
            <a:ext cx="234950" cy="381000"/>
          </a:xfrm>
          <a:custGeom>
            <a:avLst/>
            <a:gdLst/>
            <a:ahLst/>
            <a:cxnLst/>
            <a:rect l="l" t="t" r="r" b="b"/>
            <a:pathLst>
              <a:path w="234950" h="381000">
                <a:moveTo>
                  <a:pt x="231648" y="381000"/>
                </a:moveTo>
                <a:lnTo>
                  <a:pt x="3048" y="381000"/>
                </a:lnTo>
                <a:lnTo>
                  <a:pt x="0" y="377952"/>
                </a:lnTo>
                <a:lnTo>
                  <a:pt x="0" y="1524"/>
                </a:lnTo>
                <a:lnTo>
                  <a:pt x="3048" y="0"/>
                </a:lnTo>
                <a:lnTo>
                  <a:pt x="231648" y="0"/>
                </a:lnTo>
                <a:lnTo>
                  <a:pt x="234696" y="1524"/>
                </a:lnTo>
                <a:lnTo>
                  <a:pt x="234696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70332"/>
                </a:lnTo>
                <a:lnTo>
                  <a:pt x="6096" y="370332"/>
                </a:lnTo>
                <a:lnTo>
                  <a:pt x="10668" y="374904"/>
                </a:lnTo>
                <a:lnTo>
                  <a:pt x="234696" y="374904"/>
                </a:lnTo>
                <a:lnTo>
                  <a:pt x="234696" y="377952"/>
                </a:lnTo>
                <a:lnTo>
                  <a:pt x="231648" y="381000"/>
                </a:lnTo>
                <a:close/>
              </a:path>
              <a:path w="234950" h="381000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234950" h="381000">
                <a:moveTo>
                  <a:pt x="224028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224028" y="4572"/>
                </a:lnTo>
                <a:lnTo>
                  <a:pt x="224028" y="10668"/>
                </a:lnTo>
                <a:close/>
              </a:path>
              <a:path w="234950" h="381000">
                <a:moveTo>
                  <a:pt x="224028" y="374904"/>
                </a:moveTo>
                <a:lnTo>
                  <a:pt x="224028" y="4572"/>
                </a:lnTo>
                <a:lnTo>
                  <a:pt x="228600" y="10668"/>
                </a:lnTo>
                <a:lnTo>
                  <a:pt x="234696" y="10668"/>
                </a:lnTo>
                <a:lnTo>
                  <a:pt x="234696" y="370332"/>
                </a:lnTo>
                <a:lnTo>
                  <a:pt x="228600" y="370332"/>
                </a:lnTo>
                <a:lnTo>
                  <a:pt x="224028" y="374904"/>
                </a:lnTo>
                <a:close/>
              </a:path>
              <a:path w="234950" h="381000">
                <a:moveTo>
                  <a:pt x="234696" y="10668"/>
                </a:moveTo>
                <a:lnTo>
                  <a:pt x="228600" y="10668"/>
                </a:lnTo>
                <a:lnTo>
                  <a:pt x="224028" y="4572"/>
                </a:lnTo>
                <a:lnTo>
                  <a:pt x="234696" y="4572"/>
                </a:lnTo>
                <a:lnTo>
                  <a:pt x="234696" y="10668"/>
                </a:lnTo>
                <a:close/>
              </a:path>
              <a:path w="234950" h="381000">
                <a:moveTo>
                  <a:pt x="10668" y="374904"/>
                </a:moveTo>
                <a:lnTo>
                  <a:pt x="6096" y="370332"/>
                </a:lnTo>
                <a:lnTo>
                  <a:pt x="10668" y="370332"/>
                </a:lnTo>
                <a:lnTo>
                  <a:pt x="10668" y="374904"/>
                </a:lnTo>
                <a:close/>
              </a:path>
              <a:path w="234950" h="381000">
                <a:moveTo>
                  <a:pt x="224028" y="374904"/>
                </a:moveTo>
                <a:lnTo>
                  <a:pt x="10668" y="374904"/>
                </a:lnTo>
                <a:lnTo>
                  <a:pt x="10668" y="370332"/>
                </a:lnTo>
                <a:lnTo>
                  <a:pt x="224028" y="370332"/>
                </a:lnTo>
                <a:lnTo>
                  <a:pt x="224028" y="374904"/>
                </a:lnTo>
                <a:close/>
              </a:path>
              <a:path w="234950" h="381000">
                <a:moveTo>
                  <a:pt x="234696" y="374904"/>
                </a:moveTo>
                <a:lnTo>
                  <a:pt x="224028" y="374904"/>
                </a:lnTo>
                <a:lnTo>
                  <a:pt x="228600" y="370332"/>
                </a:lnTo>
                <a:lnTo>
                  <a:pt x="234696" y="370332"/>
                </a:lnTo>
                <a:lnTo>
                  <a:pt x="234696" y="374904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14359" y="2708148"/>
            <a:ext cx="224027" cy="370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08264" y="2702051"/>
            <a:ext cx="234950" cy="381000"/>
          </a:xfrm>
          <a:custGeom>
            <a:avLst/>
            <a:gdLst/>
            <a:ahLst/>
            <a:cxnLst/>
            <a:rect l="l" t="t" r="r" b="b"/>
            <a:pathLst>
              <a:path w="234950" h="381000">
                <a:moveTo>
                  <a:pt x="231648" y="381000"/>
                </a:moveTo>
                <a:lnTo>
                  <a:pt x="3048" y="381000"/>
                </a:lnTo>
                <a:lnTo>
                  <a:pt x="0" y="379476"/>
                </a:lnTo>
                <a:lnTo>
                  <a:pt x="0" y="3048"/>
                </a:lnTo>
                <a:lnTo>
                  <a:pt x="3048" y="0"/>
                </a:lnTo>
                <a:lnTo>
                  <a:pt x="231648" y="0"/>
                </a:lnTo>
                <a:lnTo>
                  <a:pt x="234696" y="3048"/>
                </a:lnTo>
                <a:lnTo>
                  <a:pt x="234696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71856"/>
                </a:lnTo>
                <a:lnTo>
                  <a:pt x="6096" y="371856"/>
                </a:lnTo>
                <a:lnTo>
                  <a:pt x="10668" y="376428"/>
                </a:lnTo>
                <a:lnTo>
                  <a:pt x="234696" y="376428"/>
                </a:lnTo>
                <a:lnTo>
                  <a:pt x="234696" y="379476"/>
                </a:lnTo>
                <a:lnTo>
                  <a:pt x="231648" y="381000"/>
                </a:lnTo>
                <a:close/>
              </a:path>
              <a:path w="234950" h="381000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234950" h="381000">
                <a:moveTo>
                  <a:pt x="224028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224028" y="6096"/>
                </a:lnTo>
                <a:lnTo>
                  <a:pt x="224028" y="10668"/>
                </a:lnTo>
                <a:close/>
              </a:path>
              <a:path w="234950" h="381000">
                <a:moveTo>
                  <a:pt x="224028" y="376428"/>
                </a:moveTo>
                <a:lnTo>
                  <a:pt x="224028" y="6096"/>
                </a:lnTo>
                <a:lnTo>
                  <a:pt x="230124" y="10668"/>
                </a:lnTo>
                <a:lnTo>
                  <a:pt x="234696" y="10668"/>
                </a:lnTo>
                <a:lnTo>
                  <a:pt x="234696" y="371856"/>
                </a:lnTo>
                <a:lnTo>
                  <a:pt x="230124" y="371856"/>
                </a:lnTo>
                <a:lnTo>
                  <a:pt x="224028" y="376428"/>
                </a:lnTo>
                <a:close/>
              </a:path>
              <a:path w="234950" h="381000">
                <a:moveTo>
                  <a:pt x="234696" y="10668"/>
                </a:moveTo>
                <a:lnTo>
                  <a:pt x="230124" y="10668"/>
                </a:lnTo>
                <a:lnTo>
                  <a:pt x="224028" y="6096"/>
                </a:lnTo>
                <a:lnTo>
                  <a:pt x="234696" y="6096"/>
                </a:lnTo>
                <a:lnTo>
                  <a:pt x="234696" y="10668"/>
                </a:lnTo>
                <a:close/>
              </a:path>
              <a:path w="234950" h="381000">
                <a:moveTo>
                  <a:pt x="10668" y="376428"/>
                </a:moveTo>
                <a:lnTo>
                  <a:pt x="6096" y="371856"/>
                </a:lnTo>
                <a:lnTo>
                  <a:pt x="10668" y="371856"/>
                </a:lnTo>
                <a:lnTo>
                  <a:pt x="10668" y="376428"/>
                </a:lnTo>
                <a:close/>
              </a:path>
              <a:path w="234950" h="381000">
                <a:moveTo>
                  <a:pt x="224028" y="376428"/>
                </a:moveTo>
                <a:lnTo>
                  <a:pt x="10668" y="376428"/>
                </a:lnTo>
                <a:lnTo>
                  <a:pt x="10668" y="371856"/>
                </a:lnTo>
                <a:lnTo>
                  <a:pt x="224028" y="371856"/>
                </a:lnTo>
                <a:lnTo>
                  <a:pt x="224028" y="376428"/>
                </a:lnTo>
                <a:close/>
              </a:path>
              <a:path w="234950" h="381000">
                <a:moveTo>
                  <a:pt x="234696" y="376428"/>
                </a:moveTo>
                <a:lnTo>
                  <a:pt x="224028" y="376428"/>
                </a:lnTo>
                <a:lnTo>
                  <a:pt x="230124" y="371856"/>
                </a:lnTo>
                <a:lnTo>
                  <a:pt x="234696" y="371856"/>
                </a:lnTo>
                <a:lnTo>
                  <a:pt x="234696" y="376428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08264" y="2702051"/>
            <a:ext cx="100584" cy="1173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08264" y="2702051"/>
            <a:ext cx="100965" cy="117475"/>
          </a:xfrm>
          <a:custGeom>
            <a:avLst/>
            <a:gdLst/>
            <a:ahLst/>
            <a:cxnLst/>
            <a:rect l="l" t="t" r="r" b="b"/>
            <a:pathLst>
              <a:path w="100965" h="117475">
                <a:moveTo>
                  <a:pt x="97535" y="117348"/>
                </a:moveTo>
                <a:lnTo>
                  <a:pt x="4571" y="117348"/>
                </a:lnTo>
                <a:lnTo>
                  <a:pt x="1523" y="115824"/>
                </a:lnTo>
                <a:lnTo>
                  <a:pt x="1523" y="114300"/>
                </a:lnTo>
                <a:lnTo>
                  <a:pt x="0" y="112776"/>
                </a:lnTo>
                <a:lnTo>
                  <a:pt x="0" y="109728"/>
                </a:lnTo>
                <a:lnTo>
                  <a:pt x="1523" y="108204"/>
                </a:lnTo>
                <a:lnTo>
                  <a:pt x="91439" y="3048"/>
                </a:lnTo>
                <a:lnTo>
                  <a:pt x="94487" y="0"/>
                </a:lnTo>
                <a:lnTo>
                  <a:pt x="97535" y="1524"/>
                </a:lnTo>
                <a:lnTo>
                  <a:pt x="99059" y="1524"/>
                </a:lnTo>
                <a:lnTo>
                  <a:pt x="100583" y="3048"/>
                </a:lnTo>
                <a:lnTo>
                  <a:pt x="100583" y="6096"/>
                </a:lnTo>
                <a:lnTo>
                  <a:pt x="89915" y="6096"/>
                </a:lnTo>
                <a:lnTo>
                  <a:pt x="89915" y="20179"/>
                </a:lnTo>
                <a:lnTo>
                  <a:pt x="18244" y="106680"/>
                </a:lnTo>
                <a:lnTo>
                  <a:pt x="6095" y="106680"/>
                </a:lnTo>
                <a:lnTo>
                  <a:pt x="10667" y="115824"/>
                </a:lnTo>
                <a:lnTo>
                  <a:pt x="99059" y="115824"/>
                </a:lnTo>
                <a:lnTo>
                  <a:pt x="97535" y="117348"/>
                </a:lnTo>
                <a:close/>
              </a:path>
              <a:path w="100965" h="117475">
                <a:moveTo>
                  <a:pt x="89915" y="20179"/>
                </a:moveTo>
                <a:lnTo>
                  <a:pt x="89915" y="6096"/>
                </a:lnTo>
                <a:lnTo>
                  <a:pt x="99059" y="9144"/>
                </a:lnTo>
                <a:lnTo>
                  <a:pt x="89915" y="20179"/>
                </a:lnTo>
                <a:close/>
              </a:path>
              <a:path w="100965" h="117475">
                <a:moveTo>
                  <a:pt x="89915" y="111252"/>
                </a:moveTo>
                <a:lnTo>
                  <a:pt x="89915" y="20179"/>
                </a:lnTo>
                <a:lnTo>
                  <a:pt x="99059" y="9144"/>
                </a:lnTo>
                <a:lnTo>
                  <a:pt x="89915" y="6096"/>
                </a:lnTo>
                <a:lnTo>
                  <a:pt x="100583" y="6096"/>
                </a:lnTo>
                <a:lnTo>
                  <a:pt x="100583" y="106680"/>
                </a:lnTo>
                <a:lnTo>
                  <a:pt x="96011" y="106680"/>
                </a:lnTo>
                <a:lnTo>
                  <a:pt x="89915" y="111252"/>
                </a:lnTo>
                <a:close/>
              </a:path>
              <a:path w="100965" h="117475">
                <a:moveTo>
                  <a:pt x="10667" y="115824"/>
                </a:moveTo>
                <a:lnTo>
                  <a:pt x="6095" y="106680"/>
                </a:lnTo>
                <a:lnTo>
                  <a:pt x="18244" y="106680"/>
                </a:lnTo>
                <a:lnTo>
                  <a:pt x="10667" y="115824"/>
                </a:lnTo>
                <a:close/>
              </a:path>
              <a:path w="100965" h="117475">
                <a:moveTo>
                  <a:pt x="99059" y="115824"/>
                </a:moveTo>
                <a:lnTo>
                  <a:pt x="10667" y="115824"/>
                </a:lnTo>
                <a:lnTo>
                  <a:pt x="18244" y="106680"/>
                </a:lnTo>
                <a:lnTo>
                  <a:pt x="89915" y="106680"/>
                </a:lnTo>
                <a:lnTo>
                  <a:pt x="89915" y="111252"/>
                </a:lnTo>
                <a:lnTo>
                  <a:pt x="100583" y="111252"/>
                </a:lnTo>
                <a:lnTo>
                  <a:pt x="100583" y="114300"/>
                </a:lnTo>
                <a:lnTo>
                  <a:pt x="99059" y="115824"/>
                </a:lnTo>
                <a:close/>
              </a:path>
              <a:path w="100965" h="117475">
                <a:moveTo>
                  <a:pt x="100583" y="111252"/>
                </a:moveTo>
                <a:lnTo>
                  <a:pt x="89915" y="111252"/>
                </a:lnTo>
                <a:lnTo>
                  <a:pt x="96011" y="106680"/>
                </a:lnTo>
                <a:lnTo>
                  <a:pt x="100583" y="106680"/>
                </a:lnTo>
                <a:lnTo>
                  <a:pt x="100583" y="111252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21780" y="2955035"/>
            <a:ext cx="338455" cy="256540"/>
          </a:xfrm>
          <a:custGeom>
            <a:avLst/>
            <a:gdLst/>
            <a:ahLst/>
            <a:cxnLst/>
            <a:rect l="l" t="t" r="r" b="b"/>
            <a:pathLst>
              <a:path w="338454" h="256539">
                <a:moveTo>
                  <a:pt x="70659" y="209529"/>
                </a:moveTo>
                <a:lnTo>
                  <a:pt x="64075" y="200750"/>
                </a:lnTo>
                <a:lnTo>
                  <a:pt x="332231" y="0"/>
                </a:lnTo>
                <a:lnTo>
                  <a:pt x="338327" y="9144"/>
                </a:lnTo>
                <a:lnTo>
                  <a:pt x="70659" y="209529"/>
                </a:lnTo>
                <a:close/>
              </a:path>
              <a:path w="338454" h="256539">
                <a:moveTo>
                  <a:pt x="0" y="256032"/>
                </a:moveTo>
                <a:lnTo>
                  <a:pt x="42671" y="172211"/>
                </a:lnTo>
                <a:lnTo>
                  <a:pt x="64075" y="200750"/>
                </a:lnTo>
                <a:lnTo>
                  <a:pt x="53339" y="208788"/>
                </a:lnTo>
                <a:lnTo>
                  <a:pt x="59435" y="217932"/>
                </a:lnTo>
                <a:lnTo>
                  <a:pt x="76961" y="217932"/>
                </a:lnTo>
                <a:lnTo>
                  <a:pt x="92963" y="239268"/>
                </a:lnTo>
                <a:lnTo>
                  <a:pt x="0" y="256032"/>
                </a:lnTo>
                <a:close/>
              </a:path>
              <a:path w="338454" h="256539">
                <a:moveTo>
                  <a:pt x="59435" y="217932"/>
                </a:moveTo>
                <a:lnTo>
                  <a:pt x="53339" y="208788"/>
                </a:lnTo>
                <a:lnTo>
                  <a:pt x="64075" y="200750"/>
                </a:lnTo>
                <a:lnTo>
                  <a:pt x="70659" y="209529"/>
                </a:lnTo>
                <a:lnTo>
                  <a:pt x="59435" y="217932"/>
                </a:lnTo>
                <a:close/>
              </a:path>
              <a:path w="338454" h="256539">
                <a:moveTo>
                  <a:pt x="76961" y="217932"/>
                </a:moveTo>
                <a:lnTo>
                  <a:pt x="59435" y="217932"/>
                </a:lnTo>
                <a:lnTo>
                  <a:pt x="70659" y="209529"/>
                </a:lnTo>
                <a:lnTo>
                  <a:pt x="76961" y="21793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621780" y="3503676"/>
            <a:ext cx="335280" cy="83820"/>
          </a:xfrm>
          <a:custGeom>
            <a:avLst/>
            <a:gdLst/>
            <a:ahLst/>
            <a:cxnLst/>
            <a:rect l="l" t="t" r="r" b="b"/>
            <a:pathLst>
              <a:path w="335279" h="83820">
                <a:moveTo>
                  <a:pt x="83819" y="83819"/>
                </a:moveTo>
                <a:lnTo>
                  <a:pt x="0" y="42671"/>
                </a:lnTo>
                <a:lnTo>
                  <a:pt x="83819" y="0"/>
                </a:lnTo>
                <a:lnTo>
                  <a:pt x="83819" y="36575"/>
                </a:lnTo>
                <a:lnTo>
                  <a:pt x="70103" y="36575"/>
                </a:lnTo>
                <a:lnTo>
                  <a:pt x="70103" y="48767"/>
                </a:lnTo>
                <a:lnTo>
                  <a:pt x="83819" y="48767"/>
                </a:lnTo>
                <a:lnTo>
                  <a:pt x="83819" y="83819"/>
                </a:lnTo>
                <a:close/>
              </a:path>
              <a:path w="335279" h="83820">
                <a:moveTo>
                  <a:pt x="83819" y="48767"/>
                </a:moveTo>
                <a:lnTo>
                  <a:pt x="70103" y="48767"/>
                </a:lnTo>
                <a:lnTo>
                  <a:pt x="70103" y="36575"/>
                </a:lnTo>
                <a:lnTo>
                  <a:pt x="83819" y="36575"/>
                </a:lnTo>
                <a:lnTo>
                  <a:pt x="83819" y="48767"/>
                </a:lnTo>
                <a:close/>
              </a:path>
              <a:path w="335279" h="83820">
                <a:moveTo>
                  <a:pt x="335279" y="48767"/>
                </a:moveTo>
                <a:lnTo>
                  <a:pt x="83819" y="48767"/>
                </a:lnTo>
                <a:lnTo>
                  <a:pt x="83819" y="36575"/>
                </a:lnTo>
                <a:lnTo>
                  <a:pt x="335279" y="36575"/>
                </a:lnTo>
                <a:lnTo>
                  <a:pt x="335279" y="4876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21780" y="3881628"/>
            <a:ext cx="338455" cy="256540"/>
          </a:xfrm>
          <a:custGeom>
            <a:avLst/>
            <a:gdLst/>
            <a:ahLst/>
            <a:cxnLst/>
            <a:rect l="l" t="t" r="r" b="b"/>
            <a:pathLst>
              <a:path w="338454" h="256539">
                <a:moveTo>
                  <a:pt x="42671" y="83820"/>
                </a:moveTo>
                <a:lnTo>
                  <a:pt x="0" y="0"/>
                </a:lnTo>
                <a:lnTo>
                  <a:pt x="92963" y="16764"/>
                </a:lnTo>
                <a:lnTo>
                  <a:pt x="78104" y="36576"/>
                </a:lnTo>
                <a:lnTo>
                  <a:pt x="59435" y="36576"/>
                </a:lnTo>
                <a:lnTo>
                  <a:pt x="53339" y="45720"/>
                </a:lnTo>
                <a:lnTo>
                  <a:pt x="64777" y="54345"/>
                </a:lnTo>
                <a:lnTo>
                  <a:pt x="42671" y="83820"/>
                </a:lnTo>
                <a:close/>
              </a:path>
              <a:path w="338454" h="256539">
                <a:moveTo>
                  <a:pt x="64777" y="54345"/>
                </a:moveTo>
                <a:lnTo>
                  <a:pt x="53339" y="45720"/>
                </a:lnTo>
                <a:lnTo>
                  <a:pt x="59435" y="36576"/>
                </a:lnTo>
                <a:lnTo>
                  <a:pt x="71360" y="45568"/>
                </a:lnTo>
                <a:lnTo>
                  <a:pt x="64777" y="54345"/>
                </a:lnTo>
                <a:close/>
              </a:path>
              <a:path w="338454" h="256539">
                <a:moveTo>
                  <a:pt x="71360" y="45568"/>
                </a:moveTo>
                <a:lnTo>
                  <a:pt x="59435" y="36576"/>
                </a:lnTo>
                <a:lnTo>
                  <a:pt x="78104" y="36576"/>
                </a:lnTo>
                <a:lnTo>
                  <a:pt x="71360" y="45568"/>
                </a:lnTo>
                <a:close/>
              </a:path>
              <a:path w="338454" h="256539">
                <a:moveTo>
                  <a:pt x="332231" y="256032"/>
                </a:moveTo>
                <a:lnTo>
                  <a:pt x="64777" y="54345"/>
                </a:lnTo>
                <a:lnTo>
                  <a:pt x="71360" y="45568"/>
                </a:lnTo>
                <a:lnTo>
                  <a:pt x="338327" y="246888"/>
                </a:lnTo>
                <a:lnTo>
                  <a:pt x="332231" y="25603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896627" y="2217343"/>
            <a:ext cx="427355" cy="495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63500">
              <a:lnSpc>
                <a:spcPct val="102699"/>
              </a:lnSpc>
            </a:pPr>
            <a:r>
              <a:rPr dirty="0" sz="1500" spc="-190">
                <a:solidFill>
                  <a:srgbClr val="505050"/>
                </a:solidFill>
                <a:latin typeface="Courier New"/>
                <a:cs typeface="Courier New"/>
              </a:rPr>
              <a:t>Big  </a:t>
            </a:r>
            <a:r>
              <a:rPr dirty="0" sz="1500" spc="170">
                <a:solidFill>
                  <a:srgbClr val="505050"/>
                </a:solidFill>
                <a:latin typeface="Courier New"/>
                <a:cs typeface="Courier New"/>
              </a:rPr>
              <a:t>D</a:t>
            </a:r>
            <a:r>
              <a:rPr dirty="0" sz="1500" spc="-120">
                <a:solidFill>
                  <a:srgbClr val="505050"/>
                </a:solidFill>
                <a:latin typeface="Courier New"/>
                <a:cs typeface="Courier New"/>
              </a:rPr>
              <a:t>a</a:t>
            </a:r>
            <a:r>
              <a:rPr dirty="0" sz="1500" spc="-385">
                <a:solidFill>
                  <a:srgbClr val="505050"/>
                </a:solidFill>
                <a:latin typeface="Courier New"/>
                <a:cs typeface="Courier New"/>
              </a:rPr>
              <a:t>t</a:t>
            </a:r>
            <a:r>
              <a:rPr dirty="0" sz="1500" spc="-120">
                <a:solidFill>
                  <a:srgbClr val="505050"/>
                </a:solidFill>
                <a:latin typeface="Courier New"/>
                <a:cs typeface="Courier New"/>
              </a:rPr>
              <a:t>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27747" y="3465576"/>
            <a:ext cx="269748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76159" y="3503676"/>
            <a:ext cx="335280" cy="83820"/>
          </a:xfrm>
          <a:custGeom>
            <a:avLst/>
            <a:gdLst/>
            <a:ahLst/>
            <a:cxnLst/>
            <a:rect l="l" t="t" r="r" b="b"/>
            <a:pathLst>
              <a:path w="335279" h="83820">
                <a:moveTo>
                  <a:pt x="83819" y="83819"/>
                </a:moveTo>
                <a:lnTo>
                  <a:pt x="0" y="42671"/>
                </a:lnTo>
                <a:lnTo>
                  <a:pt x="83819" y="0"/>
                </a:lnTo>
                <a:lnTo>
                  <a:pt x="83819" y="36575"/>
                </a:lnTo>
                <a:lnTo>
                  <a:pt x="70103" y="36575"/>
                </a:lnTo>
                <a:lnTo>
                  <a:pt x="70103" y="48767"/>
                </a:lnTo>
                <a:lnTo>
                  <a:pt x="83819" y="48767"/>
                </a:lnTo>
                <a:lnTo>
                  <a:pt x="83819" y="83819"/>
                </a:lnTo>
                <a:close/>
              </a:path>
              <a:path w="335279" h="83820">
                <a:moveTo>
                  <a:pt x="83819" y="48767"/>
                </a:moveTo>
                <a:lnTo>
                  <a:pt x="70103" y="48767"/>
                </a:lnTo>
                <a:lnTo>
                  <a:pt x="70103" y="36575"/>
                </a:lnTo>
                <a:lnTo>
                  <a:pt x="83819" y="36575"/>
                </a:lnTo>
                <a:lnTo>
                  <a:pt x="83819" y="48767"/>
                </a:lnTo>
                <a:close/>
              </a:path>
              <a:path w="335279" h="83820">
                <a:moveTo>
                  <a:pt x="335279" y="48767"/>
                </a:moveTo>
                <a:lnTo>
                  <a:pt x="83819" y="48767"/>
                </a:lnTo>
                <a:lnTo>
                  <a:pt x="83819" y="36575"/>
                </a:lnTo>
                <a:lnTo>
                  <a:pt x="335279" y="36575"/>
                </a:lnTo>
                <a:lnTo>
                  <a:pt x="335279" y="4876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71816" y="3438144"/>
            <a:ext cx="374903" cy="2514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73083" y="3296411"/>
            <a:ext cx="886968" cy="475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46719" y="3502152"/>
            <a:ext cx="624840" cy="83820"/>
          </a:xfrm>
          <a:custGeom>
            <a:avLst/>
            <a:gdLst/>
            <a:ahLst/>
            <a:cxnLst/>
            <a:rect l="l" t="t" r="r" b="b"/>
            <a:pathLst>
              <a:path w="624840" h="83820">
                <a:moveTo>
                  <a:pt x="83820" y="83820"/>
                </a:moveTo>
                <a:lnTo>
                  <a:pt x="0" y="44196"/>
                </a:lnTo>
                <a:lnTo>
                  <a:pt x="82296" y="0"/>
                </a:lnTo>
                <a:lnTo>
                  <a:pt x="82955" y="36292"/>
                </a:lnTo>
                <a:lnTo>
                  <a:pt x="70104" y="36576"/>
                </a:lnTo>
                <a:lnTo>
                  <a:pt x="70104" y="48768"/>
                </a:lnTo>
                <a:lnTo>
                  <a:pt x="83182" y="48768"/>
                </a:lnTo>
                <a:lnTo>
                  <a:pt x="83820" y="83820"/>
                </a:lnTo>
                <a:close/>
              </a:path>
              <a:path w="624840" h="83820">
                <a:moveTo>
                  <a:pt x="83177" y="48480"/>
                </a:moveTo>
                <a:lnTo>
                  <a:pt x="82955" y="36292"/>
                </a:lnTo>
                <a:lnTo>
                  <a:pt x="623316" y="24384"/>
                </a:lnTo>
                <a:lnTo>
                  <a:pt x="624840" y="36576"/>
                </a:lnTo>
                <a:lnTo>
                  <a:pt x="83177" y="48480"/>
                </a:lnTo>
                <a:close/>
              </a:path>
              <a:path w="624840" h="83820">
                <a:moveTo>
                  <a:pt x="70104" y="48768"/>
                </a:moveTo>
                <a:lnTo>
                  <a:pt x="70104" y="36576"/>
                </a:lnTo>
                <a:lnTo>
                  <a:pt x="82955" y="36292"/>
                </a:lnTo>
                <a:lnTo>
                  <a:pt x="83177" y="48480"/>
                </a:lnTo>
                <a:lnTo>
                  <a:pt x="70104" y="48768"/>
                </a:lnTo>
                <a:close/>
              </a:path>
              <a:path w="624840" h="83820">
                <a:moveTo>
                  <a:pt x="83182" y="48768"/>
                </a:moveTo>
                <a:lnTo>
                  <a:pt x="70104" y="48768"/>
                </a:lnTo>
                <a:lnTo>
                  <a:pt x="83177" y="48480"/>
                </a:lnTo>
                <a:lnTo>
                  <a:pt x="83182" y="4876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325611" y="3427476"/>
            <a:ext cx="224027" cy="370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21040" y="3421379"/>
            <a:ext cx="233679" cy="381000"/>
          </a:xfrm>
          <a:custGeom>
            <a:avLst/>
            <a:gdLst/>
            <a:ahLst/>
            <a:cxnLst/>
            <a:rect l="l" t="t" r="r" b="b"/>
            <a:pathLst>
              <a:path w="233679" h="381000">
                <a:moveTo>
                  <a:pt x="231648" y="381000"/>
                </a:moveTo>
                <a:lnTo>
                  <a:pt x="1524" y="381000"/>
                </a:lnTo>
                <a:lnTo>
                  <a:pt x="0" y="379476"/>
                </a:lnTo>
                <a:lnTo>
                  <a:pt x="0" y="3048"/>
                </a:lnTo>
                <a:lnTo>
                  <a:pt x="1524" y="0"/>
                </a:lnTo>
                <a:lnTo>
                  <a:pt x="231648" y="0"/>
                </a:lnTo>
                <a:lnTo>
                  <a:pt x="233172" y="3048"/>
                </a:lnTo>
                <a:lnTo>
                  <a:pt x="233172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370332"/>
                </a:lnTo>
                <a:lnTo>
                  <a:pt x="4572" y="370332"/>
                </a:lnTo>
                <a:lnTo>
                  <a:pt x="10668" y="376428"/>
                </a:lnTo>
                <a:lnTo>
                  <a:pt x="233172" y="376428"/>
                </a:lnTo>
                <a:lnTo>
                  <a:pt x="233172" y="379476"/>
                </a:lnTo>
                <a:lnTo>
                  <a:pt x="231648" y="381000"/>
                </a:lnTo>
                <a:close/>
              </a:path>
              <a:path w="233679" h="381000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233679" h="381000">
                <a:moveTo>
                  <a:pt x="222504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222504" y="6096"/>
                </a:lnTo>
                <a:lnTo>
                  <a:pt x="222504" y="10668"/>
                </a:lnTo>
                <a:close/>
              </a:path>
              <a:path w="233679" h="381000">
                <a:moveTo>
                  <a:pt x="222504" y="376428"/>
                </a:moveTo>
                <a:lnTo>
                  <a:pt x="222504" y="6096"/>
                </a:lnTo>
                <a:lnTo>
                  <a:pt x="228600" y="10668"/>
                </a:lnTo>
                <a:lnTo>
                  <a:pt x="233172" y="10668"/>
                </a:lnTo>
                <a:lnTo>
                  <a:pt x="233172" y="370332"/>
                </a:lnTo>
                <a:lnTo>
                  <a:pt x="228600" y="370332"/>
                </a:lnTo>
                <a:lnTo>
                  <a:pt x="222504" y="376428"/>
                </a:lnTo>
                <a:close/>
              </a:path>
              <a:path w="233679" h="381000">
                <a:moveTo>
                  <a:pt x="233172" y="10668"/>
                </a:moveTo>
                <a:lnTo>
                  <a:pt x="228600" y="10668"/>
                </a:lnTo>
                <a:lnTo>
                  <a:pt x="222504" y="6096"/>
                </a:lnTo>
                <a:lnTo>
                  <a:pt x="233172" y="6096"/>
                </a:lnTo>
                <a:lnTo>
                  <a:pt x="233172" y="10668"/>
                </a:lnTo>
                <a:close/>
              </a:path>
              <a:path w="233679" h="381000">
                <a:moveTo>
                  <a:pt x="10668" y="376428"/>
                </a:moveTo>
                <a:lnTo>
                  <a:pt x="4572" y="370332"/>
                </a:lnTo>
                <a:lnTo>
                  <a:pt x="10668" y="370332"/>
                </a:lnTo>
                <a:lnTo>
                  <a:pt x="10668" y="376428"/>
                </a:lnTo>
                <a:close/>
              </a:path>
              <a:path w="233679" h="381000">
                <a:moveTo>
                  <a:pt x="222504" y="376428"/>
                </a:moveTo>
                <a:lnTo>
                  <a:pt x="10668" y="376428"/>
                </a:lnTo>
                <a:lnTo>
                  <a:pt x="10668" y="370332"/>
                </a:lnTo>
                <a:lnTo>
                  <a:pt x="222504" y="370332"/>
                </a:lnTo>
                <a:lnTo>
                  <a:pt x="222504" y="376428"/>
                </a:lnTo>
                <a:close/>
              </a:path>
              <a:path w="233679" h="381000">
                <a:moveTo>
                  <a:pt x="233172" y="376428"/>
                </a:moveTo>
                <a:lnTo>
                  <a:pt x="222504" y="376428"/>
                </a:lnTo>
                <a:lnTo>
                  <a:pt x="228600" y="370332"/>
                </a:lnTo>
                <a:lnTo>
                  <a:pt x="233172" y="370332"/>
                </a:lnTo>
                <a:lnTo>
                  <a:pt x="233172" y="376428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270747" y="3360420"/>
            <a:ext cx="222503" cy="370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264652" y="3355847"/>
            <a:ext cx="234950" cy="381000"/>
          </a:xfrm>
          <a:custGeom>
            <a:avLst/>
            <a:gdLst/>
            <a:ahLst/>
            <a:cxnLst/>
            <a:rect l="l" t="t" r="r" b="b"/>
            <a:pathLst>
              <a:path w="234950" h="381000">
                <a:moveTo>
                  <a:pt x="231648" y="381000"/>
                </a:moveTo>
                <a:lnTo>
                  <a:pt x="3048" y="381000"/>
                </a:lnTo>
                <a:lnTo>
                  <a:pt x="0" y="377952"/>
                </a:lnTo>
                <a:lnTo>
                  <a:pt x="0" y="1524"/>
                </a:lnTo>
                <a:lnTo>
                  <a:pt x="3048" y="0"/>
                </a:lnTo>
                <a:lnTo>
                  <a:pt x="231648" y="0"/>
                </a:lnTo>
                <a:lnTo>
                  <a:pt x="234696" y="1524"/>
                </a:lnTo>
                <a:lnTo>
                  <a:pt x="234696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70332"/>
                </a:lnTo>
                <a:lnTo>
                  <a:pt x="6096" y="370332"/>
                </a:lnTo>
                <a:lnTo>
                  <a:pt x="10668" y="374904"/>
                </a:lnTo>
                <a:lnTo>
                  <a:pt x="234696" y="374904"/>
                </a:lnTo>
                <a:lnTo>
                  <a:pt x="234696" y="377952"/>
                </a:lnTo>
                <a:lnTo>
                  <a:pt x="231648" y="381000"/>
                </a:lnTo>
                <a:close/>
              </a:path>
              <a:path w="234950" h="381000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234950" h="381000">
                <a:moveTo>
                  <a:pt x="224028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224028" y="4572"/>
                </a:lnTo>
                <a:lnTo>
                  <a:pt x="224028" y="10668"/>
                </a:lnTo>
                <a:close/>
              </a:path>
              <a:path w="234950" h="381000">
                <a:moveTo>
                  <a:pt x="224028" y="374904"/>
                </a:moveTo>
                <a:lnTo>
                  <a:pt x="224028" y="4572"/>
                </a:lnTo>
                <a:lnTo>
                  <a:pt x="228600" y="10668"/>
                </a:lnTo>
                <a:lnTo>
                  <a:pt x="234696" y="10668"/>
                </a:lnTo>
                <a:lnTo>
                  <a:pt x="234696" y="370332"/>
                </a:lnTo>
                <a:lnTo>
                  <a:pt x="228600" y="370332"/>
                </a:lnTo>
                <a:lnTo>
                  <a:pt x="224028" y="374904"/>
                </a:lnTo>
                <a:close/>
              </a:path>
              <a:path w="234950" h="381000">
                <a:moveTo>
                  <a:pt x="234696" y="10668"/>
                </a:moveTo>
                <a:lnTo>
                  <a:pt x="228600" y="10668"/>
                </a:lnTo>
                <a:lnTo>
                  <a:pt x="224028" y="4572"/>
                </a:lnTo>
                <a:lnTo>
                  <a:pt x="234696" y="4572"/>
                </a:lnTo>
                <a:lnTo>
                  <a:pt x="234696" y="10668"/>
                </a:lnTo>
                <a:close/>
              </a:path>
              <a:path w="234950" h="381000">
                <a:moveTo>
                  <a:pt x="10668" y="374904"/>
                </a:moveTo>
                <a:lnTo>
                  <a:pt x="6096" y="370332"/>
                </a:lnTo>
                <a:lnTo>
                  <a:pt x="10668" y="370332"/>
                </a:lnTo>
                <a:lnTo>
                  <a:pt x="10668" y="374904"/>
                </a:lnTo>
                <a:close/>
              </a:path>
              <a:path w="234950" h="381000">
                <a:moveTo>
                  <a:pt x="224028" y="374904"/>
                </a:moveTo>
                <a:lnTo>
                  <a:pt x="10668" y="374904"/>
                </a:lnTo>
                <a:lnTo>
                  <a:pt x="10668" y="370332"/>
                </a:lnTo>
                <a:lnTo>
                  <a:pt x="224028" y="370332"/>
                </a:lnTo>
                <a:lnTo>
                  <a:pt x="224028" y="374904"/>
                </a:lnTo>
                <a:close/>
              </a:path>
              <a:path w="234950" h="381000">
                <a:moveTo>
                  <a:pt x="234696" y="374904"/>
                </a:moveTo>
                <a:lnTo>
                  <a:pt x="224028" y="374904"/>
                </a:lnTo>
                <a:lnTo>
                  <a:pt x="228600" y="370332"/>
                </a:lnTo>
                <a:lnTo>
                  <a:pt x="234696" y="370332"/>
                </a:lnTo>
                <a:lnTo>
                  <a:pt x="234696" y="374904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14359" y="3294888"/>
            <a:ext cx="224027" cy="370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208264" y="3288791"/>
            <a:ext cx="234950" cy="381000"/>
          </a:xfrm>
          <a:custGeom>
            <a:avLst/>
            <a:gdLst/>
            <a:ahLst/>
            <a:cxnLst/>
            <a:rect l="l" t="t" r="r" b="b"/>
            <a:pathLst>
              <a:path w="234950" h="381000">
                <a:moveTo>
                  <a:pt x="231648" y="381000"/>
                </a:moveTo>
                <a:lnTo>
                  <a:pt x="3048" y="381000"/>
                </a:lnTo>
                <a:lnTo>
                  <a:pt x="0" y="379476"/>
                </a:lnTo>
                <a:lnTo>
                  <a:pt x="0" y="3048"/>
                </a:lnTo>
                <a:lnTo>
                  <a:pt x="3048" y="0"/>
                </a:lnTo>
                <a:lnTo>
                  <a:pt x="231648" y="0"/>
                </a:lnTo>
                <a:lnTo>
                  <a:pt x="234696" y="3048"/>
                </a:lnTo>
                <a:lnTo>
                  <a:pt x="234696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70332"/>
                </a:lnTo>
                <a:lnTo>
                  <a:pt x="6096" y="370332"/>
                </a:lnTo>
                <a:lnTo>
                  <a:pt x="10668" y="376428"/>
                </a:lnTo>
                <a:lnTo>
                  <a:pt x="234696" y="376428"/>
                </a:lnTo>
                <a:lnTo>
                  <a:pt x="234696" y="379476"/>
                </a:lnTo>
                <a:lnTo>
                  <a:pt x="231648" y="381000"/>
                </a:lnTo>
                <a:close/>
              </a:path>
              <a:path w="234950" h="381000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234950" h="381000">
                <a:moveTo>
                  <a:pt x="224028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224028" y="6096"/>
                </a:lnTo>
                <a:lnTo>
                  <a:pt x="224028" y="10668"/>
                </a:lnTo>
                <a:close/>
              </a:path>
              <a:path w="234950" h="381000">
                <a:moveTo>
                  <a:pt x="224028" y="376428"/>
                </a:moveTo>
                <a:lnTo>
                  <a:pt x="224028" y="6096"/>
                </a:lnTo>
                <a:lnTo>
                  <a:pt x="230124" y="10668"/>
                </a:lnTo>
                <a:lnTo>
                  <a:pt x="234696" y="10668"/>
                </a:lnTo>
                <a:lnTo>
                  <a:pt x="234696" y="370332"/>
                </a:lnTo>
                <a:lnTo>
                  <a:pt x="230124" y="370332"/>
                </a:lnTo>
                <a:lnTo>
                  <a:pt x="224028" y="376428"/>
                </a:lnTo>
                <a:close/>
              </a:path>
              <a:path w="234950" h="381000">
                <a:moveTo>
                  <a:pt x="234696" y="10668"/>
                </a:moveTo>
                <a:lnTo>
                  <a:pt x="230124" y="10668"/>
                </a:lnTo>
                <a:lnTo>
                  <a:pt x="224028" y="6096"/>
                </a:lnTo>
                <a:lnTo>
                  <a:pt x="234696" y="6096"/>
                </a:lnTo>
                <a:lnTo>
                  <a:pt x="234696" y="10668"/>
                </a:lnTo>
                <a:close/>
              </a:path>
              <a:path w="234950" h="381000">
                <a:moveTo>
                  <a:pt x="10668" y="376428"/>
                </a:moveTo>
                <a:lnTo>
                  <a:pt x="6096" y="370332"/>
                </a:lnTo>
                <a:lnTo>
                  <a:pt x="10668" y="370332"/>
                </a:lnTo>
                <a:lnTo>
                  <a:pt x="10668" y="376428"/>
                </a:lnTo>
                <a:close/>
              </a:path>
              <a:path w="234950" h="381000">
                <a:moveTo>
                  <a:pt x="224028" y="376428"/>
                </a:moveTo>
                <a:lnTo>
                  <a:pt x="10668" y="376428"/>
                </a:lnTo>
                <a:lnTo>
                  <a:pt x="10668" y="370332"/>
                </a:lnTo>
                <a:lnTo>
                  <a:pt x="224028" y="370332"/>
                </a:lnTo>
                <a:lnTo>
                  <a:pt x="224028" y="376428"/>
                </a:lnTo>
                <a:close/>
              </a:path>
              <a:path w="234950" h="381000">
                <a:moveTo>
                  <a:pt x="234696" y="376428"/>
                </a:moveTo>
                <a:lnTo>
                  <a:pt x="224028" y="376428"/>
                </a:lnTo>
                <a:lnTo>
                  <a:pt x="230124" y="370332"/>
                </a:lnTo>
                <a:lnTo>
                  <a:pt x="234696" y="370332"/>
                </a:lnTo>
                <a:lnTo>
                  <a:pt x="234696" y="376428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208264" y="3288791"/>
            <a:ext cx="100584" cy="1173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208264" y="3288791"/>
            <a:ext cx="100965" cy="117475"/>
          </a:xfrm>
          <a:custGeom>
            <a:avLst/>
            <a:gdLst/>
            <a:ahLst/>
            <a:cxnLst/>
            <a:rect l="l" t="t" r="r" b="b"/>
            <a:pathLst>
              <a:path w="100965" h="117475">
                <a:moveTo>
                  <a:pt x="97535" y="117348"/>
                </a:moveTo>
                <a:lnTo>
                  <a:pt x="4571" y="117348"/>
                </a:lnTo>
                <a:lnTo>
                  <a:pt x="1523" y="115824"/>
                </a:lnTo>
                <a:lnTo>
                  <a:pt x="1523" y="114300"/>
                </a:lnTo>
                <a:lnTo>
                  <a:pt x="0" y="111252"/>
                </a:lnTo>
                <a:lnTo>
                  <a:pt x="0" y="109728"/>
                </a:lnTo>
                <a:lnTo>
                  <a:pt x="1523" y="108204"/>
                </a:lnTo>
                <a:lnTo>
                  <a:pt x="91439" y="3048"/>
                </a:lnTo>
                <a:lnTo>
                  <a:pt x="92963" y="0"/>
                </a:lnTo>
                <a:lnTo>
                  <a:pt x="94487" y="0"/>
                </a:lnTo>
                <a:lnTo>
                  <a:pt x="97535" y="1524"/>
                </a:lnTo>
                <a:lnTo>
                  <a:pt x="99059" y="1524"/>
                </a:lnTo>
                <a:lnTo>
                  <a:pt x="100583" y="3048"/>
                </a:lnTo>
                <a:lnTo>
                  <a:pt x="100583" y="6096"/>
                </a:lnTo>
                <a:lnTo>
                  <a:pt x="89915" y="6096"/>
                </a:lnTo>
                <a:lnTo>
                  <a:pt x="89915" y="20022"/>
                </a:lnTo>
                <a:lnTo>
                  <a:pt x="17073" y="106680"/>
                </a:lnTo>
                <a:lnTo>
                  <a:pt x="6095" y="106680"/>
                </a:lnTo>
                <a:lnTo>
                  <a:pt x="10667" y="114300"/>
                </a:lnTo>
                <a:lnTo>
                  <a:pt x="100583" y="114300"/>
                </a:lnTo>
                <a:lnTo>
                  <a:pt x="97535" y="117348"/>
                </a:lnTo>
                <a:close/>
              </a:path>
              <a:path w="100965" h="117475">
                <a:moveTo>
                  <a:pt x="89915" y="20022"/>
                </a:moveTo>
                <a:lnTo>
                  <a:pt x="89915" y="6096"/>
                </a:lnTo>
                <a:lnTo>
                  <a:pt x="99059" y="9144"/>
                </a:lnTo>
                <a:lnTo>
                  <a:pt x="89915" y="20022"/>
                </a:lnTo>
                <a:close/>
              </a:path>
              <a:path w="100965" h="117475">
                <a:moveTo>
                  <a:pt x="89915" y="111252"/>
                </a:moveTo>
                <a:lnTo>
                  <a:pt x="89915" y="20022"/>
                </a:lnTo>
                <a:lnTo>
                  <a:pt x="99059" y="9144"/>
                </a:lnTo>
                <a:lnTo>
                  <a:pt x="89915" y="6096"/>
                </a:lnTo>
                <a:lnTo>
                  <a:pt x="100583" y="6096"/>
                </a:lnTo>
                <a:lnTo>
                  <a:pt x="100583" y="106680"/>
                </a:lnTo>
                <a:lnTo>
                  <a:pt x="96011" y="106680"/>
                </a:lnTo>
                <a:lnTo>
                  <a:pt x="89915" y="111252"/>
                </a:lnTo>
                <a:close/>
              </a:path>
              <a:path w="100965" h="117475">
                <a:moveTo>
                  <a:pt x="10667" y="114300"/>
                </a:moveTo>
                <a:lnTo>
                  <a:pt x="6095" y="106680"/>
                </a:lnTo>
                <a:lnTo>
                  <a:pt x="17073" y="106680"/>
                </a:lnTo>
                <a:lnTo>
                  <a:pt x="10667" y="114300"/>
                </a:lnTo>
                <a:close/>
              </a:path>
              <a:path w="100965" h="117475">
                <a:moveTo>
                  <a:pt x="100583" y="114300"/>
                </a:moveTo>
                <a:lnTo>
                  <a:pt x="10667" y="114300"/>
                </a:lnTo>
                <a:lnTo>
                  <a:pt x="17073" y="106680"/>
                </a:lnTo>
                <a:lnTo>
                  <a:pt x="89915" y="106680"/>
                </a:lnTo>
                <a:lnTo>
                  <a:pt x="89915" y="111252"/>
                </a:lnTo>
                <a:lnTo>
                  <a:pt x="100583" y="111252"/>
                </a:lnTo>
                <a:lnTo>
                  <a:pt x="100583" y="114300"/>
                </a:lnTo>
                <a:close/>
              </a:path>
              <a:path w="100965" h="117475">
                <a:moveTo>
                  <a:pt x="100583" y="111252"/>
                </a:moveTo>
                <a:lnTo>
                  <a:pt x="89915" y="111252"/>
                </a:lnTo>
                <a:lnTo>
                  <a:pt x="96011" y="106680"/>
                </a:lnTo>
                <a:lnTo>
                  <a:pt x="100583" y="106680"/>
                </a:lnTo>
                <a:lnTo>
                  <a:pt x="100583" y="111252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27747" y="4050791"/>
            <a:ext cx="269748" cy="2743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76159" y="4090415"/>
            <a:ext cx="335280" cy="83820"/>
          </a:xfrm>
          <a:custGeom>
            <a:avLst/>
            <a:gdLst/>
            <a:ahLst/>
            <a:cxnLst/>
            <a:rect l="l" t="t" r="r" b="b"/>
            <a:pathLst>
              <a:path w="335279" h="83820">
                <a:moveTo>
                  <a:pt x="83819" y="83819"/>
                </a:moveTo>
                <a:lnTo>
                  <a:pt x="0" y="42671"/>
                </a:lnTo>
                <a:lnTo>
                  <a:pt x="83819" y="0"/>
                </a:lnTo>
                <a:lnTo>
                  <a:pt x="83819" y="36575"/>
                </a:lnTo>
                <a:lnTo>
                  <a:pt x="70103" y="36575"/>
                </a:lnTo>
                <a:lnTo>
                  <a:pt x="70103" y="48767"/>
                </a:lnTo>
                <a:lnTo>
                  <a:pt x="83819" y="48767"/>
                </a:lnTo>
                <a:lnTo>
                  <a:pt x="83819" y="83819"/>
                </a:lnTo>
                <a:close/>
              </a:path>
              <a:path w="335279" h="83820">
                <a:moveTo>
                  <a:pt x="83819" y="48767"/>
                </a:moveTo>
                <a:lnTo>
                  <a:pt x="70103" y="48767"/>
                </a:lnTo>
                <a:lnTo>
                  <a:pt x="70103" y="36575"/>
                </a:lnTo>
                <a:lnTo>
                  <a:pt x="83819" y="36575"/>
                </a:lnTo>
                <a:lnTo>
                  <a:pt x="83819" y="48767"/>
                </a:lnTo>
                <a:close/>
              </a:path>
              <a:path w="335279" h="83820">
                <a:moveTo>
                  <a:pt x="335279" y="48767"/>
                </a:moveTo>
                <a:lnTo>
                  <a:pt x="83819" y="48767"/>
                </a:lnTo>
                <a:lnTo>
                  <a:pt x="83819" y="36575"/>
                </a:lnTo>
                <a:lnTo>
                  <a:pt x="335279" y="36575"/>
                </a:lnTo>
                <a:lnTo>
                  <a:pt x="335279" y="4876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1816" y="4027932"/>
            <a:ext cx="374903" cy="2514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673083" y="3881628"/>
            <a:ext cx="886968" cy="4754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46719" y="4088891"/>
            <a:ext cx="624840" cy="83820"/>
          </a:xfrm>
          <a:custGeom>
            <a:avLst/>
            <a:gdLst/>
            <a:ahLst/>
            <a:cxnLst/>
            <a:rect l="l" t="t" r="r" b="b"/>
            <a:pathLst>
              <a:path w="624840" h="83820">
                <a:moveTo>
                  <a:pt x="83820" y="83820"/>
                </a:moveTo>
                <a:lnTo>
                  <a:pt x="0" y="44196"/>
                </a:lnTo>
                <a:lnTo>
                  <a:pt x="82296" y="0"/>
                </a:lnTo>
                <a:lnTo>
                  <a:pt x="82955" y="36292"/>
                </a:lnTo>
                <a:lnTo>
                  <a:pt x="70104" y="36576"/>
                </a:lnTo>
                <a:lnTo>
                  <a:pt x="70104" y="48768"/>
                </a:lnTo>
                <a:lnTo>
                  <a:pt x="83182" y="48768"/>
                </a:lnTo>
                <a:lnTo>
                  <a:pt x="83820" y="83820"/>
                </a:lnTo>
                <a:close/>
              </a:path>
              <a:path w="624840" h="83820">
                <a:moveTo>
                  <a:pt x="83177" y="48480"/>
                </a:moveTo>
                <a:lnTo>
                  <a:pt x="82955" y="36292"/>
                </a:lnTo>
                <a:lnTo>
                  <a:pt x="623316" y="24384"/>
                </a:lnTo>
                <a:lnTo>
                  <a:pt x="624840" y="36576"/>
                </a:lnTo>
                <a:lnTo>
                  <a:pt x="83177" y="48480"/>
                </a:lnTo>
                <a:close/>
              </a:path>
              <a:path w="624840" h="83820">
                <a:moveTo>
                  <a:pt x="70104" y="48768"/>
                </a:moveTo>
                <a:lnTo>
                  <a:pt x="70104" y="36576"/>
                </a:lnTo>
                <a:lnTo>
                  <a:pt x="82955" y="36292"/>
                </a:lnTo>
                <a:lnTo>
                  <a:pt x="83177" y="48480"/>
                </a:lnTo>
                <a:lnTo>
                  <a:pt x="70104" y="48768"/>
                </a:lnTo>
                <a:close/>
              </a:path>
              <a:path w="624840" h="83820">
                <a:moveTo>
                  <a:pt x="83182" y="48768"/>
                </a:moveTo>
                <a:lnTo>
                  <a:pt x="70104" y="48768"/>
                </a:lnTo>
                <a:lnTo>
                  <a:pt x="83177" y="48480"/>
                </a:lnTo>
                <a:lnTo>
                  <a:pt x="83182" y="4876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325611" y="4014215"/>
            <a:ext cx="224027" cy="3703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21040" y="4008120"/>
            <a:ext cx="233679" cy="381000"/>
          </a:xfrm>
          <a:custGeom>
            <a:avLst/>
            <a:gdLst/>
            <a:ahLst/>
            <a:cxnLst/>
            <a:rect l="l" t="t" r="r" b="b"/>
            <a:pathLst>
              <a:path w="233679" h="381000">
                <a:moveTo>
                  <a:pt x="231648" y="381000"/>
                </a:moveTo>
                <a:lnTo>
                  <a:pt x="1524" y="381000"/>
                </a:lnTo>
                <a:lnTo>
                  <a:pt x="0" y="379476"/>
                </a:lnTo>
                <a:lnTo>
                  <a:pt x="0" y="3048"/>
                </a:lnTo>
                <a:lnTo>
                  <a:pt x="1524" y="0"/>
                </a:lnTo>
                <a:lnTo>
                  <a:pt x="231648" y="0"/>
                </a:lnTo>
                <a:lnTo>
                  <a:pt x="233172" y="3048"/>
                </a:lnTo>
                <a:lnTo>
                  <a:pt x="233172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370332"/>
                </a:lnTo>
                <a:lnTo>
                  <a:pt x="4572" y="370332"/>
                </a:lnTo>
                <a:lnTo>
                  <a:pt x="10668" y="376428"/>
                </a:lnTo>
                <a:lnTo>
                  <a:pt x="233172" y="376428"/>
                </a:lnTo>
                <a:lnTo>
                  <a:pt x="233172" y="379476"/>
                </a:lnTo>
                <a:lnTo>
                  <a:pt x="231648" y="381000"/>
                </a:lnTo>
                <a:close/>
              </a:path>
              <a:path w="233679" h="381000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233679" h="381000">
                <a:moveTo>
                  <a:pt x="222504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222504" y="6096"/>
                </a:lnTo>
                <a:lnTo>
                  <a:pt x="222504" y="10668"/>
                </a:lnTo>
                <a:close/>
              </a:path>
              <a:path w="233679" h="381000">
                <a:moveTo>
                  <a:pt x="222504" y="376428"/>
                </a:moveTo>
                <a:lnTo>
                  <a:pt x="222504" y="6096"/>
                </a:lnTo>
                <a:lnTo>
                  <a:pt x="228600" y="10668"/>
                </a:lnTo>
                <a:lnTo>
                  <a:pt x="233172" y="10668"/>
                </a:lnTo>
                <a:lnTo>
                  <a:pt x="233172" y="370332"/>
                </a:lnTo>
                <a:lnTo>
                  <a:pt x="228600" y="370332"/>
                </a:lnTo>
                <a:lnTo>
                  <a:pt x="222504" y="376428"/>
                </a:lnTo>
                <a:close/>
              </a:path>
              <a:path w="233679" h="381000">
                <a:moveTo>
                  <a:pt x="233172" y="10668"/>
                </a:moveTo>
                <a:lnTo>
                  <a:pt x="228600" y="10668"/>
                </a:lnTo>
                <a:lnTo>
                  <a:pt x="222504" y="6096"/>
                </a:lnTo>
                <a:lnTo>
                  <a:pt x="233172" y="6096"/>
                </a:lnTo>
                <a:lnTo>
                  <a:pt x="233172" y="10668"/>
                </a:lnTo>
                <a:close/>
              </a:path>
              <a:path w="233679" h="381000">
                <a:moveTo>
                  <a:pt x="10668" y="376428"/>
                </a:moveTo>
                <a:lnTo>
                  <a:pt x="4572" y="370332"/>
                </a:lnTo>
                <a:lnTo>
                  <a:pt x="10668" y="370332"/>
                </a:lnTo>
                <a:lnTo>
                  <a:pt x="10668" y="376428"/>
                </a:lnTo>
                <a:close/>
              </a:path>
              <a:path w="233679" h="381000">
                <a:moveTo>
                  <a:pt x="222504" y="376428"/>
                </a:moveTo>
                <a:lnTo>
                  <a:pt x="10668" y="376428"/>
                </a:lnTo>
                <a:lnTo>
                  <a:pt x="10668" y="370332"/>
                </a:lnTo>
                <a:lnTo>
                  <a:pt x="222504" y="370332"/>
                </a:lnTo>
                <a:lnTo>
                  <a:pt x="222504" y="376428"/>
                </a:lnTo>
                <a:close/>
              </a:path>
              <a:path w="233679" h="381000">
                <a:moveTo>
                  <a:pt x="233172" y="376428"/>
                </a:moveTo>
                <a:lnTo>
                  <a:pt x="222504" y="376428"/>
                </a:lnTo>
                <a:lnTo>
                  <a:pt x="228600" y="370332"/>
                </a:lnTo>
                <a:lnTo>
                  <a:pt x="233172" y="370332"/>
                </a:lnTo>
                <a:lnTo>
                  <a:pt x="233172" y="376428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270747" y="3947159"/>
            <a:ext cx="222503" cy="3703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264652" y="3942588"/>
            <a:ext cx="234950" cy="381000"/>
          </a:xfrm>
          <a:custGeom>
            <a:avLst/>
            <a:gdLst/>
            <a:ahLst/>
            <a:cxnLst/>
            <a:rect l="l" t="t" r="r" b="b"/>
            <a:pathLst>
              <a:path w="234950" h="381000">
                <a:moveTo>
                  <a:pt x="231648" y="381000"/>
                </a:moveTo>
                <a:lnTo>
                  <a:pt x="3048" y="381000"/>
                </a:lnTo>
                <a:lnTo>
                  <a:pt x="0" y="377952"/>
                </a:lnTo>
                <a:lnTo>
                  <a:pt x="0" y="1524"/>
                </a:lnTo>
                <a:lnTo>
                  <a:pt x="3048" y="0"/>
                </a:lnTo>
                <a:lnTo>
                  <a:pt x="231648" y="0"/>
                </a:lnTo>
                <a:lnTo>
                  <a:pt x="234696" y="1524"/>
                </a:lnTo>
                <a:lnTo>
                  <a:pt x="234696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70332"/>
                </a:lnTo>
                <a:lnTo>
                  <a:pt x="6096" y="370332"/>
                </a:lnTo>
                <a:lnTo>
                  <a:pt x="10668" y="374904"/>
                </a:lnTo>
                <a:lnTo>
                  <a:pt x="234696" y="374904"/>
                </a:lnTo>
                <a:lnTo>
                  <a:pt x="234696" y="377952"/>
                </a:lnTo>
                <a:lnTo>
                  <a:pt x="231648" y="381000"/>
                </a:lnTo>
                <a:close/>
              </a:path>
              <a:path w="234950" h="381000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234950" h="381000">
                <a:moveTo>
                  <a:pt x="224028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224028" y="4572"/>
                </a:lnTo>
                <a:lnTo>
                  <a:pt x="224028" y="10668"/>
                </a:lnTo>
                <a:close/>
              </a:path>
              <a:path w="234950" h="381000">
                <a:moveTo>
                  <a:pt x="224028" y="374904"/>
                </a:moveTo>
                <a:lnTo>
                  <a:pt x="224028" y="4572"/>
                </a:lnTo>
                <a:lnTo>
                  <a:pt x="228600" y="10668"/>
                </a:lnTo>
                <a:lnTo>
                  <a:pt x="234696" y="10668"/>
                </a:lnTo>
                <a:lnTo>
                  <a:pt x="234696" y="370332"/>
                </a:lnTo>
                <a:lnTo>
                  <a:pt x="228600" y="370332"/>
                </a:lnTo>
                <a:lnTo>
                  <a:pt x="224028" y="374904"/>
                </a:lnTo>
                <a:close/>
              </a:path>
              <a:path w="234950" h="381000">
                <a:moveTo>
                  <a:pt x="234696" y="10668"/>
                </a:moveTo>
                <a:lnTo>
                  <a:pt x="228600" y="10668"/>
                </a:lnTo>
                <a:lnTo>
                  <a:pt x="224028" y="4572"/>
                </a:lnTo>
                <a:lnTo>
                  <a:pt x="234696" y="4572"/>
                </a:lnTo>
                <a:lnTo>
                  <a:pt x="234696" y="10668"/>
                </a:lnTo>
                <a:close/>
              </a:path>
              <a:path w="234950" h="381000">
                <a:moveTo>
                  <a:pt x="10668" y="374904"/>
                </a:moveTo>
                <a:lnTo>
                  <a:pt x="6096" y="370332"/>
                </a:lnTo>
                <a:lnTo>
                  <a:pt x="10668" y="370332"/>
                </a:lnTo>
                <a:lnTo>
                  <a:pt x="10668" y="374904"/>
                </a:lnTo>
                <a:close/>
              </a:path>
              <a:path w="234950" h="381000">
                <a:moveTo>
                  <a:pt x="224028" y="374904"/>
                </a:moveTo>
                <a:lnTo>
                  <a:pt x="10668" y="374904"/>
                </a:lnTo>
                <a:lnTo>
                  <a:pt x="10668" y="370332"/>
                </a:lnTo>
                <a:lnTo>
                  <a:pt x="224028" y="370332"/>
                </a:lnTo>
                <a:lnTo>
                  <a:pt x="224028" y="374904"/>
                </a:lnTo>
                <a:close/>
              </a:path>
              <a:path w="234950" h="381000">
                <a:moveTo>
                  <a:pt x="234696" y="374904"/>
                </a:moveTo>
                <a:lnTo>
                  <a:pt x="224028" y="374904"/>
                </a:lnTo>
                <a:lnTo>
                  <a:pt x="228600" y="370332"/>
                </a:lnTo>
                <a:lnTo>
                  <a:pt x="234696" y="370332"/>
                </a:lnTo>
                <a:lnTo>
                  <a:pt x="234696" y="374904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14359" y="3881628"/>
            <a:ext cx="224027" cy="3703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208264" y="3875532"/>
            <a:ext cx="234950" cy="381000"/>
          </a:xfrm>
          <a:custGeom>
            <a:avLst/>
            <a:gdLst/>
            <a:ahLst/>
            <a:cxnLst/>
            <a:rect l="l" t="t" r="r" b="b"/>
            <a:pathLst>
              <a:path w="234950" h="381000">
                <a:moveTo>
                  <a:pt x="231648" y="381000"/>
                </a:moveTo>
                <a:lnTo>
                  <a:pt x="3048" y="381000"/>
                </a:lnTo>
                <a:lnTo>
                  <a:pt x="0" y="379476"/>
                </a:lnTo>
                <a:lnTo>
                  <a:pt x="0" y="3048"/>
                </a:lnTo>
                <a:lnTo>
                  <a:pt x="3048" y="0"/>
                </a:lnTo>
                <a:lnTo>
                  <a:pt x="231648" y="0"/>
                </a:lnTo>
                <a:lnTo>
                  <a:pt x="234696" y="3048"/>
                </a:lnTo>
                <a:lnTo>
                  <a:pt x="234696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71856"/>
                </a:lnTo>
                <a:lnTo>
                  <a:pt x="6096" y="371856"/>
                </a:lnTo>
                <a:lnTo>
                  <a:pt x="10668" y="376428"/>
                </a:lnTo>
                <a:lnTo>
                  <a:pt x="234696" y="376428"/>
                </a:lnTo>
                <a:lnTo>
                  <a:pt x="234696" y="379476"/>
                </a:lnTo>
                <a:lnTo>
                  <a:pt x="231648" y="381000"/>
                </a:lnTo>
                <a:close/>
              </a:path>
              <a:path w="234950" h="381000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234950" h="381000">
                <a:moveTo>
                  <a:pt x="224028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224028" y="6096"/>
                </a:lnTo>
                <a:lnTo>
                  <a:pt x="224028" y="10668"/>
                </a:lnTo>
                <a:close/>
              </a:path>
              <a:path w="234950" h="381000">
                <a:moveTo>
                  <a:pt x="224028" y="376428"/>
                </a:moveTo>
                <a:lnTo>
                  <a:pt x="224028" y="6096"/>
                </a:lnTo>
                <a:lnTo>
                  <a:pt x="230124" y="10668"/>
                </a:lnTo>
                <a:lnTo>
                  <a:pt x="234696" y="10668"/>
                </a:lnTo>
                <a:lnTo>
                  <a:pt x="234696" y="371856"/>
                </a:lnTo>
                <a:lnTo>
                  <a:pt x="230124" y="371856"/>
                </a:lnTo>
                <a:lnTo>
                  <a:pt x="224028" y="376428"/>
                </a:lnTo>
                <a:close/>
              </a:path>
              <a:path w="234950" h="381000">
                <a:moveTo>
                  <a:pt x="234696" y="10668"/>
                </a:moveTo>
                <a:lnTo>
                  <a:pt x="230124" y="10668"/>
                </a:lnTo>
                <a:lnTo>
                  <a:pt x="224028" y="6096"/>
                </a:lnTo>
                <a:lnTo>
                  <a:pt x="234696" y="6096"/>
                </a:lnTo>
                <a:lnTo>
                  <a:pt x="234696" y="10668"/>
                </a:lnTo>
                <a:close/>
              </a:path>
              <a:path w="234950" h="381000">
                <a:moveTo>
                  <a:pt x="10668" y="376428"/>
                </a:moveTo>
                <a:lnTo>
                  <a:pt x="6096" y="371856"/>
                </a:lnTo>
                <a:lnTo>
                  <a:pt x="10668" y="371856"/>
                </a:lnTo>
                <a:lnTo>
                  <a:pt x="10668" y="376428"/>
                </a:lnTo>
                <a:close/>
              </a:path>
              <a:path w="234950" h="381000">
                <a:moveTo>
                  <a:pt x="224028" y="376428"/>
                </a:moveTo>
                <a:lnTo>
                  <a:pt x="10668" y="376428"/>
                </a:lnTo>
                <a:lnTo>
                  <a:pt x="10668" y="371856"/>
                </a:lnTo>
                <a:lnTo>
                  <a:pt x="224028" y="371856"/>
                </a:lnTo>
                <a:lnTo>
                  <a:pt x="224028" y="376428"/>
                </a:lnTo>
                <a:close/>
              </a:path>
              <a:path w="234950" h="381000">
                <a:moveTo>
                  <a:pt x="234696" y="376428"/>
                </a:moveTo>
                <a:lnTo>
                  <a:pt x="224028" y="376428"/>
                </a:lnTo>
                <a:lnTo>
                  <a:pt x="230124" y="371856"/>
                </a:lnTo>
                <a:lnTo>
                  <a:pt x="234696" y="371856"/>
                </a:lnTo>
                <a:lnTo>
                  <a:pt x="234696" y="376428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208264" y="3875532"/>
            <a:ext cx="100584" cy="1173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208264" y="3875532"/>
            <a:ext cx="100965" cy="117475"/>
          </a:xfrm>
          <a:custGeom>
            <a:avLst/>
            <a:gdLst/>
            <a:ahLst/>
            <a:cxnLst/>
            <a:rect l="l" t="t" r="r" b="b"/>
            <a:pathLst>
              <a:path w="100965" h="117475">
                <a:moveTo>
                  <a:pt x="97535" y="117348"/>
                </a:moveTo>
                <a:lnTo>
                  <a:pt x="4571" y="117348"/>
                </a:lnTo>
                <a:lnTo>
                  <a:pt x="1523" y="115824"/>
                </a:lnTo>
                <a:lnTo>
                  <a:pt x="1523" y="114300"/>
                </a:lnTo>
                <a:lnTo>
                  <a:pt x="0" y="112776"/>
                </a:lnTo>
                <a:lnTo>
                  <a:pt x="0" y="109728"/>
                </a:lnTo>
                <a:lnTo>
                  <a:pt x="1523" y="108204"/>
                </a:lnTo>
                <a:lnTo>
                  <a:pt x="91439" y="3048"/>
                </a:lnTo>
                <a:lnTo>
                  <a:pt x="94487" y="0"/>
                </a:lnTo>
                <a:lnTo>
                  <a:pt x="97535" y="1524"/>
                </a:lnTo>
                <a:lnTo>
                  <a:pt x="99059" y="1524"/>
                </a:lnTo>
                <a:lnTo>
                  <a:pt x="100583" y="3048"/>
                </a:lnTo>
                <a:lnTo>
                  <a:pt x="100583" y="6096"/>
                </a:lnTo>
                <a:lnTo>
                  <a:pt x="89915" y="6096"/>
                </a:lnTo>
                <a:lnTo>
                  <a:pt x="89915" y="20179"/>
                </a:lnTo>
                <a:lnTo>
                  <a:pt x="18244" y="106680"/>
                </a:lnTo>
                <a:lnTo>
                  <a:pt x="6095" y="106680"/>
                </a:lnTo>
                <a:lnTo>
                  <a:pt x="10667" y="115824"/>
                </a:lnTo>
                <a:lnTo>
                  <a:pt x="99059" y="115824"/>
                </a:lnTo>
                <a:lnTo>
                  <a:pt x="97535" y="117348"/>
                </a:lnTo>
                <a:close/>
              </a:path>
              <a:path w="100965" h="117475">
                <a:moveTo>
                  <a:pt x="89915" y="20179"/>
                </a:moveTo>
                <a:lnTo>
                  <a:pt x="89915" y="6096"/>
                </a:lnTo>
                <a:lnTo>
                  <a:pt x="99059" y="9144"/>
                </a:lnTo>
                <a:lnTo>
                  <a:pt x="89915" y="20179"/>
                </a:lnTo>
                <a:close/>
              </a:path>
              <a:path w="100965" h="117475">
                <a:moveTo>
                  <a:pt x="89915" y="111252"/>
                </a:moveTo>
                <a:lnTo>
                  <a:pt x="89915" y="20179"/>
                </a:lnTo>
                <a:lnTo>
                  <a:pt x="99059" y="9144"/>
                </a:lnTo>
                <a:lnTo>
                  <a:pt x="89915" y="6096"/>
                </a:lnTo>
                <a:lnTo>
                  <a:pt x="100583" y="6096"/>
                </a:lnTo>
                <a:lnTo>
                  <a:pt x="100583" y="106680"/>
                </a:lnTo>
                <a:lnTo>
                  <a:pt x="96011" y="106680"/>
                </a:lnTo>
                <a:lnTo>
                  <a:pt x="89915" y="111252"/>
                </a:lnTo>
                <a:close/>
              </a:path>
              <a:path w="100965" h="117475">
                <a:moveTo>
                  <a:pt x="10667" y="115824"/>
                </a:moveTo>
                <a:lnTo>
                  <a:pt x="6095" y="106680"/>
                </a:lnTo>
                <a:lnTo>
                  <a:pt x="18244" y="106680"/>
                </a:lnTo>
                <a:lnTo>
                  <a:pt x="10667" y="115824"/>
                </a:lnTo>
                <a:close/>
              </a:path>
              <a:path w="100965" h="117475">
                <a:moveTo>
                  <a:pt x="99059" y="115824"/>
                </a:moveTo>
                <a:lnTo>
                  <a:pt x="10667" y="115824"/>
                </a:lnTo>
                <a:lnTo>
                  <a:pt x="18244" y="106680"/>
                </a:lnTo>
                <a:lnTo>
                  <a:pt x="89915" y="106680"/>
                </a:lnTo>
                <a:lnTo>
                  <a:pt x="89915" y="111252"/>
                </a:lnTo>
                <a:lnTo>
                  <a:pt x="100583" y="111252"/>
                </a:lnTo>
                <a:lnTo>
                  <a:pt x="100583" y="114300"/>
                </a:lnTo>
                <a:lnTo>
                  <a:pt x="99059" y="115824"/>
                </a:lnTo>
                <a:close/>
              </a:path>
              <a:path w="100965" h="117475">
                <a:moveTo>
                  <a:pt x="100583" y="111252"/>
                </a:moveTo>
                <a:lnTo>
                  <a:pt x="89915" y="111252"/>
                </a:lnTo>
                <a:lnTo>
                  <a:pt x="96011" y="106680"/>
                </a:lnTo>
                <a:lnTo>
                  <a:pt x="100583" y="106680"/>
                </a:lnTo>
                <a:lnTo>
                  <a:pt x="100583" y="111252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6756896" y="2188387"/>
            <a:ext cx="787400" cy="730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45720">
              <a:lnSpc>
                <a:spcPct val="102699"/>
              </a:lnSpc>
            </a:pPr>
            <a:r>
              <a:rPr dirty="0" sz="1500" spc="-155">
                <a:solidFill>
                  <a:srgbClr val="505050"/>
                </a:solidFill>
                <a:latin typeface="Courier New"/>
                <a:cs typeface="Courier New"/>
              </a:rPr>
              <a:t>Analyze  </a:t>
            </a:r>
            <a:r>
              <a:rPr dirty="0" sz="1500" spc="-190">
                <a:solidFill>
                  <a:srgbClr val="505050"/>
                </a:solidFill>
                <a:latin typeface="Courier New"/>
                <a:cs typeface="Courier New"/>
              </a:rPr>
              <a:t>Blocks</a:t>
            </a:r>
            <a:r>
              <a:rPr dirty="0" sz="1500" spc="-560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dirty="0" sz="1500" spc="-260">
                <a:solidFill>
                  <a:srgbClr val="505050"/>
                </a:solidFill>
                <a:latin typeface="Courier New"/>
                <a:cs typeface="Courier New"/>
              </a:rPr>
              <a:t>In  </a:t>
            </a:r>
            <a:r>
              <a:rPr dirty="0" sz="1500" spc="-300">
                <a:solidFill>
                  <a:srgbClr val="505050"/>
                </a:solidFill>
                <a:latin typeface="Courier New"/>
                <a:cs typeface="Courier New"/>
              </a:rPr>
              <a:t>Parallel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49984" y="2221915"/>
            <a:ext cx="959485" cy="495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7785" marR="5080" indent="-45720">
              <a:lnSpc>
                <a:spcPct val="102699"/>
              </a:lnSpc>
            </a:pPr>
            <a:r>
              <a:rPr dirty="0" sz="1500" spc="-85">
                <a:solidFill>
                  <a:srgbClr val="505050"/>
                </a:solidFill>
                <a:latin typeface="Courier New"/>
                <a:cs typeface="Courier New"/>
              </a:rPr>
              <a:t>Load</a:t>
            </a:r>
            <a:r>
              <a:rPr dirty="0" sz="1500" spc="-525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dirty="0" sz="1500" spc="-180">
                <a:solidFill>
                  <a:srgbClr val="505050"/>
                </a:solidFill>
                <a:latin typeface="Courier New"/>
                <a:cs typeface="Courier New"/>
              </a:rPr>
              <a:t>Block  </a:t>
            </a:r>
            <a:r>
              <a:rPr dirty="0" sz="1500" spc="-160">
                <a:solidFill>
                  <a:srgbClr val="505050"/>
                </a:solidFill>
                <a:latin typeface="Courier New"/>
                <a:cs typeface="Courier New"/>
              </a:rPr>
              <a:t>At</a:t>
            </a:r>
            <a:r>
              <a:rPr dirty="0" sz="1500" spc="-509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dirty="0" sz="1500" spc="90">
                <a:solidFill>
                  <a:srgbClr val="505050"/>
                </a:solidFill>
                <a:latin typeface="Courier New"/>
                <a:cs typeface="Courier New"/>
              </a:rPr>
              <a:t>A</a:t>
            </a:r>
            <a:r>
              <a:rPr dirty="0" sz="1500" spc="-520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dirty="0" sz="1500" spc="-80">
                <a:solidFill>
                  <a:srgbClr val="505050"/>
                </a:solidFill>
                <a:latin typeface="Courier New"/>
                <a:cs typeface="Courier New"/>
              </a:rPr>
              <a:t>Time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85079" y="2560243"/>
            <a:ext cx="1429385" cy="495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09" marR="5080" indent="-17145">
              <a:lnSpc>
                <a:spcPct val="102699"/>
              </a:lnSpc>
            </a:pPr>
            <a:r>
              <a:rPr dirty="0" sz="1500" spc="-245">
                <a:solidFill>
                  <a:srgbClr val="505050"/>
                </a:solidFill>
                <a:latin typeface="Courier New"/>
                <a:cs typeface="Courier New"/>
              </a:rPr>
              <a:t>Distribute</a:t>
            </a:r>
            <a:r>
              <a:rPr dirty="0" sz="1500" spc="-509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dirty="0" sz="1500" spc="-105">
                <a:solidFill>
                  <a:srgbClr val="505050"/>
                </a:solidFill>
                <a:latin typeface="Courier New"/>
                <a:cs typeface="Courier New"/>
              </a:rPr>
              <a:t>Work,  Compile</a:t>
            </a:r>
            <a:r>
              <a:rPr dirty="0" sz="1500" spc="-505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dirty="0" sz="1500" spc="-229">
                <a:solidFill>
                  <a:srgbClr val="505050"/>
                </a:solidFill>
                <a:latin typeface="Courier New"/>
                <a:cs typeface="Courier New"/>
              </a:rPr>
              <a:t>Results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946903" y="1933955"/>
            <a:ext cx="1394460" cy="2651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881371" y="1868423"/>
            <a:ext cx="1522730" cy="391795"/>
          </a:xfrm>
          <a:custGeom>
            <a:avLst/>
            <a:gdLst/>
            <a:ahLst/>
            <a:cxnLst/>
            <a:rect l="l" t="t" r="r" b="b"/>
            <a:pathLst>
              <a:path w="1522729" h="391794">
                <a:moveTo>
                  <a:pt x="1490471" y="391667"/>
                </a:moveTo>
                <a:lnTo>
                  <a:pt x="30480" y="391667"/>
                </a:lnTo>
                <a:lnTo>
                  <a:pt x="18645" y="389024"/>
                </a:lnTo>
                <a:lnTo>
                  <a:pt x="8953" y="381952"/>
                </a:lnTo>
                <a:lnTo>
                  <a:pt x="2405" y="371736"/>
                </a:lnTo>
                <a:lnTo>
                  <a:pt x="0" y="359663"/>
                </a:lnTo>
                <a:lnTo>
                  <a:pt x="0" y="32003"/>
                </a:lnTo>
                <a:lnTo>
                  <a:pt x="2405" y="19288"/>
                </a:lnTo>
                <a:lnTo>
                  <a:pt x="8953" y="9143"/>
                </a:lnTo>
                <a:lnTo>
                  <a:pt x="18645" y="2428"/>
                </a:lnTo>
                <a:lnTo>
                  <a:pt x="30480" y="0"/>
                </a:lnTo>
                <a:lnTo>
                  <a:pt x="1490471" y="0"/>
                </a:lnTo>
                <a:lnTo>
                  <a:pt x="1502544" y="2428"/>
                </a:lnTo>
                <a:lnTo>
                  <a:pt x="1512760" y="9143"/>
                </a:lnTo>
                <a:lnTo>
                  <a:pt x="1519832" y="19288"/>
                </a:lnTo>
                <a:lnTo>
                  <a:pt x="1522476" y="32003"/>
                </a:lnTo>
                <a:lnTo>
                  <a:pt x="62484" y="32003"/>
                </a:lnTo>
                <a:lnTo>
                  <a:pt x="30480" y="62483"/>
                </a:lnTo>
                <a:lnTo>
                  <a:pt x="62484" y="62483"/>
                </a:lnTo>
                <a:lnTo>
                  <a:pt x="62484" y="327659"/>
                </a:lnTo>
                <a:lnTo>
                  <a:pt x="30480" y="327659"/>
                </a:lnTo>
                <a:lnTo>
                  <a:pt x="62484" y="359663"/>
                </a:lnTo>
                <a:lnTo>
                  <a:pt x="1522476" y="359663"/>
                </a:lnTo>
                <a:lnTo>
                  <a:pt x="1519832" y="371736"/>
                </a:lnTo>
                <a:lnTo>
                  <a:pt x="1512760" y="381952"/>
                </a:lnTo>
                <a:lnTo>
                  <a:pt x="1502544" y="389024"/>
                </a:lnTo>
                <a:lnTo>
                  <a:pt x="1490471" y="391667"/>
                </a:lnTo>
                <a:close/>
              </a:path>
              <a:path w="1522729" h="391794">
                <a:moveTo>
                  <a:pt x="62484" y="62483"/>
                </a:moveTo>
                <a:lnTo>
                  <a:pt x="30480" y="62483"/>
                </a:lnTo>
                <a:lnTo>
                  <a:pt x="62484" y="32003"/>
                </a:lnTo>
                <a:lnTo>
                  <a:pt x="62484" y="62483"/>
                </a:lnTo>
                <a:close/>
              </a:path>
              <a:path w="1522729" h="391794">
                <a:moveTo>
                  <a:pt x="1458468" y="62483"/>
                </a:moveTo>
                <a:lnTo>
                  <a:pt x="62484" y="62483"/>
                </a:lnTo>
                <a:lnTo>
                  <a:pt x="62484" y="32003"/>
                </a:lnTo>
                <a:lnTo>
                  <a:pt x="1458468" y="32003"/>
                </a:lnTo>
                <a:lnTo>
                  <a:pt x="1458468" y="62483"/>
                </a:lnTo>
                <a:close/>
              </a:path>
              <a:path w="1522729" h="391794">
                <a:moveTo>
                  <a:pt x="1458468" y="359663"/>
                </a:moveTo>
                <a:lnTo>
                  <a:pt x="1458468" y="32003"/>
                </a:lnTo>
                <a:lnTo>
                  <a:pt x="1490471" y="62483"/>
                </a:lnTo>
                <a:lnTo>
                  <a:pt x="1522476" y="62483"/>
                </a:lnTo>
                <a:lnTo>
                  <a:pt x="1522476" y="327659"/>
                </a:lnTo>
                <a:lnTo>
                  <a:pt x="1490471" y="327659"/>
                </a:lnTo>
                <a:lnTo>
                  <a:pt x="1458468" y="359663"/>
                </a:lnTo>
                <a:close/>
              </a:path>
              <a:path w="1522729" h="391794">
                <a:moveTo>
                  <a:pt x="1522476" y="62483"/>
                </a:moveTo>
                <a:lnTo>
                  <a:pt x="1490471" y="62483"/>
                </a:lnTo>
                <a:lnTo>
                  <a:pt x="1458468" y="32003"/>
                </a:lnTo>
                <a:lnTo>
                  <a:pt x="1522476" y="32003"/>
                </a:lnTo>
                <a:lnTo>
                  <a:pt x="1522476" y="62483"/>
                </a:lnTo>
                <a:close/>
              </a:path>
              <a:path w="1522729" h="391794">
                <a:moveTo>
                  <a:pt x="62484" y="359663"/>
                </a:moveTo>
                <a:lnTo>
                  <a:pt x="30480" y="327659"/>
                </a:lnTo>
                <a:lnTo>
                  <a:pt x="62484" y="327659"/>
                </a:lnTo>
                <a:lnTo>
                  <a:pt x="62484" y="359663"/>
                </a:lnTo>
                <a:close/>
              </a:path>
              <a:path w="1522729" h="391794">
                <a:moveTo>
                  <a:pt x="1458468" y="359663"/>
                </a:moveTo>
                <a:lnTo>
                  <a:pt x="62484" y="359663"/>
                </a:lnTo>
                <a:lnTo>
                  <a:pt x="62484" y="327659"/>
                </a:lnTo>
                <a:lnTo>
                  <a:pt x="1458468" y="327659"/>
                </a:lnTo>
                <a:lnTo>
                  <a:pt x="1458468" y="359663"/>
                </a:lnTo>
                <a:close/>
              </a:path>
              <a:path w="1522729" h="391794">
                <a:moveTo>
                  <a:pt x="1522476" y="359663"/>
                </a:moveTo>
                <a:lnTo>
                  <a:pt x="1458468" y="359663"/>
                </a:lnTo>
                <a:lnTo>
                  <a:pt x="1490471" y="327659"/>
                </a:lnTo>
                <a:lnTo>
                  <a:pt x="1522476" y="327659"/>
                </a:lnTo>
                <a:lnTo>
                  <a:pt x="1522476" y="359663"/>
                </a:lnTo>
                <a:close/>
              </a:path>
            </a:pathLst>
          </a:custGeom>
          <a:solidFill>
            <a:srgbClr val="3434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823459" y="2057400"/>
            <a:ext cx="1394460" cy="2651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757928" y="1993392"/>
            <a:ext cx="1522730" cy="391795"/>
          </a:xfrm>
          <a:custGeom>
            <a:avLst/>
            <a:gdLst/>
            <a:ahLst/>
            <a:cxnLst/>
            <a:rect l="l" t="t" r="r" b="b"/>
            <a:pathLst>
              <a:path w="1522729" h="391794">
                <a:moveTo>
                  <a:pt x="1490471" y="391667"/>
                </a:moveTo>
                <a:lnTo>
                  <a:pt x="32004" y="391667"/>
                </a:lnTo>
                <a:lnTo>
                  <a:pt x="19288" y="389024"/>
                </a:lnTo>
                <a:lnTo>
                  <a:pt x="9143" y="381952"/>
                </a:lnTo>
                <a:lnTo>
                  <a:pt x="2428" y="371736"/>
                </a:lnTo>
                <a:lnTo>
                  <a:pt x="0" y="359663"/>
                </a:lnTo>
                <a:lnTo>
                  <a:pt x="0" y="32003"/>
                </a:lnTo>
                <a:lnTo>
                  <a:pt x="2428" y="19288"/>
                </a:lnTo>
                <a:lnTo>
                  <a:pt x="9144" y="9143"/>
                </a:lnTo>
                <a:lnTo>
                  <a:pt x="19288" y="2428"/>
                </a:lnTo>
                <a:lnTo>
                  <a:pt x="32004" y="0"/>
                </a:lnTo>
                <a:lnTo>
                  <a:pt x="1490471" y="0"/>
                </a:lnTo>
                <a:lnTo>
                  <a:pt x="1503187" y="2428"/>
                </a:lnTo>
                <a:lnTo>
                  <a:pt x="1513332" y="9143"/>
                </a:lnTo>
                <a:lnTo>
                  <a:pt x="1520047" y="19288"/>
                </a:lnTo>
                <a:lnTo>
                  <a:pt x="1522476" y="32003"/>
                </a:lnTo>
                <a:lnTo>
                  <a:pt x="62484" y="32003"/>
                </a:lnTo>
                <a:lnTo>
                  <a:pt x="32004" y="62483"/>
                </a:lnTo>
                <a:lnTo>
                  <a:pt x="62484" y="62483"/>
                </a:lnTo>
                <a:lnTo>
                  <a:pt x="62484" y="327659"/>
                </a:lnTo>
                <a:lnTo>
                  <a:pt x="32004" y="327659"/>
                </a:lnTo>
                <a:lnTo>
                  <a:pt x="62484" y="359663"/>
                </a:lnTo>
                <a:lnTo>
                  <a:pt x="1522476" y="359663"/>
                </a:lnTo>
                <a:lnTo>
                  <a:pt x="1520047" y="371736"/>
                </a:lnTo>
                <a:lnTo>
                  <a:pt x="1513332" y="381952"/>
                </a:lnTo>
                <a:lnTo>
                  <a:pt x="1503187" y="389024"/>
                </a:lnTo>
                <a:lnTo>
                  <a:pt x="1490471" y="391667"/>
                </a:lnTo>
                <a:close/>
              </a:path>
              <a:path w="1522729" h="391794">
                <a:moveTo>
                  <a:pt x="62484" y="62483"/>
                </a:moveTo>
                <a:lnTo>
                  <a:pt x="32004" y="62483"/>
                </a:lnTo>
                <a:lnTo>
                  <a:pt x="62484" y="32003"/>
                </a:lnTo>
                <a:lnTo>
                  <a:pt x="62484" y="62483"/>
                </a:lnTo>
                <a:close/>
              </a:path>
              <a:path w="1522729" h="391794">
                <a:moveTo>
                  <a:pt x="1459992" y="62483"/>
                </a:moveTo>
                <a:lnTo>
                  <a:pt x="62484" y="62483"/>
                </a:lnTo>
                <a:lnTo>
                  <a:pt x="62484" y="32003"/>
                </a:lnTo>
                <a:lnTo>
                  <a:pt x="1459992" y="32003"/>
                </a:lnTo>
                <a:lnTo>
                  <a:pt x="1459992" y="62483"/>
                </a:lnTo>
                <a:close/>
              </a:path>
              <a:path w="1522729" h="391794">
                <a:moveTo>
                  <a:pt x="1459992" y="359663"/>
                </a:moveTo>
                <a:lnTo>
                  <a:pt x="1459992" y="32003"/>
                </a:lnTo>
                <a:lnTo>
                  <a:pt x="1490471" y="62483"/>
                </a:lnTo>
                <a:lnTo>
                  <a:pt x="1522476" y="62483"/>
                </a:lnTo>
                <a:lnTo>
                  <a:pt x="1522476" y="327659"/>
                </a:lnTo>
                <a:lnTo>
                  <a:pt x="1490471" y="327659"/>
                </a:lnTo>
                <a:lnTo>
                  <a:pt x="1459992" y="359663"/>
                </a:lnTo>
                <a:close/>
              </a:path>
              <a:path w="1522729" h="391794">
                <a:moveTo>
                  <a:pt x="1522476" y="62483"/>
                </a:moveTo>
                <a:lnTo>
                  <a:pt x="1490471" y="62483"/>
                </a:lnTo>
                <a:lnTo>
                  <a:pt x="1459992" y="32003"/>
                </a:lnTo>
                <a:lnTo>
                  <a:pt x="1522476" y="32003"/>
                </a:lnTo>
                <a:lnTo>
                  <a:pt x="1522476" y="62483"/>
                </a:lnTo>
                <a:close/>
              </a:path>
              <a:path w="1522729" h="391794">
                <a:moveTo>
                  <a:pt x="62484" y="359663"/>
                </a:moveTo>
                <a:lnTo>
                  <a:pt x="32004" y="327659"/>
                </a:lnTo>
                <a:lnTo>
                  <a:pt x="62484" y="327659"/>
                </a:lnTo>
                <a:lnTo>
                  <a:pt x="62484" y="359663"/>
                </a:lnTo>
                <a:close/>
              </a:path>
              <a:path w="1522729" h="391794">
                <a:moveTo>
                  <a:pt x="1459992" y="359663"/>
                </a:moveTo>
                <a:lnTo>
                  <a:pt x="62484" y="359663"/>
                </a:lnTo>
                <a:lnTo>
                  <a:pt x="62484" y="327659"/>
                </a:lnTo>
                <a:lnTo>
                  <a:pt x="1459992" y="327659"/>
                </a:lnTo>
                <a:lnTo>
                  <a:pt x="1459992" y="359663"/>
                </a:lnTo>
                <a:close/>
              </a:path>
              <a:path w="1522729" h="391794">
                <a:moveTo>
                  <a:pt x="1522476" y="359663"/>
                </a:moveTo>
                <a:lnTo>
                  <a:pt x="1459992" y="359663"/>
                </a:lnTo>
                <a:lnTo>
                  <a:pt x="1490471" y="327659"/>
                </a:lnTo>
                <a:lnTo>
                  <a:pt x="1522476" y="327659"/>
                </a:lnTo>
                <a:lnTo>
                  <a:pt x="1522476" y="359663"/>
                </a:lnTo>
                <a:close/>
              </a:path>
            </a:pathLst>
          </a:custGeom>
          <a:solidFill>
            <a:srgbClr val="3434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700015" y="2180844"/>
            <a:ext cx="1394460" cy="2651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34484" y="2118360"/>
            <a:ext cx="1522730" cy="391795"/>
          </a:xfrm>
          <a:custGeom>
            <a:avLst/>
            <a:gdLst/>
            <a:ahLst/>
            <a:cxnLst/>
            <a:rect l="l" t="t" r="r" b="b"/>
            <a:pathLst>
              <a:path w="1522729" h="391794">
                <a:moveTo>
                  <a:pt x="1491995" y="391667"/>
                </a:moveTo>
                <a:lnTo>
                  <a:pt x="32004" y="391667"/>
                </a:lnTo>
                <a:lnTo>
                  <a:pt x="19931" y="389024"/>
                </a:lnTo>
                <a:lnTo>
                  <a:pt x="9715" y="381952"/>
                </a:lnTo>
                <a:lnTo>
                  <a:pt x="2643" y="371736"/>
                </a:lnTo>
                <a:lnTo>
                  <a:pt x="0" y="359663"/>
                </a:lnTo>
                <a:lnTo>
                  <a:pt x="0" y="32003"/>
                </a:lnTo>
                <a:lnTo>
                  <a:pt x="2643" y="19288"/>
                </a:lnTo>
                <a:lnTo>
                  <a:pt x="9715" y="9143"/>
                </a:lnTo>
                <a:lnTo>
                  <a:pt x="19931" y="2428"/>
                </a:lnTo>
                <a:lnTo>
                  <a:pt x="32004" y="0"/>
                </a:lnTo>
                <a:lnTo>
                  <a:pt x="1491995" y="0"/>
                </a:lnTo>
                <a:lnTo>
                  <a:pt x="1503830" y="2428"/>
                </a:lnTo>
                <a:lnTo>
                  <a:pt x="1513522" y="9143"/>
                </a:lnTo>
                <a:lnTo>
                  <a:pt x="1520070" y="19288"/>
                </a:lnTo>
                <a:lnTo>
                  <a:pt x="1522476" y="32003"/>
                </a:lnTo>
                <a:lnTo>
                  <a:pt x="64008" y="32003"/>
                </a:lnTo>
                <a:lnTo>
                  <a:pt x="32004" y="62483"/>
                </a:lnTo>
                <a:lnTo>
                  <a:pt x="64008" y="62483"/>
                </a:lnTo>
                <a:lnTo>
                  <a:pt x="64008" y="327659"/>
                </a:lnTo>
                <a:lnTo>
                  <a:pt x="32004" y="327659"/>
                </a:lnTo>
                <a:lnTo>
                  <a:pt x="64008" y="359663"/>
                </a:lnTo>
                <a:lnTo>
                  <a:pt x="1522476" y="359663"/>
                </a:lnTo>
                <a:lnTo>
                  <a:pt x="1520070" y="371736"/>
                </a:lnTo>
                <a:lnTo>
                  <a:pt x="1513522" y="381952"/>
                </a:lnTo>
                <a:lnTo>
                  <a:pt x="1503830" y="389024"/>
                </a:lnTo>
                <a:lnTo>
                  <a:pt x="1491995" y="391667"/>
                </a:lnTo>
                <a:close/>
              </a:path>
              <a:path w="1522729" h="391794">
                <a:moveTo>
                  <a:pt x="64008" y="62483"/>
                </a:moveTo>
                <a:lnTo>
                  <a:pt x="32004" y="62483"/>
                </a:lnTo>
                <a:lnTo>
                  <a:pt x="64008" y="32003"/>
                </a:lnTo>
                <a:lnTo>
                  <a:pt x="64008" y="62483"/>
                </a:lnTo>
                <a:close/>
              </a:path>
              <a:path w="1522729" h="391794">
                <a:moveTo>
                  <a:pt x="1459992" y="62483"/>
                </a:moveTo>
                <a:lnTo>
                  <a:pt x="64008" y="62483"/>
                </a:lnTo>
                <a:lnTo>
                  <a:pt x="64008" y="32003"/>
                </a:lnTo>
                <a:lnTo>
                  <a:pt x="1459992" y="32003"/>
                </a:lnTo>
                <a:lnTo>
                  <a:pt x="1459992" y="62483"/>
                </a:lnTo>
                <a:close/>
              </a:path>
              <a:path w="1522729" h="391794">
                <a:moveTo>
                  <a:pt x="1459992" y="359663"/>
                </a:moveTo>
                <a:lnTo>
                  <a:pt x="1459992" y="32003"/>
                </a:lnTo>
                <a:lnTo>
                  <a:pt x="1491995" y="62483"/>
                </a:lnTo>
                <a:lnTo>
                  <a:pt x="1522476" y="62483"/>
                </a:lnTo>
                <a:lnTo>
                  <a:pt x="1522476" y="327659"/>
                </a:lnTo>
                <a:lnTo>
                  <a:pt x="1491995" y="327659"/>
                </a:lnTo>
                <a:lnTo>
                  <a:pt x="1459992" y="359663"/>
                </a:lnTo>
                <a:close/>
              </a:path>
              <a:path w="1522729" h="391794">
                <a:moveTo>
                  <a:pt x="1522476" y="62483"/>
                </a:moveTo>
                <a:lnTo>
                  <a:pt x="1491995" y="62483"/>
                </a:lnTo>
                <a:lnTo>
                  <a:pt x="1459992" y="32003"/>
                </a:lnTo>
                <a:lnTo>
                  <a:pt x="1522476" y="32003"/>
                </a:lnTo>
                <a:lnTo>
                  <a:pt x="1522476" y="62483"/>
                </a:lnTo>
                <a:close/>
              </a:path>
              <a:path w="1522729" h="391794">
                <a:moveTo>
                  <a:pt x="64008" y="359663"/>
                </a:moveTo>
                <a:lnTo>
                  <a:pt x="32004" y="327659"/>
                </a:lnTo>
                <a:lnTo>
                  <a:pt x="64008" y="327659"/>
                </a:lnTo>
                <a:lnTo>
                  <a:pt x="64008" y="359663"/>
                </a:lnTo>
                <a:close/>
              </a:path>
              <a:path w="1522729" h="391794">
                <a:moveTo>
                  <a:pt x="1459992" y="359663"/>
                </a:moveTo>
                <a:lnTo>
                  <a:pt x="64008" y="359663"/>
                </a:lnTo>
                <a:lnTo>
                  <a:pt x="64008" y="327659"/>
                </a:lnTo>
                <a:lnTo>
                  <a:pt x="1459992" y="327659"/>
                </a:lnTo>
                <a:lnTo>
                  <a:pt x="1459992" y="359663"/>
                </a:lnTo>
                <a:close/>
              </a:path>
              <a:path w="1522729" h="391794">
                <a:moveTo>
                  <a:pt x="1522476" y="359663"/>
                </a:moveTo>
                <a:lnTo>
                  <a:pt x="1459992" y="359663"/>
                </a:lnTo>
                <a:lnTo>
                  <a:pt x="1491995" y="327659"/>
                </a:lnTo>
                <a:lnTo>
                  <a:pt x="1522476" y="327659"/>
                </a:lnTo>
                <a:lnTo>
                  <a:pt x="1522476" y="359663"/>
                </a:lnTo>
                <a:close/>
              </a:path>
            </a:pathLst>
          </a:custGeom>
          <a:solidFill>
            <a:srgbClr val="3434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233927" y="3136392"/>
            <a:ext cx="2260600" cy="384175"/>
          </a:xfrm>
          <a:custGeom>
            <a:avLst/>
            <a:gdLst/>
            <a:ahLst/>
            <a:cxnLst/>
            <a:rect l="l" t="t" r="r" b="b"/>
            <a:pathLst>
              <a:path w="2260600" h="384175">
                <a:moveTo>
                  <a:pt x="2068068" y="384048"/>
                </a:moveTo>
                <a:lnTo>
                  <a:pt x="2068068" y="288036"/>
                </a:lnTo>
                <a:lnTo>
                  <a:pt x="0" y="288036"/>
                </a:lnTo>
                <a:lnTo>
                  <a:pt x="0" y="96012"/>
                </a:lnTo>
                <a:lnTo>
                  <a:pt x="2068068" y="96012"/>
                </a:lnTo>
                <a:lnTo>
                  <a:pt x="2068068" y="0"/>
                </a:lnTo>
                <a:lnTo>
                  <a:pt x="2260091" y="192024"/>
                </a:lnTo>
                <a:lnTo>
                  <a:pt x="2068068" y="384048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293108" y="3320796"/>
            <a:ext cx="387350" cy="125095"/>
          </a:xfrm>
          <a:custGeom>
            <a:avLst/>
            <a:gdLst/>
            <a:ahLst/>
            <a:cxnLst/>
            <a:rect l="l" t="t" r="r" b="b"/>
            <a:pathLst>
              <a:path w="387350" h="125095">
                <a:moveTo>
                  <a:pt x="199643" y="124967"/>
                </a:moveTo>
                <a:lnTo>
                  <a:pt x="165795" y="106489"/>
                </a:lnTo>
                <a:lnTo>
                  <a:pt x="160019" y="82295"/>
                </a:lnTo>
                <a:lnTo>
                  <a:pt x="160615" y="72580"/>
                </a:lnTo>
                <a:lnTo>
                  <a:pt x="184213" y="41338"/>
                </a:lnTo>
                <a:lnTo>
                  <a:pt x="201167" y="38099"/>
                </a:lnTo>
                <a:lnTo>
                  <a:pt x="209764" y="38909"/>
                </a:lnTo>
                <a:lnTo>
                  <a:pt x="217360" y="41147"/>
                </a:lnTo>
                <a:lnTo>
                  <a:pt x="224099" y="44529"/>
                </a:lnTo>
                <a:lnTo>
                  <a:pt x="230123" y="48767"/>
                </a:lnTo>
                <a:lnTo>
                  <a:pt x="192023" y="48767"/>
                </a:lnTo>
                <a:lnTo>
                  <a:pt x="185927" y="51815"/>
                </a:lnTo>
                <a:lnTo>
                  <a:pt x="172211" y="82295"/>
                </a:lnTo>
                <a:lnTo>
                  <a:pt x="172211" y="91439"/>
                </a:lnTo>
                <a:lnTo>
                  <a:pt x="175259" y="99059"/>
                </a:lnTo>
                <a:lnTo>
                  <a:pt x="179831" y="105155"/>
                </a:lnTo>
                <a:lnTo>
                  <a:pt x="185927" y="109727"/>
                </a:lnTo>
                <a:lnTo>
                  <a:pt x="192023" y="112775"/>
                </a:lnTo>
                <a:lnTo>
                  <a:pt x="228599" y="112775"/>
                </a:lnTo>
                <a:lnTo>
                  <a:pt x="223218" y="117895"/>
                </a:lnTo>
                <a:lnTo>
                  <a:pt x="216407" y="121729"/>
                </a:lnTo>
                <a:lnTo>
                  <a:pt x="208454" y="124134"/>
                </a:lnTo>
                <a:lnTo>
                  <a:pt x="199643" y="124967"/>
                </a:lnTo>
                <a:close/>
              </a:path>
              <a:path w="387350" h="125095">
                <a:moveTo>
                  <a:pt x="228599" y="112775"/>
                </a:moveTo>
                <a:lnTo>
                  <a:pt x="208787" y="112775"/>
                </a:lnTo>
                <a:lnTo>
                  <a:pt x="214883" y="111251"/>
                </a:lnTo>
                <a:lnTo>
                  <a:pt x="219455" y="105155"/>
                </a:lnTo>
                <a:lnTo>
                  <a:pt x="222575" y="100274"/>
                </a:lnTo>
                <a:lnTo>
                  <a:pt x="224980" y="94678"/>
                </a:lnTo>
                <a:lnTo>
                  <a:pt x="226528" y="88225"/>
                </a:lnTo>
                <a:lnTo>
                  <a:pt x="227075" y="80771"/>
                </a:lnTo>
                <a:lnTo>
                  <a:pt x="227075" y="71627"/>
                </a:lnTo>
                <a:lnTo>
                  <a:pt x="224027" y="62483"/>
                </a:lnTo>
                <a:lnTo>
                  <a:pt x="219455" y="57911"/>
                </a:lnTo>
                <a:lnTo>
                  <a:pt x="214883" y="51815"/>
                </a:lnTo>
                <a:lnTo>
                  <a:pt x="208787" y="48767"/>
                </a:lnTo>
                <a:lnTo>
                  <a:pt x="230123" y="48767"/>
                </a:lnTo>
                <a:lnTo>
                  <a:pt x="235005" y="55054"/>
                </a:lnTo>
                <a:lnTo>
                  <a:pt x="238315" y="62483"/>
                </a:lnTo>
                <a:lnTo>
                  <a:pt x="240196" y="71056"/>
                </a:lnTo>
                <a:lnTo>
                  <a:pt x="240791" y="80771"/>
                </a:lnTo>
                <a:lnTo>
                  <a:pt x="239958" y="90487"/>
                </a:lnTo>
                <a:lnTo>
                  <a:pt x="237553" y="99059"/>
                </a:lnTo>
                <a:lnTo>
                  <a:pt x="233700" y="106513"/>
                </a:lnTo>
                <a:lnTo>
                  <a:pt x="228599" y="112775"/>
                </a:lnTo>
                <a:close/>
              </a:path>
              <a:path w="387350" h="125095">
                <a:moveTo>
                  <a:pt x="281939" y="56387"/>
                </a:moveTo>
                <a:lnTo>
                  <a:pt x="274319" y="56387"/>
                </a:lnTo>
                <a:lnTo>
                  <a:pt x="275843" y="51815"/>
                </a:lnTo>
                <a:lnTo>
                  <a:pt x="278891" y="47243"/>
                </a:lnTo>
                <a:lnTo>
                  <a:pt x="283463" y="44195"/>
                </a:lnTo>
                <a:lnTo>
                  <a:pt x="286511" y="39623"/>
                </a:lnTo>
                <a:lnTo>
                  <a:pt x="291083" y="38099"/>
                </a:lnTo>
                <a:lnTo>
                  <a:pt x="300227" y="38099"/>
                </a:lnTo>
                <a:lnTo>
                  <a:pt x="301751" y="39623"/>
                </a:lnTo>
                <a:lnTo>
                  <a:pt x="303275" y="39623"/>
                </a:lnTo>
                <a:lnTo>
                  <a:pt x="303275" y="50291"/>
                </a:lnTo>
                <a:lnTo>
                  <a:pt x="288035" y="50291"/>
                </a:lnTo>
                <a:lnTo>
                  <a:pt x="283463" y="53339"/>
                </a:lnTo>
                <a:lnTo>
                  <a:pt x="281939" y="56387"/>
                </a:lnTo>
                <a:close/>
              </a:path>
              <a:path w="387350" h="125095">
                <a:moveTo>
                  <a:pt x="274319" y="121919"/>
                </a:moveTo>
                <a:lnTo>
                  <a:pt x="260603" y="121919"/>
                </a:lnTo>
                <a:lnTo>
                  <a:pt x="260603" y="39623"/>
                </a:lnTo>
                <a:lnTo>
                  <a:pt x="274319" y="39623"/>
                </a:lnTo>
                <a:lnTo>
                  <a:pt x="274319" y="56387"/>
                </a:lnTo>
                <a:lnTo>
                  <a:pt x="281939" y="56387"/>
                </a:lnTo>
                <a:lnTo>
                  <a:pt x="280415" y="59435"/>
                </a:lnTo>
                <a:lnTo>
                  <a:pt x="275843" y="64007"/>
                </a:lnTo>
                <a:lnTo>
                  <a:pt x="274319" y="71627"/>
                </a:lnTo>
                <a:lnTo>
                  <a:pt x="274319" y="121919"/>
                </a:lnTo>
                <a:close/>
              </a:path>
              <a:path w="387350" h="125095">
                <a:moveTo>
                  <a:pt x="303275" y="53339"/>
                </a:moveTo>
                <a:lnTo>
                  <a:pt x="301751" y="51815"/>
                </a:lnTo>
                <a:lnTo>
                  <a:pt x="298703" y="50291"/>
                </a:lnTo>
                <a:lnTo>
                  <a:pt x="303275" y="50291"/>
                </a:lnTo>
                <a:lnTo>
                  <a:pt x="303275" y="53339"/>
                </a:lnTo>
                <a:close/>
              </a:path>
              <a:path w="387350" h="125095">
                <a:moveTo>
                  <a:pt x="48767" y="121919"/>
                </a:moveTo>
                <a:lnTo>
                  <a:pt x="33527" y="121919"/>
                </a:lnTo>
                <a:lnTo>
                  <a:pt x="0" y="7619"/>
                </a:lnTo>
                <a:lnTo>
                  <a:pt x="15239" y="7619"/>
                </a:lnTo>
                <a:lnTo>
                  <a:pt x="39623" y="96011"/>
                </a:lnTo>
                <a:lnTo>
                  <a:pt x="39623" y="99059"/>
                </a:lnTo>
                <a:lnTo>
                  <a:pt x="41147" y="103631"/>
                </a:lnTo>
                <a:lnTo>
                  <a:pt x="41147" y="106679"/>
                </a:lnTo>
                <a:lnTo>
                  <a:pt x="53201" y="106679"/>
                </a:lnTo>
                <a:lnTo>
                  <a:pt x="48767" y="121919"/>
                </a:lnTo>
                <a:close/>
              </a:path>
              <a:path w="387350" h="125095">
                <a:moveTo>
                  <a:pt x="53201" y="106679"/>
                </a:moveTo>
                <a:lnTo>
                  <a:pt x="41147" y="106679"/>
                </a:lnTo>
                <a:lnTo>
                  <a:pt x="41147" y="103631"/>
                </a:lnTo>
                <a:lnTo>
                  <a:pt x="42671" y="100583"/>
                </a:lnTo>
                <a:lnTo>
                  <a:pt x="44195" y="96011"/>
                </a:lnTo>
                <a:lnTo>
                  <a:pt x="70103" y="7619"/>
                </a:lnTo>
                <a:lnTo>
                  <a:pt x="82295" y="7619"/>
                </a:lnTo>
                <a:lnTo>
                  <a:pt x="87340" y="25907"/>
                </a:lnTo>
                <a:lnTo>
                  <a:pt x="74675" y="25907"/>
                </a:lnTo>
                <a:lnTo>
                  <a:pt x="74675" y="33527"/>
                </a:lnTo>
                <a:lnTo>
                  <a:pt x="73151" y="38099"/>
                </a:lnTo>
                <a:lnTo>
                  <a:pt x="53201" y="106679"/>
                </a:lnTo>
                <a:close/>
              </a:path>
              <a:path w="387350" h="125095">
                <a:moveTo>
                  <a:pt x="121615" y="106679"/>
                </a:moveTo>
                <a:lnTo>
                  <a:pt x="109727" y="106679"/>
                </a:lnTo>
                <a:lnTo>
                  <a:pt x="109727" y="100583"/>
                </a:lnTo>
                <a:lnTo>
                  <a:pt x="111251" y="96011"/>
                </a:lnTo>
                <a:lnTo>
                  <a:pt x="135635" y="7619"/>
                </a:lnTo>
                <a:lnTo>
                  <a:pt x="149351" y="7619"/>
                </a:lnTo>
                <a:lnTo>
                  <a:pt x="121615" y="106679"/>
                </a:lnTo>
                <a:close/>
              </a:path>
              <a:path w="387350" h="125095">
                <a:moveTo>
                  <a:pt x="117347" y="121919"/>
                </a:moveTo>
                <a:lnTo>
                  <a:pt x="100583" y="121919"/>
                </a:lnTo>
                <a:lnTo>
                  <a:pt x="77723" y="38099"/>
                </a:lnTo>
                <a:lnTo>
                  <a:pt x="76199" y="35051"/>
                </a:lnTo>
                <a:lnTo>
                  <a:pt x="76199" y="25907"/>
                </a:lnTo>
                <a:lnTo>
                  <a:pt x="87340" y="25907"/>
                </a:lnTo>
                <a:lnTo>
                  <a:pt x="106679" y="96011"/>
                </a:lnTo>
                <a:lnTo>
                  <a:pt x="108203" y="99059"/>
                </a:lnTo>
                <a:lnTo>
                  <a:pt x="108203" y="106679"/>
                </a:lnTo>
                <a:lnTo>
                  <a:pt x="121615" y="106679"/>
                </a:lnTo>
                <a:lnTo>
                  <a:pt x="117347" y="121919"/>
                </a:lnTo>
                <a:close/>
              </a:path>
              <a:path w="387350" h="125095">
                <a:moveTo>
                  <a:pt x="332231" y="121919"/>
                </a:moveTo>
                <a:lnTo>
                  <a:pt x="318515" y="121919"/>
                </a:lnTo>
                <a:lnTo>
                  <a:pt x="318515" y="0"/>
                </a:lnTo>
                <a:lnTo>
                  <a:pt x="332231" y="0"/>
                </a:lnTo>
                <a:lnTo>
                  <a:pt x="332231" y="77723"/>
                </a:lnTo>
                <a:lnTo>
                  <a:pt x="347413" y="77723"/>
                </a:lnTo>
                <a:lnTo>
                  <a:pt x="345947" y="79247"/>
                </a:lnTo>
                <a:lnTo>
                  <a:pt x="348887" y="82295"/>
                </a:lnTo>
                <a:lnTo>
                  <a:pt x="332231" y="82295"/>
                </a:lnTo>
                <a:lnTo>
                  <a:pt x="332231" y="121919"/>
                </a:lnTo>
                <a:close/>
              </a:path>
              <a:path w="387350" h="125095">
                <a:moveTo>
                  <a:pt x="347413" y="77723"/>
                </a:moveTo>
                <a:lnTo>
                  <a:pt x="332231" y="77723"/>
                </a:lnTo>
                <a:lnTo>
                  <a:pt x="367283" y="39623"/>
                </a:lnTo>
                <a:lnTo>
                  <a:pt x="384047" y="39623"/>
                </a:lnTo>
                <a:lnTo>
                  <a:pt x="347413" y="77723"/>
                </a:lnTo>
                <a:close/>
              </a:path>
              <a:path w="387350" h="125095">
                <a:moveTo>
                  <a:pt x="387095" y="121919"/>
                </a:moveTo>
                <a:lnTo>
                  <a:pt x="368807" y="121919"/>
                </a:lnTo>
                <a:lnTo>
                  <a:pt x="332231" y="82295"/>
                </a:lnTo>
                <a:lnTo>
                  <a:pt x="348887" y="82295"/>
                </a:lnTo>
                <a:lnTo>
                  <a:pt x="387095" y="1219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166872" y="3427476"/>
            <a:ext cx="2284730" cy="396240"/>
          </a:xfrm>
          <a:custGeom>
            <a:avLst/>
            <a:gdLst/>
            <a:ahLst/>
            <a:cxnLst/>
            <a:rect l="l" t="t" r="r" b="b"/>
            <a:pathLst>
              <a:path w="2284729" h="396239">
                <a:moveTo>
                  <a:pt x="198119" y="396239"/>
                </a:moveTo>
                <a:lnTo>
                  <a:pt x="0" y="198120"/>
                </a:lnTo>
                <a:lnTo>
                  <a:pt x="198119" y="0"/>
                </a:lnTo>
                <a:lnTo>
                  <a:pt x="198119" y="99060"/>
                </a:lnTo>
                <a:lnTo>
                  <a:pt x="2284476" y="99060"/>
                </a:lnTo>
                <a:lnTo>
                  <a:pt x="2284476" y="297180"/>
                </a:lnTo>
                <a:lnTo>
                  <a:pt x="198119" y="297180"/>
                </a:lnTo>
                <a:lnTo>
                  <a:pt x="198119" y="396239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4050294" y="3538193"/>
            <a:ext cx="734695" cy="721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13664">
              <a:lnSpc>
                <a:spcPct val="100000"/>
              </a:lnSpc>
            </a:pPr>
            <a:r>
              <a:rPr dirty="0" sz="1300" spc="-210">
                <a:solidFill>
                  <a:srgbClr val="505050"/>
                </a:solidFill>
                <a:latin typeface="Courier New"/>
                <a:cs typeface="Courier New"/>
              </a:rPr>
              <a:t>Results</a:t>
            </a:r>
            <a:endParaRPr sz="1300">
              <a:latin typeface="Courier New"/>
              <a:cs typeface="Courier New"/>
            </a:endParaRPr>
          </a:p>
          <a:p>
            <a:pPr algn="ctr" marL="12700" marR="5080">
              <a:lnSpc>
                <a:spcPct val="100800"/>
              </a:lnSpc>
              <a:spcBef>
                <a:spcPts val="95"/>
              </a:spcBef>
            </a:pPr>
            <a:r>
              <a:rPr dirty="0" sz="800" spc="-95">
                <a:solidFill>
                  <a:srgbClr val="FFFFFF"/>
                </a:solidFill>
                <a:latin typeface="Courier New"/>
                <a:cs typeface="Courier New"/>
              </a:rPr>
              <a:t>“Pack</a:t>
            </a:r>
            <a:r>
              <a:rPr dirty="0" sz="800" spc="-2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" spc="-40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800" spc="-2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00" spc="-114">
                <a:solidFill>
                  <a:srgbClr val="FFFFFF"/>
                </a:solidFill>
                <a:latin typeface="Courier New"/>
                <a:cs typeface="Courier New"/>
              </a:rPr>
              <a:t>Ship”  </a:t>
            </a:r>
            <a:r>
              <a:rPr dirty="0" sz="800" spc="-85">
                <a:solidFill>
                  <a:srgbClr val="FFFFFF"/>
                </a:solidFill>
                <a:latin typeface="Courier New"/>
                <a:cs typeface="Courier New"/>
              </a:rPr>
              <a:t>Requests </a:t>
            </a:r>
            <a:r>
              <a:rPr dirty="0" sz="800" spc="-110">
                <a:solidFill>
                  <a:srgbClr val="FFFFFF"/>
                </a:solidFill>
                <a:latin typeface="Courier New"/>
                <a:cs typeface="Courier New"/>
              </a:rPr>
              <a:t>to  </a:t>
            </a:r>
            <a:r>
              <a:rPr dirty="0" sz="800" spc="-25">
                <a:solidFill>
                  <a:srgbClr val="FFFFFF"/>
                </a:solidFill>
                <a:latin typeface="Courier New"/>
                <a:cs typeface="Courier New"/>
              </a:rPr>
              <a:t>Remote  </a:t>
            </a:r>
            <a:r>
              <a:rPr dirty="0" sz="800" spc="-85">
                <a:solidFill>
                  <a:srgbClr val="FFFFFF"/>
                </a:solidFill>
                <a:latin typeface="Courier New"/>
                <a:cs typeface="Courier New"/>
              </a:rPr>
              <a:t>Environments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938795" y="4881672"/>
            <a:ext cx="4700905" cy="1379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20">
                <a:solidFill>
                  <a:srgbClr val="FFFFFF"/>
                </a:solidFill>
                <a:latin typeface="Courier New"/>
                <a:cs typeface="Courier New"/>
              </a:rPr>
              <a:t>Microsoft</a:t>
            </a:r>
            <a:r>
              <a:rPr dirty="0" sz="1450" spc="-5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450" spc="-4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30">
                <a:solidFill>
                  <a:srgbClr val="FFFFFF"/>
                </a:solidFill>
                <a:latin typeface="Courier New"/>
                <a:cs typeface="Courier New"/>
              </a:rPr>
              <a:t>Server</a:t>
            </a:r>
            <a:r>
              <a:rPr dirty="0" sz="1450" spc="-48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45">
                <a:solidFill>
                  <a:srgbClr val="FFFFFF"/>
                </a:solidFill>
                <a:latin typeface="Courier New"/>
                <a:cs typeface="Courier New"/>
              </a:rPr>
              <a:t>functions</a:t>
            </a:r>
            <a:endParaRPr sz="1450">
              <a:latin typeface="Courier New"/>
              <a:cs typeface="Courier New"/>
            </a:endParaRPr>
          </a:p>
          <a:p>
            <a:pPr marL="381000" indent="-368300">
              <a:lnSpc>
                <a:spcPct val="100000"/>
              </a:lnSpc>
              <a:spcBef>
                <a:spcPts val="45"/>
              </a:spcBef>
              <a:buChar char="•"/>
              <a:tabLst>
                <a:tab pos="381000" algn="l"/>
                <a:tab pos="381635" algn="l"/>
              </a:tabLst>
            </a:pPr>
            <a:r>
              <a:rPr dirty="0" sz="1450" spc="8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450" spc="-4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45">
                <a:solidFill>
                  <a:srgbClr val="FFFFFF"/>
                </a:solidFill>
                <a:latin typeface="Courier New"/>
                <a:cs typeface="Courier New"/>
              </a:rPr>
              <a:t>compute</a:t>
            </a:r>
            <a:r>
              <a:rPr dirty="0" sz="1450" spc="-4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80">
                <a:solidFill>
                  <a:srgbClr val="FFFFFF"/>
                </a:solidFill>
                <a:latin typeface="Courier New"/>
                <a:cs typeface="Courier New"/>
              </a:rPr>
              <a:t>context</a:t>
            </a:r>
            <a:r>
              <a:rPr dirty="0" sz="1450" spc="-4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00">
                <a:solidFill>
                  <a:srgbClr val="FFFFFF"/>
                </a:solidFill>
                <a:latin typeface="Courier New"/>
                <a:cs typeface="Courier New"/>
              </a:rPr>
              <a:t>defines</a:t>
            </a:r>
            <a:r>
              <a:rPr dirty="0" sz="1450" spc="-4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85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r>
              <a:rPr dirty="0" sz="1450" spc="-4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95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1450" spc="-4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15">
                <a:solidFill>
                  <a:srgbClr val="FFFFFF"/>
                </a:solidFill>
                <a:latin typeface="Courier New"/>
                <a:cs typeface="Courier New"/>
              </a:rPr>
              <a:t>process.</a:t>
            </a:r>
            <a:endParaRPr sz="1450">
              <a:latin typeface="Courier New"/>
              <a:cs typeface="Courier New"/>
            </a:endParaRPr>
          </a:p>
          <a:p>
            <a:pPr lvl="1" marL="759460" indent="-368935">
              <a:lnSpc>
                <a:spcPct val="100000"/>
              </a:lnSpc>
              <a:spcBef>
                <a:spcPts val="35"/>
              </a:spcBef>
              <a:buChar char="•"/>
              <a:tabLst>
                <a:tab pos="758825" algn="l"/>
                <a:tab pos="759460" algn="l"/>
              </a:tabLst>
            </a:pPr>
            <a:r>
              <a:rPr dirty="0" sz="1450" spc="-305">
                <a:solidFill>
                  <a:srgbClr val="FFFFFF"/>
                </a:solidFill>
                <a:latin typeface="Courier New"/>
                <a:cs typeface="Courier New"/>
              </a:rPr>
              <a:t>E.g.</a:t>
            </a:r>
            <a:r>
              <a:rPr dirty="0" sz="1450" spc="-4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90">
                <a:solidFill>
                  <a:srgbClr val="FFFFFF"/>
                </a:solidFill>
                <a:latin typeface="Courier New"/>
                <a:cs typeface="Courier New"/>
              </a:rPr>
              <a:t>remote</a:t>
            </a:r>
            <a:r>
              <a:rPr dirty="0" sz="1450" spc="-48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80">
                <a:solidFill>
                  <a:srgbClr val="FFFFFF"/>
                </a:solidFill>
                <a:latin typeface="Courier New"/>
                <a:cs typeface="Courier New"/>
              </a:rPr>
              <a:t>context</a:t>
            </a:r>
            <a:r>
              <a:rPr dirty="0" sz="1450" spc="-4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325">
                <a:solidFill>
                  <a:srgbClr val="FFFFFF"/>
                </a:solidFill>
                <a:latin typeface="Courier New"/>
                <a:cs typeface="Courier New"/>
              </a:rPr>
              <a:t>like</a:t>
            </a:r>
            <a:r>
              <a:rPr dirty="0" sz="1450" spc="-48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Courier New"/>
                <a:cs typeface="Courier New"/>
              </a:rPr>
              <a:t>Hadoop</a:t>
            </a:r>
            <a:r>
              <a:rPr dirty="0" sz="1450" spc="-5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Courier New"/>
                <a:cs typeface="Courier New"/>
              </a:rPr>
              <a:t>Map</a:t>
            </a:r>
            <a:r>
              <a:rPr dirty="0" sz="1450" spc="-4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75">
                <a:solidFill>
                  <a:srgbClr val="FFFFFF"/>
                </a:solidFill>
                <a:latin typeface="Courier New"/>
                <a:cs typeface="Courier New"/>
              </a:rPr>
              <a:t>Reduce</a:t>
            </a:r>
            <a:endParaRPr sz="1450">
              <a:latin typeface="Courier New"/>
              <a:cs typeface="Courier New"/>
            </a:endParaRPr>
          </a:p>
          <a:p>
            <a:pPr marL="381000" indent="-368300">
              <a:lnSpc>
                <a:spcPct val="100000"/>
              </a:lnSpc>
              <a:spcBef>
                <a:spcPts val="45"/>
              </a:spcBef>
              <a:buChar char="•"/>
              <a:tabLst>
                <a:tab pos="381000" algn="l"/>
                <a:tab pos="381635" algn="l"/>
              </a:tabLst>
            </a:pPr>
            <a:r>
              <a:rPr dirty="0" sz="1450" spc="-185">
                <a:solidFill>
                  <a:srgbClr val="FFFFFF"/>
                </a:solidFill>
                <a:latin typeface="Courier New"/>
                <a:cs typeface="Courier New"/>
              </a:rPr>
              <a:t>Microsoft</a:t>
            </a:r>
            <a:r>
              <a:rPr dirty="0" sz="1450" spc="-4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1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450" spc="-4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04">
                <a:solidFill>
                  <a:srgbClr val="FFFFFF"/>
                </a:solidFill>
                <a:latin typeface="Courier New"/>
                <a:cs typeface="Courier New"/>
              </a:rPr>
              <a:t>functions</a:t>
            </a:r>
            <a:r>
              <a:rPr dirty="0" sz="1450" spc="-4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10">
                <a:solidFill>
                  <a:srgbClr val="FFFFFF"/>
                </a:solidFill>
                <a:latin typeface="Courier New"/>
                <a:cs typeface="Courier New"/>
              </a:rPr>
              <a:t>prefixed</a:t>
            </a:r>
            <a:r>
              <a:rPr dirty="0" sz="1450" spc="-48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75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dirty="0" sz="1450" spc="-4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60">
                <a:solidFill>
                  <a:srgbClr val="FFFFFF"/>
                </a:solidFill>
                <a:latin typeface="Courier New"/>
                <a:cs typeface="Courier New"/>
              </a:rPr>
              <a:t>rx</a:t>
            </a:r>
            <a:endParaRPr sz="1450">
              <a:latin typeface="Courier New"/>
              <a:cs typeface="Courier New"/>
            </a:endParaRPr>
          </a:p>
          <a:p>
            <a:pPr marL="381000" marR="5080" indent="-368300">
              <a:lnSpc>
                <a:spcPts val="1789"/>
              </a:lnSpc>
              <a:spcBef>
                <a:spcPts val="50"/>
              </a:spcBef>
              <a:buChar char="•"/>
              <a:tabLst>
                <a:tab pos="381000" algn="l"/>
                <a:tab pos="381635" algn="l"/>
              </a:tabLst>
            </a:pPr>
            <a:r>
              <a:rPr dirty="0" sz="1450" spc="-175">
                <a:solidFill>
                  <a:srgbClr val="FFFFFF"/>
                </a:solidFill>
                <a:latin typeface="Courier New"/>
                <a:cs typeface="Courier New"/>
              </a:rPr>
              <a:t>Current</a:t>
            </a:r>
            <a:r>
              <a:rPr dirty="0" sz="1450" spc="-45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235">
                <a:solidFill>
                  <a:srgbClr val="FFFFFF"/>
                </a:solidFill>
                <a:latin typeface="Courier New"/>
                <a:cs typeface="Courier New"/>
              </a:rPr>
              <a:t>set</a:t>
            </a:r>
            <a:r>
              <a:rPr dirty="0" sz="1450" spc="-45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45">
                <a:solidFill>
                  <a:srgbClr val="FFFFFF"/>
                </a:solidFill>
                <a:latin typeface="Courier New"/>
                <a:cs typeface="Courier New"/>
              </a:rPr>
              <a:t>compute</a:t>
            </a:r>
            <a:r>
              <a:rPr dirty="0" sz="1450" spc="-4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80">
                <a:solidFill>
                  <a:srgbClr val="FFFFFF"/>
                </a:solidFill>
                <a:latin typeface="Courier New"/>
                <a:cs typeface="Courier New"/>
              </a:rPr>
              <a:t>context</a:t>
            </a:r>
            <a:r>
              <a:rPr dirty="0" sz="1450" spc="-4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40">
                <a:solidFill>
                  <a:srgbClr val="FFFFFF"/>
                </a:solidFill>
                <a:latin typeface="Courier New"/>
                <a:cs typeface="Courier New"/>
              </a:rPr>
              <a:t>determines</a:t>
            </a:r>
            <a:r>
              <a:rPr dirty="0" sz="1450" spc="-4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450" spc="-170">
                <a:solidFill>
                  <a:srgbClr val="FFFFFF"/>
                </a:solidFill>
                <a:latin typeface="Courier New"/>
                <a:cs typeface="Courier New"/>
              </a:rPr>
              <a:t>processing  </a:t>
            </a:r>
            <a:r>
              <a:rPr dirty="0" sz="1450" spc="-215">
                <a:solidFill>
                  <a:srgbClr val="FFFFFF"/>
                </a:solidFill>
                <a:latin typeface="Courier New"/>
                <a:cs typeface="Courier New"/>
              </a:rPr>
              <a:t>location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600734" y="6553743"/>
            <a:ext cx="2405380" cy="141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-100">
                <a:solidFill>
                  <a:srgbClr val="505254"/>
                </a:solidFill>
                <a:latin typeface="Courier New"/>
                <a:cs typeface="Courier New"/>
              </a:rPr>
              <a:t>Copyright</a:t>
            </a:r>
            <a:r>
              <a:rPr dirty="0" sz="800" spc="-225">
                <a:solidFill>
                  <a:srgbClr val="505254"/>
                </a:solidFill>
                <a:latin typeface="Courier New"/>
                <a:cs typeface="Courier New"/>
              </a:rPr>
              <a:t> </a:t>
            </a:r>
            <a:r>
              <a:rPr dirty="0" sz="800" spc="-110">
                <a:solidFill>
                  <a:srgbClr val="505254"/>
                </a:solidFill>
                <a:latin typeface="Courier New"/>
                <a:cs typeface="Courier New"/>
              </a:rPr>
              <a:t>Microsoft</a:t>
            </a:r>
            <a:r>
              <a:rPr dirty="0" sz="800" spc="-254">
                <a:solidFill>
                  <a:srgbClr val="505254"/>
                </a:solidFill>
                <a:latin typeface="Courier New"/>
                <a:cs typeface="Courier New"/>
              </a:rPr>
              <a:t> </a:t>
            </a:r>
            <a:r>
              <a:rPr dirty="0" sz="800" spc="-114">
                <a:solidFill>
                  <a:srgbClr val="505254"/>
                </a:solidFill>
                <a:latin typeface="Courier New"/>
                <a:cs typeface="Courier New"/>
              </a:rPr>
              <a:t>Corporation.</a:t>
            </a:r>
            <a:r>
              <a:rPr dirty="0" sz="800" spc="-30">
                <a:solidFill>
                  <a:srgbClr val="505254"/>
                </a:solidFill>
                <a:latin typeface="Courier New"/>
                <a:cs typeface="Courier New"/>
              </a:rPr>
              <a:t> </a:t>
            </a:r>
            <a:r>
              <a:rPr dirty="0" sz="800" spc="-185">
                <a:solidFill>
                  <a:srgbClr val="505254"/>
                </a:solidFill>
                <a:latin typeface="Courier New"/>
                <a:cs typeface="Courier New"/>
              </a:rPr>
              <a:t>All</a:t>
            </a:r>
            <a:r>
              <a:rPr dirty="0" sz="800" spc="-250">
                <a:solidFill>
                  <a:srgbClr val="505254"/>
                </a:solidFill>
                <a:latin typeface="Courier New"/>
                <a:cs typeface="Courier New"/>
              </a:rPr>
              <a:t> </a:t>
            </a:r>
            <a:r>
              <a:rPr dirty="0" sz="800" spc="-150">
                <a:solidFill>
                  <a:srgbClr val="505254"/>
                </a:solidFill>
                <a:latin typeface="Courier New"/>
                <a:cs typeface="Courier New"/>
              </a:rPr>
              <a:t>rights</a:t>
            </a:r>
            <a:r>
              <a:rPr dirty="0" sz="800" spc="-245">
                <a:solidFill>
                  <a:srgbClr val="505254"/>
                </a:solidFill>
                <a:latin typeface="Courier New"/>
                <a:cs typeface="Courier New"/>
              </a:rPr>
              <a:t> </a:t>
            </a:r>
            <a:r>
              <a:rPr dirty="0" sz="800" spc="-135">
                <a:solidFill>
                  <a:srgbClr val="505254"/>
                </a:solidFill>
                <a:latin typeface="Courier New"/>
                <a:cs typeface="Courier New"/>
              </a:rPr>
              <a:t>reserved.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5017" y="1878612"/>
            <a:ext cx="2649220" cy="27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45">
                <a:solidFill>
                  <a:srgbClr val="FFFFFF"/>
                </a:solidFill>
                <a:latin typeface="Courier New"/>
                <a:cs typeface="Courier New"/>
              </a:rPr>
              <a:t>Microsoft</a:t>
            </a:r>
            <a:r>
              <a:rPr dirty="0" sz="1600" spc="-5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600" spc="-5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155">
                <a:solidFill>
                  <a:srgbClr val="FFFFFF"/>
                </a:solidFill>
                <a:latin typeface="Courier New"/>
                <a:cs typeface="Courier New"/>
              </a:rPr>
              <a:t>Server</a:t>
            </a:r>
            <a:r>
              <a:rPr dirty="0" sz="1600" spc="-5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215">
                <a:solidFill>
                  <a:srgbClr val="FFFFFF"/>
                </a:solidFill>
                <a:latin typeface="Courier New"/>
                <a:cs typeface="Courier New"/>
              </a:rPr>
              <a:t>“Client”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002228" y="1851187"/>
            <a:ext cx="2721610" cy="27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45">
                <a:solidFill>
                  <a:srgbClr val="FFFFFF"/>
                </a:solidFill>
                <a:latin typeface="Courier New"/>
                <a:cs typeface="Courier New"/>
              </a:rPr>
              <a:t>Microsoft</a:t>
            </a:r>
            <a:r>
              <a:rPr dirty="0" sz="1600" spc="-5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600" spc="-5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155">
                <a:solidFill>
                  <a:srgbClr val="FFFFFF"/>
                </a:solidFill>
                <a:latin typeface="Courier New"/>
                <a:cs typeface="Courier New"/>
              </a:rPr>
              <a:t>Server</a:t>
            </a:r>
            <a:r>
              <a:rPr dirty="0" sz="1600" spc="-5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140">
                <a:solidFill>
                  <a:srgbClr val="FFFFFF"/>
                </a:solidFill>
                <a:latin typeface="Courier New"/>
                <a:cs typeface="Courier New"/>
              </a:rPr>
              <a:t>“Server”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23544" y="3319271"/>
            <a:ext cx="704088" cy="5303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977871" y="3801672"/>
            <a:ext cx="900430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30">
                <a:solidFill>
                  <a:srgbClr val="505050"/>
                </a:solidFill>
                <a:latin typeface="Courier New"/>
                <a:cs typeface="Courier New"/>
              </a:rPr>
              <a:t>C</a:t>
            </a:r>
            <a:r>
              <a:rPr dirty="0" sz="1950" spc="-45">
                <a:solidFill>
                  <a:srgbClr val="505050"/>
                </a:solidFill>
                <a:latin typeface="Courier New"/>
                <a:cs typeface="Courier New"/>
              </a:rPr>
              <a:t>o</a:t>
            </a:r>
            <a:r>
              <a:rPr dirty="0" sz="1950" spc="-70">
                <a:solidFill>
                  <a:srgbClr val="505050"/>
                </a:solidFill>
                <a:latin typeface="Courier New"/>
                <a:cs typeface="Courier New"/>
              </a:rPr>
              <a:t>n</a:t>
            </a:r>
            <a:r>
              <a:rPr dirty="0" sz="1950" spc="-340">
                <a:solidFill>
                  <a:srgbClr val="505050"/>
                </a:solidFill>
                <a:latin typeface="Courier New"/>
                <a:cs typeface="Courier New"/>
              </a:rPr>
              <a:t>s</a:t>
            </a:r>
            <a:r>
              <a:rPr dirty="0" sz="1950" spc="-45">
                <a:solidFill>
                  <a:srgbClr val="505050"/>
                </a:solidFill>
                <a:latin typeface="Courier New"/>
                <a:cs typeface="Courier New"/>
              </a:rPr>
              <a:t>o</a:t>
            </a:r>
            <a:r>
              <a:rPr dirty="0" sz="1950" spc="-705">
                <a:solidFill>
                  <a:srgbClr val="505050"/>
                </a:solidFill>
                <a:latin typeface="Courier New"/>
                <a:cs typeface="Courier New"/>
              </a:rPr>
              <a:t>l</a:t>
            </a:r>
            <a:r>
              <a:rPr dirty="0" sz="1950" spc="-160">
                <a:solidFill>
                  <a:srgbClr val="505050"/>
                </a:solidFill>
                <a:latin typeface="Courier New"/>
                <a:cs typeface="Courier New"/>
              </a:rPr>
              <a:t>e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33044" y="2465832"/>
            <a:ext cx="1074420" cy="660400"/>
          </a:xfrm>
          <a:custGeom>
            <a:avLst/>
            <a:gdLst/>
            <a:ahLst/>
            <a:cxnLst/>
            <a:rect l="l" t="t" r="r" b="b"/>
            <a:pathLst>
              <a:path w="1074420" h="660400">
                <a:moveTo>
                  <a:pt x="1071372" y="659892"/>
                </a:moveTo>
                <a:lnTo>
                  <a:pt x="1524" y="659892"/>
                </a:lnTo>
                <a:lnTo>
                  <a:pt x="0" y="656844"/>
                </a:lnTo>
                <a:lnTo>
                  <a:pt x="0" y="3048"/>
                </a:lnTo>
                <a:lnTo>
                  <a:pt x="1524" y="0"/>
                </a:lnTo>
                <a:lnTo>
                  <a:pt x="1071372" y="0"/>
                </a:lnTo>
                <a:lnTo>
                  <a:pt x="1074420" y="3048"/>
                </a:lnTo>
                <a:lnTo>
                  <a:pt x="1074420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649224"/>
                </a:lnTo>
                <a:lnTo>
                  <a:pt x="4572" y="649224"/>
                </a:lnTo>
                <a:lnTo>
                  <a:pt x="9144" y="653796"/>
                </a:lnTo>
                <a:lnTo>
                  <a:pt x="1074420" y="653796"/>
                </a:lnTo>
                <a:lnTo>
                  <a:pt x="1074420" y="656844"/>
                </a:lnTo>
                <a:lnTo>
                  <a:pt x="1071372" y="659892"/>
                </a:lnTo>
                <a:close/>
              </a:path>
              <a:path w="1074420" h="660400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1074420" h="660400">
                <a:moveTo>
                  <a:pt x="1063752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1063752" y="6096"/>
                </a:lnTo>
                <a:lnTo>
                  <a:pt x="1063752" y="10668"/>
                </a:lnTo>
                <a:close/>
              </a:path>
              <a:path w="1074420" h="660400">
                <a:moveTo>
                  <a:pt x="1063752" y="653796"/>
                </a:moveTo>
                <a:lnTo>
                  <a:pt x="1063752" y="6096"/>
                </a:lnTo>
                <a:lnTo>
                  <a:pt x="1068324" y="10668"/>
                </a:lnTo>
                <a:lnTo>
                  <a:pt x="1074420" y="10668"/>
                </a:lnTo>
                <a:lnTo>
                  <a:pt x="1074420" y="649224"/>
                </a:lnTo>
                <a:lnTo>
                  <a:pt x="1068324" y="649224"/>
                </a:lnTo>
                <a:lnTo>
                  <a:pt x="1063752" y="653796"/>
                </a:lnTo>
                <a:close/>
              </a:path>
              <a:path w="1074420" h="660400">
                <a:moveTo>
                  <a:pt x="1074420" y="10668"/>
                </a:moveTo>
                <a:lnTo>
                  <a:pt x="1068324" y="10668"/>
                </a:lnTo>
                <a:lnTo>
                  <a:pt x="1063752" y="6096"/>
                </a:lnTo>
                <a:lnTo>
                  <a:pt x="1074420" y="6096"/>
                </a:lnTo>
                <a:lnTo>
                  <a:pt x="1074420" y="10668"/>
                </a:lnTo>
                <a:close/>
              </a:path>
              <a:path w="1074420" h="660400">
                <a:moveTo>
                  <a:pt x="9144" y="653796"/>
                </a:moveTo>
                <a:lnTo>
                  <a:pt x="4572" y="649224"/>
                </a:lnTo>
                <a:lnTo>
                  <a:pt x="9144" y="649224"/>
                </a:lnTo>
                <a:lnTo>
                  <a:pt x="9144" y="653796"/>
                </a:lnTo>
                <a:close/>
              </a:path>
              <a:path w="1074420" h="660400">
                <a:moveTo>
                  <a:pt x="1063752" y="653796"/>
                </a:moveTo>
                <a:lnTo>
                  <a:pt x="9144" y="653796"/>
                </a:lnTo>
                <a:lnTo>
                  <a:pt x="9144" y="649224"/>
                </a:lnTo>
                <a:lnTo>
                  <a:pt x="1063752" y="649224"/>
                </a:lnTo>
                <a:lnTo>
                  <a:pt x="1063752" y="653796"/>
                </a:lnTo>
                <a:close/>
              </a:path>
              <a:path w="1074420" h="660400">
                <a:moveTo>
                  <a:pt x="1074420" y="653796"/>
                </a:moveTo>
                <a:lnTo>
                  <a:pt x="1063752" y="653796"/>
                </a:lnTo>
                <a:lnTo>
                  <a:pt x="1068324" y="649224"/>
                </a:lnTo>
                <a:lnTo>
                  <a:pt x="1074420" y="649224"/>
                </a:lnTo>
                <a:lnTo>
                  <a:pt x="1074420" y="653796"/>
                </a:lnTo>
                <a:close/>
              </a:path>
            </a:pathLst>
          </a:custGeom>
          <a:solidFill>
            <a:srgbClr val="0F7C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37616" y="2471927"/>
            <a:ext cx="1064260" cy="647700"/>
          </a:xfrm>
          <a:prstGeom prst="rect">
            <a:avLst/>
          </a:prstGeom>
          <a:solidFill>
            <a:srgbClr val="A0B8A0"/>
          </a:solidFill>
        </p:spPr>
        <p:txBody>
          <a:bodyPr wrap="square" lIns="0" tIns="22860" rIns="0" bIns="0" rtlCol="0" vert="horz">
            <a:spAutoFit/>
          </a:bodyPr>
          <a:lstStyle/>
          <a:p>
            <a:pPr algn="ctr" marL="133985" marR="125095" indent="-2540">
              <a:lnSpc>
                <a:spcPct val="99600"/>
              </a:lnSpc>
              <a:spcBef>
                <a:spcPts val="180"/>
              </a:spcBef>
            </a:pPr>
            <a:r>
              <a:rPr dirty="0" sz="1300" spc="-10">
                <a:solidFill>
                  <a:srgbClr val="505050"/>
                </a:solidFill>
                <a:latin typeface="Courier New"/>
                <a:cs typeface="Courier New"/>
              </a:rPr>
              <a:t>R </a:t>
            </a:r>
            <a:r>
              <a:rPr dirty="0" sz="1300" spc="-145">
                <a:solidFill>
                  <a:srgbClr val="505050"/>
                </a:solidFill>
                <a:latin typeface="Courier New"/>
                <a:cs typeface="Courier New"/>
              </a:rPr>
              <a:t>IDE </a:t>
            </a:r>
            <a:r>
              <a:rPr dirty="0" sz="1300" spc="-185" u="sng">
                <a:solidFill>
                  <a:srgbClr val="505050"/>
                </a:solidFill>
                <a:latin typeface="Courier New"/>
                <a:cs typeface="Courier New"/>
              </a:rPr>
              <a:t>or  </a:t>
            </a:r>
            <a:r>
              <a:rPr dirty="0" sz="1300" spc="-190">
                <a:solidFill>
                  <a:srgbClr val="505050"/>
                </a:solidFill>
                <a:latin typeface="Courier New"/>
                <a:cs typeface="Courier New"/>
              </a:rPr>
              <a:t>c</a:t>
            </a:r>
            <a:r>
              <a:rPr dirty="0" sz="1300" spc="-20">
                <a:solidFill>
                  <a:srgbClr val="505050"/>
                </a:solidFill>
                <a:latin typeface="Courier New"/>
                <a:cs typeface="Courier New"/>
              </a:rPr>
              <a:t>o</a:t>
            </a:r>
            <a:r>
              <a:rPr dirty="0" sz="1300" spc="330">
                <a:solidFill>
                  <a:srgbClr val="505050"/>
                </a:solidFill>
                <a:latin typeface="Courier New"/>
                <a:cs typeface="Courier New"/>
              </a:rPr>
              <a:t>mm</a:t>
            </a:r>
            <a:r>
              <a:rPr dirty="0" sz="1300" spc="-125">
                <a:solidFill>
                  <a:srgbClr val="505050"/>
                </a:solidFill>
                <a:latin typeface="Courier New"/>
                <a:cs typeface="Courier New"/>
              </a:rPr>
              <a:t>a</a:t>
            </a:r>
            <a:r>
              <a:rPr dirty="0" sz="1300" spc="-60">
                <a:solidFill>
                  <a:srgbClr val="505050"/>
                </a:solidFill>
                <a:latin typeface="Courier New"/>
                <a:cs typeface="Courier New"/>
              </a:rPr>
              <a:t>n</a:t>
            </a:r>
            <a:r>
              <a:rPr dirty="0" sz="1300" spc="-5">
                <a:solidFill>
                  <a:srgbClr val="505050"/>
                </a:solidFill>
                <a:latin typeface="Courier New"/>
                <a:cs typeface="Courier New"/>
              </a:rPr>
              <a:t>d</a:t>
            </a:r>
            <a:r>
              <a:rPr dirty="0" sz="1300" spc="-265">
                <a:solidFill>
                  <a:srgbClr val="505050"/>
                </a:solidFill>
                <a:latin typeface="Courier New"/>
                <a:cs typeface="Courier New"/>
              </a:rPr>
              <a:t>-  </a:t>
            </a:r>
            <a:r>
              <a:rPr dirty="0" sz="1300" spc="-275">
                <a:solidFill>
                  <a:srgbClr val="505050"/>
                </a:solidFill>
                <a:latin typeface="Courier New"/>
                <a:cs typeface="Courier New"/>
              </a:rPr>
              <a:t>line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342644" y="3124200"/>
            <a:ext cx="111760" cy="192405"/>
          </a:xfrm>
          <a:custGeom>
            <a:avLst/>
            <a:gdLst/>
            <a:ahLst/>
            <a:cxnLst/>
            <a:rect l="l" t="t" r="r" b="b"/>
            <a:pathLst>
              <a:path w="111759" h="192404">
                <a:moveTo>
                  <a:pt x="60959" y="47244"/>
                </a:moveTo>
                <a:lnTo>
                  <a:pt x="48767" y="47244"/>
                </a:lnTo>
                <a:lnTo>
                  <a:pt x="48767" y="0"/>
                </a:lnTo>
                <a:lnTo>
                  <a:pt x="60959" y="0"/>
                </a:lnTo>
                <a:lnTo>
                  <a:pt x="60959" y="47244"/>
                </a:lnTo>
                <a:close/>
              </a:path>
              <a:path w="111759" h="192404">
                <a:moveTo>
                  <a:pt x="60959" y="131064"/>
                </a:moveTo>
                <a:lnTo>
                  <a:pt x="48767" y="131064"/>
                </a:lnTo>
                <a:lnTo>
                  <a:pt x="48767" y="83820"/>
                </a:lnTo>
                <a:lnTo>
                  <a:pt x="60959" y="83820"/>
                </a:lnTo>
                <a:lnTo>
                  <a:pt x="60959" y="131064"/>
                </a:lnTo>
                <a:close/>
              </a:path>
              <a:path w="111759" h="192404">
                <a:moveTo>
                  <a:pt x="54863" y="192024"/>
                </a:moveTo>
                <a:lnTo>
                  <a:pt x="1523" y="99060"/>
                </a:lnTo>
                <a:lnTo>
                  <a:pt x="0" y="96012"/>
                </a:lnTo>
                <a:lnTo>
                  <a:pt x="0" y="92964"/>
                </a:lnTo>
                <a:lnTo>
                  <a:pt x="6095" y="89916"/>
                </a:lnTo>
                <a:lnTo>
                  <a:pt x="9143" y="89916"/>
                </a:lnTo>
                <a:lnTo>
                  <a:pt x="10667" y="92964"/>
                </a:lnTo>
                <a:lnTo>
                  <a:pt x="53229" y="166116"/>
                </a:lnTo>
                <a:lnTo>
                  <a:pt x="48767" y="166116"/>
                </a:lnTo>
                <a:lnTo>
                  <a:pt x="48767" y="179832"/>
                </a:lnTo>
                <a:lnTo>
                  <a:pt x="62059" y="179832"/>
                </a:lnTo>
                <a:lnTo>
                  <a:pt x="54863" y="192024"/>
                </a:lnTo>
                <a:close/>
              </a:path>
              <a:path w="111759" h="192404">
                <a:moveTo>
                  <a:pt x="60959" y="176783"/>
                </a:moveTo>
                <a:lnTo>
                  <a:pt x="59435" y="176783"/>
                </a:lnTo>
                <a:lnTo>
                  <a:pt x="54863" y="168925"/>
                </a:lnTo>
                <a:lnTo>
                  <a:pt x="99059" y="92964"/>
                </a:lnTo>
                <a:lnTo>
                  <a:pt x="100583" y="89916"/>
                </a:lnTo>
                <a:lnTo>
                  <a:pt x="103631" y="89916"/>
                </a:lnTo>
                <a:lnTo>
                  <a:pt x="109727" y="92964"/>
                </a:lnTo>
                <a:lnTo>
                  <a:pt x="111251" y="96012"/>
                </a:lnTo>
                <a:lnTo>
                  <a:pt x="109727" y="99060"/>
                </a:lnTo>
                <a:lnTo>
                  <a:pt x="70153" y="166116"/>
                </a:lnTo>
                <a:lnTo>
                  <a:pt x="60959" y="166116"/>
                </a:lnTo>
                <a:lnTo>
                  <a:pt x="60959" y="176783"/>
                </a:lnTo>
                <a:close/>
              </a:path>
              <a:path w="111759" h="192404">
                <a:moveTo>
                  <a:pt x="60959" y="179832"/>
                </a:moveTo>
                <a:lnTo>
                  <a:pt x="48767" y="179832"/>
                </a:lnTo>
                <a:lnTo>
                  <a:pt x="48767" y="166116"/>
                </a:lnTo>
                <a:lnTo>
                  <a:pt x="53229" y="166116"/>
                </a:lnTo>
                <a:lnTo>
                  <a:pt x="54863" y="168925"/>
                </a:lnTo>
                <a:lnTo>
                  <a:pt x="50291" y="176783"/>
                </a:lnTo>
                <a:lnTo>
                  <a:pt x="60959" y="176783"/>
                </a:lnTo>
                <a:lnTo>
                  <a:pt x="60959" y="179832"/>
                </a:lnTo>
                <a:close/>
              </a:path>
              <a:path w="111759" h="192404">
                <a:moveTo>
                  <a:pt x="54863" y="168925"/>
                </a:moveTo>
                <a:lnTo>
                  <a:pt x="53229" y="166116"/>
                </a:lnTo>
                <a:lnTo>
                  <a:pt x="56498" y="166116"/>
                </a:lnTo>
                <a:lnTo>
                  <a:pt x="54863" y="168925"/>
                </a:lnTo>
                <a:close/>
              </a:path>
              <a:path w="111759" h="192404">
                <a:moveTo>
                  <a:pt x="62059" y="179832"/>
                </a:moveTo>
                <a:lnTo>
                  <a:pt x="60959" y="179832"/>
                </a:lnTo>
                <a:lnTo>
                  <a:pt x="60959" y="166116"/>
                </a:lnTo>
                <a:lnTo>
                  <a:pt x="70153" y="166116"/>
                </a:lnTo>
                <a:lnTo>
                  <a:pt x="62059" y="179832"/>
                </a:lnTo>
                <a:close/>
              </a:path>
              <a:path w="111759" h="192404">
                <a:moveTo>
                  <a:pt x="59435" y="176783"/>
                </a:moveTo>
                <a:lnTo>
                  <a:pt x="50291" y="176783"/>
                </a:lnTo>
                <a:lnTo>
                  <a:pt x="54863" y="168925"/>
                </a:lnTo>
                <a:lnTo>
                  <a:pt x="59435" y="17678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50619" y="3122676"/>
            <a:ext cx="111760" cy="187960"/>
          </a:xfrm>
          <a:custGeom>
            <a:avLst/>
            <a:gdLst/>
            <a:ahLst/>
            <a:cxnLst/>
            <a:rect l="l" t="t" r="r" b="b"/>
            <a:pathLst>
              <a:path w="111759" h="187960">
                <a:moveTo>
                  <a:pt x="62484" y="187451"/>
                </a:moveTo>
                <a:lnTo>
                  <a:pt x="50292" y="187451"/>
                </a:lnTo>
                <a:lnTo>
                  <a:pt x="50292" y="140207"/>
                </a:lnTo>
                <a:lnTo>
                  <a:pt x="62484" y="140207"/>
                </a:lnTo>
                <a:lnTo>
                  <a:pt x="62484" y="187451"/>
                </a:lnTo>
                <a:close/>
              </a:path>
              <a:path w="111759" h="187960">
                <a:moveTo>
                  <a:pt x="10668" y="102107"/>
                </a:moveTo>
                <a:lnTo>
                  <a:pt x="7620" y="102107"/>
                </a:lnTo>
                <a:lnTo>
                  <a:pt x="1524" y="99059"/>
                </a:lnTo>
                <a:lnTo>
                  <a:pt x="0" y="96011"/>
                </a:lnTo>
                <a:lnTo>
                  <a:pt x="1524" y="92963"/>
                </a:lnTo>
                <a:lnTo>
                  <a:pt x="56388" y="0"/>
                </a:lnTo>
                <a:lnTo>
                  <a:pt x="63383" y="12191"/>
                </a:lnTo>
                <a:lnTo>
                  <a:pt x="50292" y="12191"/>
                </a:lnTo>
                <a:lnTo>
                  <a:pt x="50292" y="21335"/>
                </a:lnTo>
                <a:lnTo>
                  <a:pt x="53838" y="21335"/>
                </a:lnTo>
                <a:lnTo>
                  <a:pt x="55626" y="24407"/>
                </a:lnTo>
                <a:lnTo>
                  <a:pt x="12192" y="99059"/>
                </a:lnTo>
                <a:lnTo>
                  <a:pt x="10668" y="102107"/>
                </a:lnTo>
                <a:close/>
              </a:path>
              <a:path w="111759" h="187960">
                <a:moveTo>
                  <a:pt x="55626" y="24407"/>
                </a:moveTo>
                <a:lnTo>
                  <a:pt x="50292" y="15239"/>
                </a:lnTo>
                <a:lnTo>
                  <a:pt x="50292" y="12191"/>
                </a:lnTo>
                <a:lnTo>
                  <a:pt x="62484" y="12191"/>
                </a:lnTo>
                <a:lnTo>
                  <a:pt x="62484" y="15239"/>
                </a:lnTo>
                <a:lnTo>
                  <a:pt x="60960" y="15239"/>
                </a:lnTo>
                <a:lnTo>
                  <a:pt x="55626" y="24407"/>
                </a:lnTo>
                <a:close/>
              </a:path>
              <a:path w="111759" h="187960">
                <a:moveTo>
                  <a:pt x="68629" y="21335"/>
                </a:moveTo>
                <a:lnTo>
                  <a:pt x="62484" y="21335"/>
                </a:lnTo>
                <a:lnTo>
                  <a:pt x="62484" y="12191"/>
                </a:lnTo>
                <a:lnTo>
                  <a:pt x="63383" y="12191"/>
                </a:lnTo>
                <a:lnTo>
                  <a:pt x="68629" y="21335"/>
                </a:lnTo>
                <a:close/>
              </a:path>
              <a:path w="111759" h="187960">
                <a:moveTo>
                  <a:pt x="53838" y="21335"/>
                </a:moveTo>
                <a:lnTo>
                  <a:pt x="50292" y="21335"/>
                </a:lnTo>
                <a:lnTo>
                  <a:pt x="50292" y="15239"/>
                </a:lnTo>
                <a:lnTo>
                  <a:pt x="53838" y="21335"/>
                </a:lnTo>
                <a:close/>
              </a:path>
              <a:path w="111759" h="187960">
                <a:moveTo>
                  <a:pt x="105156" y="102107"/>
                </a:moveTo>
                <a:lnTo>
                  <a:pt x="102108" y="102107"/>
                </a:lnTo>
                <a:lnTo>
                  <a:pt x="99060" y="99059"/>
                </a:lnTo>
                <a:lnTo>
                  <a:pt x="55626" y="24407"/>
                </a:lnTo>
                <a:lnTo>
                  <a:pt x="60960" y="15239"/>
                </a:lnTo>
                <a:lnTo>
                  <a:pt x="62484" y="15239"/>
                </a:lnTo>
                <a:lnTo>
                  <a:pt x="62484" y="21335"/>
                </a:lnTo>
                <a:lnTo>
                  <a:pt x="68629" y="21335"/>
                </a:lnTo>
                <a:lnTo>
                  <a:pt x="109728" y="92963"/>
                </a:lnTo>
                <a:lnTo>
                  <a:pt x="111252" y="96011"/>
                </a:lnTo>
                <a:lnTo>
                  <a:pt x="111252" y="99059"/>
                </a:lnTo>
                <a:lnTo>
                  <a:pt x="105156" y="102107"/>
                </a:lnTo>
                <a:close/>
              </a:path>
              <a:path w="111759" h="187960">
                <a:moveTo>
                  <a:pt x="62484" y="103631"/>
                </a:moveTo>
                <a:lnTo>
                  <a:pt x="50292" y="103631"/>
                </a:lnTo>
                <a:lnTo>
                  <a:pt x="50292" y="56387"/>
                </a:lnTo>
                <a:lnTo>
                  <a:pt x="62484" y="56387"/>
                </a:lnTo>
                <a:lnTo>
                  <a:pt x="62484" y="1036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4172196" y="2978406"/>
            <a:ext cx="489584" cy="263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5400">
              <a:lnSpc>
                <a:spcPct val="100000"/>
              </a:lnSpc>
            </a:pPr>
            <a:r>
              <a:rPr dirty="0" sz="800" spc="55">
                <a:solidFill>
                  <a:srgbClr val="FFFFFF"/>
                </a:solidFill>
                <a:latin typeface="Courier New"/>
                <a:cs typeface="Courier New"/>
              </a:rPr>
              <a:t>REMOTE  </a:t>
            </a:r>
            <a:r>
              <a:rPr dirty="0" sz="800" spc="2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dirty="0" sz="800" spc="125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800" spc="155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800" spc="-15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dirty="0" sz="800" spc="-5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800" spc="45">
                <a:solidFill>
                  <a:srgbClr val="FFFFFF"/>
                </a:solidFill>
                <a:latin typeface="Courier New"/>
                <a:cs typeface="Courier New"/>
              </a:rPr>
              <a:t>X</a:t>
            </a:r>
            <a:r>
              <a:rPr dirty="0" sz="800" spc="-1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endParaRPr sz="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29819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4944" y="2180844"/>
            <a:ext cx="4323588" cy="361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1227" y="2668523"/>
            <a:ext cx="5309616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49340" y="2679192"/>
            <a:ext cx="955675" cy="268605"/>
          </a:xfrm>
          <a:custGeom>
            <a:avLst/>
            <a:gdLst/>
            <a:ahLst/>
            <a:cxnLst/>
            <a:rect l="l" t="t" r="r" b="b"/>
            <a:pathLst>
              <a:path w="955675" h="268605">
                <a:moveTo>
                  <a:pt x="135636" y="263652"/>
                </a:moveTo>
                <a:lnTo>
                  <a:pt x="115824" y="263652"/>
                </a:lnTo>
                <a:lnTo>
                  <a:pt x="176784" y="173736"/>
                </a:lnTo>
                <a:lnTo>
                  <a:pt x="115824" y="79248"/>
                </a:lnTo>
                <a:lnTo>
                  <a:pt x="135636" y="79248"/>
                </a:lnTo>
                <a:lnTo>
                  <a:pt x="176784" y="144780"/>
                </a:lnTo>
                <a:lnTo>
                  <a:pt x="185928" y="158496"/>
                </a:lnTo>
                <a:lnTo>
                  <a:pt x="187452" y="161544"/>
                </a:lnTo>
                <a:lnTo>
                  <a:pt x="204658" y="161544"/>
                </a:lnTo>
                <a:lnTo>
                  <a:pt x="196596" y="173736"/>
                </a:lnTo>
                <a:lnTo>
                  <a:pt x="204861" y="185928"/>
                </a:lnTo>
                <a:lnTo>
                  <a:pt x="185928" y="185928"/>
                </a:lnTo>
                <a:lnTo>
                  <a:pt x="179832" y="196596"/>
                </a:lnTo>
                <a:lnTo>
                  <a:pt x="178308" y="198120"/>
                </a:lnTo>
                <a:lnTo>
                  <a:pt x="178308" y="199644"/>
                </a:lnTo>
                <a:lnTo>
                  <a:pt x="176784" y="201168"/>
                </a:lnTo>
                <a:lnTo>
                  <a:pt x="135636" y="263652"/>
                </a:lnTo>
                <a:close/>
              </a:path>
              <a:path w="955675" h="268605">
                <a:moveTo>
                  <a:pt x="204658" y="161544"/>
                </a:moveTo>
                <a:lnTo>
                  <a:pt x="187452" y="161544"/>
                </a:lnTo>
                <a:lnTo>
                  <a:pt x="196596" y="146304"/>
                </a:lnTo>
                <a:lnTo>
                  <a:pt x="239268" y="79248"/>
                </a:lnTo>
                <a:lnTo>
                  <a:pt x="259080" y="79248"/>
                </a:lnTo>
                <a:lnTo>
                  <a:pt x="204658" y="161544"/>
                </a:lnTo>
                <a:close/>
              </a:path>
              <a:path w="955675" h="268605">
                <a:moveTo>
                  <a:pt x="257556" y="263652"/>
                </a:moveTo>
                <a:lnTo>
                  <a:pt x="236220" y="263652"/>
                </a:lnTo>
                <a:lnTo>
                  <a:pt x="187452" y="185928"/>
                </a:lnTo>
                <a:lnTo>
                  <a:pt x="204861" y="185928"/>
                </a:lnTo>
                <a:lnTo>
                  <a:pt x="257556" y="263652"/>
                </a:lnTo>
                <a:close/>
              </a:path>
              <a:path w="955675" h="268605">
                <a:moveTo>
                  <a:pt x="27833" y="120396"/>
                </a:moveTo>
                <a:lnTo>
                  <a:pt x="16764" y="120396"/>
                </a:lnTo>
                <a:lnTo>
                  <a:pt x="20740" y="109799"/>
                </a:lnTo>
                <a:lnTo>
                  <a:pt x="52768" y="77914"/>
                </a:lnTo>
                <a:lnTo>
                  <a:pt x="68580" y="74676"/>
                </a:lnTo>
                <a:lnTo>
                  <a:pt x="76200" y="74676"/>
                </a:lnTo>
                <a:lnTo>
                  <a:pt x="88392" y="77724"/>
                </a:lnTo>
                <a:lnTo>
                  <a:pt x="88392" y="89916"/>
                </a:lnTo>
                <a:lnTo>
                  <a:pt x="68580" y="89916"/>
                </a:lnTo>
                <a:lnTo>
                  <a:pt x="57721" y="91344"/>
                </a:lnTo>
                <a:lnTo>
                  <a:pt x="48006" y="95631"/>
                </a:lnTo>
                <a:lnTo>
                  <a:pt x="39433" y="102774"/>
                </a:lnTo>
                <a:lnTo>
                  <a:pt x="32004" y="112776"/>
                </a:lnTo>
                <a:lnTo>
                  <a:pt x="27833" y="120396"/>
                </a:lnTo>
                <a:close/>
              </a:path>
              <a:path w="955675" h="268605">
                <a:moveTo>
                  <a:pt x="16764" y="263652"/>
                </a:moveTo>
                <a:lnTo>
                  <a:pt x="0" y="263652"/>
                </a:lnTo>
                <a:lnTo>
                  <a:pt x="0" y="79248"/>
                </a:lnTo>
                <a:lnTo>
                  <a:pt x="16764" y="79248"/>
                </a:lnTo>
                <a:lnTo>
                  <a:pt x="16764" y="120396"/>
                </a:lnTo>
                <a:lnTo>
                  <a:pt x="27833" y="120396"/>
                </a:lnTo>
                <a:lnTo>
                  <a:pt x="25122" y="125349"/>
                </a:lnTo>
                <a:lnTo>
                  <a:pt x="20383" y="140208"/>
                </a:lnTo>
                <a:lnTo>
                  <a:pt x="17645" y="157353"/>
                </a:lnTo>
                <a:lnTo>
                  <a:pt x="16764" y="176784"/>
                </a:lnTo>
                <a:lnTo>
                  <a:pt x="16764" y="263652"/>
                </a:lnTo>
                <a:close/>
              </a:path>
              <a:path w="955675" h="268605">
                <a:moveTo>
                  <a:pt x="88392" y="96012"/>
                </a:moveTo>
                <a:lnTo>
                  <a:pt x="82296" y="91440"/>
                </a:lnTo>
                <a:lnTo>
                  <a:pt x="76200" y="89916"/>
                </a:lnTo>
                <a:lnTo>
                  <a:pt x="88392" y="89916"/>
                </a:lnTo>
                <a:lnTo>
                  <a:pt x="88392" y="96012"/>
                </a:lnTo>
                <a:close/>
              </a:path>
              <a:path w="955675" h="268605">
                <a:moveTo>
                  <a:pt x="731520" y="263652"/>
                </a:moveTo>
                <a:lnTo>
                  <a:pt x="714756" y="263652"/>
                </a:lnTo>
                <a:lnTo>
                  <a:pt x="714756" y="4572"/>
                </a:lnTo>
                <a:lnTo>
                  <a:pt x="731520" y="4572"/>
                </a:lnTo>
                <a:lnTo>
                  <a:pt x="748339" y="41148"/>
                </a:lnTo>
                <a:lnTo>
                  <a:pt x="731520" y="41148"/>
                </a:lnTo>
                <a:lnTo>
                  <a:pt x="731520" y="263652"/>
                </a:lnTo>
                <a:close/>
              </a:path>
              <a:path w="955675" h="268605">
                <a:moveTo>
                  <a:pt x="851683" y="234696"/>
                </a:moveTo>
                <a:lnTo>
                  <a:pt x="836676" y="234696"/>
                </a:lnTo>
                <a:lnTo>
                  <a:pt x="838200" y="228600"/>
                </a:lnTo>
                <a:lnTo>
                  <a:pt x="841248" y="222504"/>
                </a:lnTo>
                <a:lnTo>
                  <a:pt x="844296" y="211836"/>
                </a:lnTo>
                <a:lnTo>
                  <a:pt x="940308" y="4572"/>
                </a:lnTo>
                <a:lnTo>
                  <a:pt x="955548" y="4572"/>
                </a:lnTo>
                <a:lnTo>
                  <a:pt x="955548" y="41148"/>
                </a:lnTo>
                <a:lnTo>
                  <a:pt x="940308" y="41148"/>
                </a:lnTo>
                <a:lnTo>
                  <a:pt x="937260" y="51816"/>
                </a:lnTo>
                <a:lnTo>
                  <a:pt x="932688" y="59436"/>
                </a:lnTo>
                <a:lnTo>
                  <a:pt x="931163" y="64008"/>
                </a:lnTo>
                <a:lnTo>
                  <a:pt x="851683" y="234696"/>
                </a:lnTo>
                <a:close/>
              </a:path>
              <a:path w="955675" h="268605">
                <a:moveTo>
                  <a:pt x="838200" y="263652"/>
                </a:moveTo>
                <a:lnTo>
                  <a:pt x="832104" y="263652"/>
                </a:lnTo>
                <a:lnTo>
                  <a:pt x="740664" y="65532"/>
                </a:lnTo>
                <a:lnTo>
                  <a:pt x="738378" y="60436"/>
                </a:lnTo>
                <a:lnTo>
                  <a:pt x="736091" y="54483"/>
                </a:lnTo>
                <a:lnTo>
                  <a:pt x="733806" y="47958"/>
                </a:lnTo>
                <a:lnTo>
                  <a:pt x="731520" y="41148"/>
                </a:lnTo>
                <a:lnTo>
                  <a:pt x="748339" y="41148"/>
                </a:lnTo>
                <a:lnTo>
                  <a:pt x="827532" y="213360"/>
                </a:lnTo>
                <a:lnTo>
                  <a:pt x="827532" y="214884"/>
                </a:lnTo>
                <a:lnTo>
                  <a:pt x="829056" y="216408"/>
                </a:lnTo>
                <a:lnTo>
                  <a:pt x="829056" y="217932"/>
                </a:lnTo>
                <a:lnTo>
                  <a:pt x="830580" y="220980"/>
                </a:lnTo>
                <a:lnTo>
                  <a:pt x="830580" y="222504"/>
                </a:lnTo>
                <a:lnTo>
                  <a:pt x="832104" y="224028"/>
                </a:lnTo>
                <a:lnTo>
                  <a:pt x="833628" y="227076"/>
                </a:lnTo>
                <a:lnTo>
                  <a:pt x="835152" y="231648"/>
                </a:lnTo>
                <a:lnTo>
                  <a:pt x="835152" y="234696"/>
                </a:lnTo>
                <a:lnTo>
                  <a:pt x="851683" y="234696"/>
                </a:lnTo>
                <a:lnTo>
                  <a:pt x="838200" y="263652"/>
                </a:lnTo>
                <a:close/>
              </a:path>
              <a:path w="955675" h="268605">
                <a:moveTo>
                  <a:pt x="955548" y="263652"/>
                </a:moveTo>
                <a:lnTo>
                  <a:pt x="938784" y="263652"/>
                </a:lnTo>
                <a:lnTo>
                  <a:pt x="938784" y="79248"/>
                </a:lnTo>
                <a:lnTo>
                  <a:pt x="939022" y="74366"/>
                </a:lnTo>
                <a:lnTo>
                  <a:pt x="939546" y="66484"/>
                </a:lnTo>
                <a:lnTo>
                  <a:pt x="940069" y="55459"/>
                </a:lnTo>
                <a:lnTo>
                  <a:pt x="940308" y="41148"/>
                </a:lnTo>
                <a:lnTo>
                  <a:pt x="955548" y="41148"/>
                </a:lnTo>
                <a:lnTo>
                  <a:pt x="955548" y="263652"/>
                </a:lnTo>
                <a:close/>
              </a:path>
              <a:path w="955675" h="268605">
                <a:moveTo>
                  <a:pt x="667512" y="263652"/>
                </a:moveTo>
                <a:lnTo>
                  <a:pt x="545592" y="263652"/>
                </a:lnTo>
                <a:lnTo>
                  <a:pt x="545592" y="4572"/>
                </a:lnTo>
                <a:lnTo>
                  <a:pt x="562356" y="4572"/>
                </a:lnTo>
                <a:lnTo>
                  <a:pt x="562356" y="246888"/>
                </a:lnTo>
                <a:lnTo>
                  <a:pt x="667512" y="246888"/>
                </a:lnTo>
                <a:lnTo>
                  <a:pt x="667512" y="263652"/>
                </a:lnTo>
                <a:close/>
              </a:path>
              <a:path w="955675" h="268605">
                <a:moveTo>
                  <a:pt x="402336" y="268224"/>
                </a:moveTo>
                <a:lnTo>
                  <a:pt x="355092" y="259080"/>
                </a:lnTo>
                <a:lnTo>
                  <a:pt x="316992" y="231648"/>
                </a:lnTo>
                <a:lnTo>
                  <a:pt x="292989" y="190881"/>
                </a:lnTo>
                <a:lnTo>
                  <a:pt x="284988" y="138684"/>
                </a:lnTo>
                <a:lnTo>
                  <a:pt x="287035" y="110132"/>
                </a:lnTo>
                <a:lnTo>
                  <a:pt x="304276" y="60459"/>
                </a:lnTo>
                <a:lnTo>
                  <a:pt x="338875" y="22502"/>
                </a:lnTo>
                <a:lnTo>
                  <a:pt x="386262" y="2547"/>
                </a:lnTo>
                <a:lnTo>
                  <a:pt x="414528" y="0"/>
                </a:lnTo>
                <a:lnTo>
                  <a:pt x="431411" y="857"/>
                </a:lnTo>
                <a:lnTo>
                  <a:pt x="447865" y="3429"/>
                </a:lnTo>
                <a:lnTo>
                  <a:pt x="464034" y="7715"/>
                </a:lnTo>
                <a:lnTo>
                  <a:pt x="480060" y="13716"/>
                </a:lnTo>
                <a:lnTo>
                  <a:pt x="480060" y="16764"/>
                </a:lnTo>
                <a:lnTo>
                  <a:pt x="411480" y="16764"/>
                </a:lnTo>
                <a:lnTo>
                  <a:pt x="388381" y="18788"/>
                </a:lnTo>
                <a:lnTo>
                  <a:pt x="348472" y="35409"/>
                </a:lnTo>
                <a:lnTo>
                  <a:pt x="319349" y="67698"/>
                </a:lnTo>
                <a:lnTo>
                  <a:pt x="305014" y="110513"/>
                </a:lnTo>
                <a:lnTo>
                  <a:pt x="303276" y="135636"/>
                </a:lnTo>
                <a:lnTo>
                  <a:pt x="304990" y="161401"/>
                </a:lnTo>
                <a:lnTo>
                  <a:pt x="318706" y="203787"/>
                </a:lnTo>
                <a:lnTo>
                  <a:pt x="345828" y="234743"/>
                </a:lnTo>
                <a:lnTo>
                  <a:pt x="384071" y="249697"/>
                </a:lnTo>
                <a:lnTo>
                  <a:pt x="406908" y="251460"/>
                </a:lnTo>
                <a:lnTo>
                  <a:pt x="473601" y="251460"/>
                </a:lnTo>
                <a:lnTo>
                  <a:pt x="465558" y="255365"/>
                </a:lnTo>
                <a:lnTo>
                  <a:pt x="444817" y="262509"/>
                </a:lnTo>
                <a:lnTo>
                  <a:pt x="423791" y="266795"/>
                </a:lnTo>
                <a:lnTo>
                  <a:pt x="402336" y="268224"/>
                </a:lnTo>
                <a:close/>
              </a:path>
              <a:path w="955675" h="268605">
                <a:moveTo>
                  <a:pt x="480060" y="33528"/>
                </a:moveTo>
                <a:lnTo>
                  <a:pt x="462915" y="26408"/>
                </a:lnTo>
                <a:lnTo>
                  <a:pt x="445770" y="21145"/>
                </a:lnTo>
                <a:lnTo>
                  <a:pt x="428625" y="17883"/>
                </a:lnTo>
                <a:lnTo>
                  <a:pt x="411480" y="16764"/>
                </a:lnTo>
                <a:lnTo>
                  <a:pt x="480060" y="16764"/>
                </a:lnTo>
                <a:lnTo>
                  <a:pt x="480060" y="33528"/>
                </a:lnTo>
                <a:close/>
              </a:path>
              <a:path w="955675" h="268605">
                <a:moveTo>
                  <a:pt x="473601" y="251460"/>
                </a:moveTo>
                <a:lnTo>
                  <a:pt x="406908" y="251460"/>
                </a:lnTo>
                <a:lnTo>
                  <a:pt x="423505" y="250578"/>
                </a:lnTo>
                <a:lnTo>
                  <a:pt x="439102" y="247840"/>
                </a:lnTo>
                <a:lnTo>
                  <a:pt x="453842" y="243101"/>
                </a:lnTo>
                <a:lnTo>
                  <a:pt x="467868" y="236220"/>
                </a:lnTo>
                <a:lnTo>
                  <a:pt x="467868" y="150876"/>
                </a:lnTo>
                <a:lnTo>
                  <a:pt x="406908" y="150876"/>
                </a:lnTo>
                <a:lnTo>
                  <a:pt x="406908" y="135636"/>
                </a:lnTo>
                <a:lnTo>
                  <a:pt x="486156" y="135636"/>
                </a:lnTo>
                <a:lnTo>
                  <a:pt x="486156" y="245364"/>
                </a:lnTo>
                <a:lnTo>
                  <a:pt x="473601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42988" y="2683764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59" h="318769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327507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4944" y="3172967"/>
            <a:ext cx="3541776" cy="318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1227" y="3645408"/>
            <a:ext cx="6292596" cy="3337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0811" y="42504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4944" y="4130040"/>
            <a:ext cx="4136135" cy="336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0811" y="473964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4944" y="4637532"/>
            <a:ext cx="158750" cy="259079"/>
          </a:xfrm>
          <a:custGeom>
            <a:avLst/>
            <a:gdLst/>
            <a:ahLst/>
            <a:cxnLst/>
            <a:rect l="l" t="t" r="r" b="b"/>
            <a:pathLst>
              <a:path w="158750" h="259079">
                <a:moveTo>
                  <a:pt x="16764" y="259079"/>
                </a:moveTo>
                <a:lnTo>
                  <a:pt x="0" y="259079"/>
                </a:lnTo>
                <a:lnTo>
                  <a:pt x="0" y="0"/>
                </a:lnTo>
                <a:lnTo>
                  <a:pt x="16764" y="0"/>
                </a:lnTo>
                <a:lnTo>
                  <a:pt x="16764" y="121920"/>
                </a:lnTo>
                <a:lnTo>
                  <a:pt x="39363" y="121920"/>
                </a:lnTo>
                <a:lnTo>
                  <a:pt x="36576" y="124968"/>
                </a:lnTo>
                <a:lnTo>
                  <a:pt x="40732" y="129539"/>
                </a:lnTo>
                <a:lnTo>
                  <a:pt x="16764" y="129539"/>
                </a:lnTo>
                <a:lnTo>
                  <a:pt x="16764" y="259079"/>
                </a:lnTo>
                <a:close/>
              </a:path>
              <a:path w="158750" h="259079">
                <a:moveTo>
                  <a:pt x="39363" y="121920"/>
                </a:moveTo>
                <a:lnTo>
                  <a:pt x="18288" y="121920"/>
                </a:lnTo>
                <a:lnTo>
                  <a:pt x="19812" y="120396"/>
                </a:lnTo>
                <a:lnTo>
                  <a:pt x="21336" y="117348"/>
                </a:lnTo>
                <a:lnTo>
                  <a:pt x="22859" y="115824"/>
                </a:lnTo>
                <a:lnTo>
                  <a:pt x="128016" y="0"/>
                </a:lnTo>
                <a:lnTo>
                  <a:pt x="150876" y="0"/>
                </a:lnTo>
                <a:lnTo>
                  <a:pt x="39363" y="121920"/>
                </a:lnTo>
                <a:close/>
              </a:path>
              <a:path w="158750" h="259079">
                <a:moveTo>
                  <a:pt x="158496" y="259079"/>
                </a:moveTo>
                <a:lnTo>
                  <a:pt x="132588" y="259079"/>
                </a:lnTo>
                <a:lnTo>
                  <a:pt x="22859" y="135636"/>
                </a:lnTo>
                <a:lnTo>
                  <a:pt x="18288" y="131064"/>
                </a:lnTo>
                <a:lnTo>
                  <a:pt x="18288" y="129539"/>
                </a:lnTo>
                <a:lnTo>
                  <a:pt x="40732" y="129539"/>
                </a:lnTo>
                <a:lnTo>
                  <a:pt x="158496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4775" y="4637532"/>
            <a:ext cx="2933700" cy="318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0811" y="522732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4944" y="5125211"/>
            <a:ext cx="4162044" cy="3459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9288" y="6057900"/>
            <a:ext cx="3686555" cy="592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25467" y="6187440"/>
            <a:ext cx="78105" cy="0"/>
          </a:xfrm>
          <a:custGeom>
            <a:avLst/>
            <a:gdLst/>
            <a:ahLst/>
            <a:cxnLst/>
            <a:rect l="l" t="t" r="r" b="b"/>
            <a:pathLst>
              <a:path w="78104" h="0">
                <a:moveTo>
                  <a:pt x="0" y="0"/>
                </a:moveTo>
                <a:lnTo>
                  <a:pt x="77723" y="0"/>
                </a:lnTo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35196" y="6057900"/>
            <a:ext cx="4998720" cy="281940"/>
          </a:xfrm>
          <a:custGeom>
            <a:avLst/>
            <a:gdLst/>
            <a:ahLst/>
            <a:cxnLst/>
            <a:rect l="l" t="t" r="r" b="b"/>
            <a:pathLst>
              <a:path w="4998720" h="281939">
                <a:moveTo>
                  <a:pt x="4585716" y="97536"/>
                </a:moveTo>
                <a:lnTo>
                  <a:pt x="4585716" y="80772"/>
                </a:lnTo>
                <a:lnTo>
                  <a:pt x="4591811" y="77724"/>
                </a:lnTo>
                <a:lnTo>
                  <a:pt x="4597908" y="73151"/>
                </a:lnTo>
                <a:lnTo>
                  <a:pt x="4632959" y="65531"/>
                </a:lnTo>
                <a:lnTo>
                  <a:pt x="4643794" y="66389"/>
                </a:lnTo>
                <a:lnTo>
                  <a:pt x="4653343" y="68960"/>
                </a:lnTo>
                <a:lnTo>
                  <a:pt x="4661463" y="73247"/>
                </a:lnTo>
                <a:lnTo>
                  <a:pt x="4666348" y="77724"/>
                </a:lnTo>
                <a:lnTo>
                  <a:pt x="4632959" y="77724"/>
                </a:lnTo>
                <a:lnTo>
                  <a:pt x="4620648" y="78890"/>
                </a:lnTo>
                <a:lnTo>
                  <a:pt x="4608766" y="82486"/>
                </a:lnTo>
                <a:lnTo>
                  <a:pt x="4597169" y="88653"/>
                </a:lnTo>
                <a:lnTo>
                  <a:pt x="4585716" y="97536"/>
                </a:lnTo>
                <a:close/>
              </a:path>
              <a:path w="4998720" h="281939">
                <a:moveTo>
                  <a:pt x="4617720" y="216408"/>
                </a:moveTo>
                <a:lnTo>
                  <a:pt x="4579310" y="199501"/>
                </a:lnTo>
                <a:lnTo>
                  <a:pt x="4573523" y="176783"/>
                </a:lnTo>
                <a:lnTo>
                  <a:pt x="4576643" y="159353"/>
                </a:lnTo>
                <a:lnTo>
                  <a:pt x="4585906" y="145922"/>
                </a:lnTo>
                <a:lnTo>
                  <a:pt x="4601170" y="136493"/>
                </a:lnTo>
                <a:lnTo>
                  <a:pt x="4622291" y="131063"/>
                </a:lnTo>
                <a:lnTo>
                  <a:pt x="4666487" y="124968"/>
                </a:lnTo>
                <a:lnTo>
                  <a:pt x="4664463" y="104084"/>
                </a:lnTo>
                <a:lnTo>
                  <a:pt x="4658296" y="89344"/>
                </a:lnTo>
                <a:lnTo>
                  <a:pt x="4647842" y="80605"/>
                </a:lnTo>
                <a:lnTo>
                  <a:pt x="4632959" y="77724"/>
                </a:lnTo>
                <a:lnTo>
                  <a:pt x="4666348" y="77724"/>
                </a:lnTo>
                <a:lnTo>
                  <a:pt x="4680204" y="120396"/>
                </a:lnTo>
                <a:lnTo>
                  <a:pt x="4680204" y="135636"/>
                </a:lnTo>
                <a:lnTo>
                  <a:pt x="4666487" y="135636"/>
                </a:lnTo>
                <a:lnTo>
                  <a:pt x="4626863" y="141731"/>
                </a:lnTo>
                <a:lnTo>
                  <a:pt x="4590287" y="156972"/>
                </a:lnTo>
                <a:lnTo>
                  <a:pt x="4587240" y="164591"/>
                </a:lnTo>
                <a:lnTo>
                  <a:pt x="4587306" y="184737"/>
                </a:lnTo>
                <a:lnTo>
                  <a:pt x="4588763" y="192024"/>
                </a:lnTo>
                <a:lnTo>
                  <a:pt x="4594859" y="196596"/>
                </a:lnTo>
                <a:lnTo>
                  <a:pt x="4599741" y="200596"/>
                </a:lnTo>
                <a:lnTo>
                  <a:pt x="4605337" y="203453"/>
                </a:lnTo>
                <a:lnTo>
                  <a:pt x="4611790" y="205168"/>
                </a:lnTo>
                <a:lnTo>
                  <a:pt x="4619244" y="205740"/>
                </a:lnTo>
                <a:lnTo>
                  <a:pt x="4650616" y="205740"/>
                </a:lnTo>
                <a:lnTo>
                  <a:pt x="4646676" y="208787"/>
                </a:lnTo>
                <a:lnTo>
                  <a:pt x="4639794" y="212550"/>
                </a:lnTo>
                <a:lnTo>
                  <a:pt x="4632769" y="214884"/>
                </a:lnTo>
                <a:lnTo>
                  <a:pt x="4625459" y="216074"/>
                </a:lnTo>
                <a:lnTo>
                  <a:pt x="4617720" y="216408"/>
                </a:lnTo>
                <a:close/>
              </a:path>
              <a:path w="4998720" h="281939">
                <a:moveTo>
                  <a:pt x="4650616" y="205740"/>
                </a:moveTo>
                <a:lnTo>
                  <a:pt x="4619244" y="205740"/>
                </a:lnTo>
                <a:lnTo>
                  <a:pt x="4628983" y="204644"/>
                </a:lnTo>
                <a:lnTo>
                  <a:pt x="4637722" y="201549"/>
                </a:lnTo>
                <a:lnTo>
                  <a:pt x="4663058" y="172402"/>
                </a:lnTo>
                <a:lnTo>
                  <a:pt x="4666487" y="150875"/>
                </a:lnTo>
                <a:lnTo>
                  <a:pt x="4666487" y="135636"/>
                </a:lnTo>
                <a:lnTo>
                  <a:pt x="4680204" y="135636"/>
                </a:lnTo>
                <a:lnTo>
                  <a:pt x="4680204" y="184403"/>
                </a:lnTo>
                <a:lnTo>
                  <a:pt x="4666487" y="184403"/>
                </a:lnTo>
                <a:lnTo>
                  <a:pt x="4662749" y="191857"/>
                </a:lnTo>
                <a:lnTo>
                  <a:pt x="4658296" y="198310"/>
                </a:lnTo>
                <a:lnTo>
                  <a:pt x="4652986" y="203906"/>
                </a:lnTo>
                <a:lnTo>
                  <a:pt x="4650616" y="205740"/>
                </a:lnTo>
                <a:close/>
              </a:path>
              <a:path w="4998720" h="281939">
                <a:moveTo>
                  <a:pt x="4680204" y="213359"/>
                </a:moveTo>
                <a:lnTo>
                  <a:pt x="4666487" y="213359"/>
                </a:lnTo>
                <a:lnTo>
                  <a:pt x="4666487" y="184403"/>
                </a:lnTo>
                <a:lnTo>
                  <a:pt x="4680204" y="184403"/>
                </a:lnTo>
                <a:lnTo>
                  <a:pt x="4680204" y="213359"/>
                </a:lnTo>
                <a:close/>
              </a:path>
              <a:path w="4998720" h="281939">
                <a:moveTo>
                  <a:pt x="4349496" y="97536"/>
                </a:moveTo>
                <a:lnTo>
                  <a:pt x="4349496" y="80772"/>
                </a:lnTo>
                <a:lnTo>
                  <a:pt x="4355591" y="77724"/>
                </a:lnTo>
                <a:lnTo>
                  <a:pt x="4361687" y="73151"/>
                </a:lnTo>
                <a:lnTo>
                  <a:pt x="4396740" y="65531"/>
                </a:lnTo>
                <a:lnTo>
                  <a:pt x="4407574" y="66389"/>
                </a:lnTo>
                <a:lnTo>
                  <a:pt x="4417123" y="68960"/>
                </a:lnTo>
                <a:lnTo>
                  <a:pt x="4425243" y="73247"/>
                </a:lnTo>
                <a:lnTo>
                  <a:pt x="4430128" y="77724"/>
                </a:lnTo>
                <a:lnTo>
                  <a:pt x="4396740" y="77724"/>
                </a:lnTo>
                <a:lnTo>
                  <a:pt x="4384428" y="78890"/>
                </a:lnTo>
                <a:lnTo>
                  <a:pt x="4372546" y="82486"/>
                </a:lnTo>
                <a:lnTo>
                  <a:pt x="4360949" y="88653"/>
                </a:lnTo>
                <a:lnTo>
                  <a:pt x="4349496" y="97536"/>
                </a:lnTo>
                <a:close/>
              </a:path>
              <a:path w="4998720" h="281939">
                <a:moveTo>
                  <a:pt x="4381500" y="216408"/>
                </a:moveTo>
                <a:lnTo>
                  <a:pt x="4343090" y="199501"/>
                </a:lnTo>
                <a:lnTo>
                  <a:pt x="4337304" y="176783"/>
                </a:lnTo>
                <a:lnTo>
                  <a:pt x="4340423" y="159353"/>
                </a:lnTo>
                <a:lnTo>
                  <a:pt x="4349686" y="145922"/>
                </a:lnTo>
                <a:lnTo>
                  <a:pt x="4364950" y="136493"/>
                </a:lnTo>
                <a:lnTo>
                  <a:pt x="4386072" y="131063"/>
                </a:lnTo>
                <a:lnTo>
                  <a:pt x="4430267" y="124968"/>
                </a:lnTo>
                <a:lnTo>
                  <a:pt x="4428243" y="104084"/>
                </a:lnTo>
                <a:lnTo>
                  <a:pt x="4422076" y="89344"/>
                </a:lnTo>
                <a:lnTo>
                  <a:pt x="4411622" y="80605"/>
                </a:lnTo>
                <a:lnTo>
                  <a:pt x="4396740" y="77724"/>
                </a:lnTo>
                <a:lnTo>
                  <a:pt x="4430128" y="77724"/>
                </a:lnTo>
                <a:lnTo>
                  <a:pt x="4443984" y="120396"/>
                </a:lnTo>
                <a:lnTo>
                  <a:pt x="4443984" y="135636"/>
                </a:lnTo>
                <a:lnTo>
                  <a:pt x="4430267" y="135636"/>
                </a:lnTo>
                <a:lnTo>
                  <a:pt x="4390644" y="141731"/>
                </a:lnTo>
                <a:lnTo>
                  <a:pt x="4354067" y="156972"/>
                </a:lnTo>
                <a:lnTo>
                  <a:pt x="4351020" y="164591"/>
                </a:lnTo>
                <a:lnTo>
                  <a:pt x="4351086" y="184737"/>
                </a:lnTo>
                <a:lnTo>
                  <a:pt x="4352544" y="192024"/>
                </a:lnTo>
                <a:lnTo>
                  <a:pt x="4358640" y="196596"/>
                </a:lnTo>
                <a:lnTo>
                  <a:pt x="4363521" y="200596"/>
                </a:lnTo>
                <a:lnTo>
                  <a:pt x="4369117" y="203453"/>
                </a:lnTo>
                <a:lnTo>
                  <a:pt x="4375570" y="205168"/>
                </a:lnTo>
                <a:lnTo>
                  <a:pt x="4383023" y="205740"/>
                </a:lnTo>
                <a:lnTo>
                  <a:pt x="4414396" y="205740"/>
                </a:lnTo>
                <a:lnTo>
                  <a:pt x="4410456" y="208787"/>
                </a:lnTo>
                <a:lnTo>
                  <a:pt x="4403574" y="212550"/>
                </a:lnTo>
                <a:lnTo>
                  <a:pt x="4396549" y="214884"/>
                </a:lnTo>
                <a:lnTo>
                  <a:pt x="4389239" y="216074"/>
                </a:lnTo>
                <a:lnTo>
                  <a:pt x="4381500" y="216408"/>
                </a:lnTo>
                <a:close/>
              </a:path>
              <a:path w="4998720" h="281939">
                <a:moveTo>
                  <a:pt x="4414396" y="205740"/>
                </a:moveTo>
                <a:lnTo>
                  <a:pt x="4383023" y="205740"/>
                </a:lnTo>
                <a:lnTo>
                  <a:pt x="4392763" y="204644"/>
                </a:lnTo>
                <a:lnTo>
                  <a:pt x="4401502" y="201549"/>
                </a:lnTo>
                <a:lnTo>
                  <a:pt x="4426838" y="172402"/>
                </a:lnTo>
                <a:lnTo>
                  <a:pt x="4430267" y="150875"/>
                </a:lnTo>
                <a:lnTo>
                  <a:pt x="4430267" y="135636"/>
                </a:lnTo>
                <a:lnTo>
                  <a:pt x="4443984" y="135636"/>
                </a:lnTo>
                <a:lnTo>
                  <a:pt x="4443984" y="184403"/>
                </a:lnTo>
                <a:lnTo>
                  <a:pt x="4430267" y="184403"/>
                </a:lnTo>
                <a:lnTo>
                  <a:pt x="4426529" y="191857"/>
                </a:lnTo>
                <a:lnTo>
                  <a:pt x="4422076" y="198310"/>
                </a:lnTo>
                <a:lnTo>
                  <a:pt x="4416766" y="203906"/>
                </a:lnTo>
                <a:lnTo>
                  <a:pt x="4414396" y="205740"/>
                </a:lnTo>
                <a:close/>
              </a:path>
              <a:path w="4998720" h="281939">
                <a:moveTo>
                  <a:pt x="4443984" y="213359"/>
                </a:moveTo>
                <a:lnTo>
                  <a:pt x="4430267" y="213359"/>
                </a:lnTo>
                <a:lnTo>
                  <a:pt x="4430267" y="184403"/>
                </a:lnTo>
                <a:lnTo>
                  <a:pt x="4443984" y="184403"/>
                </a:lnTo>
                <a:lnTo>
                  <a:pt x="4443984" y="213359"/>
                </a:lnTo>
                <a:close/>
              </a:path>
              <a:path w="4998720" h="281939">
                <a:moveTo>
                  <a:pt x="3662172" y="97536"/>
                </a:moveTo>
                <a:lnTo>
                  <a:pt x="3662172" y="80772"/>
                </a:lnTo>
                <a:lnTo>
                  <a:pt x="3668267" y="77724"/>
                </a:lnTo>
                <a:lnTo>
                  <a:pt x="3674363" y="73151"/>
                </a:lnTo>
                <a:lnTo>
                  <a:pt x="3709416" y="65531"/>
                </a:lnTo>
                <a:lnTo>
                  <a:pt x="3720250" y="66389"/>
                </a:lnTo>
                <a:lnTo>
                  <a:pt x="3729799" y="68960"/>
                </a:lnTo>
                <a:lnTo>
                  <a:pt x="3737919" y="73247"/>
                </a:lnTo>
                <a:lnTo>
                  <a:pt x="3742804" y="77724"/>
                </a:lnTo>
                <a:lnTo>
                  <a:pt x="3709416" y="77724"/>
                </a:lnTo>
                <a:lnTo>
                  <a:pt x="3697104" y="78890"/>
                </a:lnTo>
                <a:lnTo>
                  <a:pt x="3685222" y="82486"/>
                </a:lnTo>
                <a:lnTo>
                  <a:pt x="3673625" y="88653"/>
                </a:lnTo>
                <a:lnTo>
                  <a:pt x="3662172" y="97536"/>
                </a:lnTo>
                <a:close/>
              </a:path>
              <a:path w="4998720" h="281939">
                <a:moveTo>
                  <a:pt x="3694176" y="216408"/>
                </a:moveTo>
                <a:lnTo>
                  <a:pt x="3655766" y="199501"/>
                </a:lnTo>
                <a:lnTo>
                  <a:pt x="3649979" y="176783"/>
                </a:lnTo>
                <a:lnTo>
                  <a:pt x="3653099" y="159353"/>
                </a:lnTo>
                <a:lnTo>
                  <a:pt x="3662362" y="145922"/>
                </a:lnTo>
                <a:lnTo>
                  <a:pt x="3677626" y="136493"/>
                </a:lnTo>
                <a:lnTo>
                  <a:pt x="3698748" y="131063"/>
                </a:lnTo>
                <a:lnTo>
                  <a:pt x="3742944" y="124968"/>
                </a:lnTo>
                <a:lnTo>
                  <a:pt x="3740919" y="104084"/>
                </a:lnTo>
                <a:lnTo>
                  <a:pt x="3734752" y="89344"/>
                </a:lnTo>
                <a:lnTo>
                  <a:pt x="3724298" y="80605"/>
                </a:lnTo>
                <a:lnTo>
                  <a:pt x="3709416" y="77724"/>
                </a:lnTo>
                <a:lnTo>
                  <a:pt x="3742804" y="77724"/>
                </a:lnTo>
                <a:lnTo>
                  <a:pt x="3756659" y="120396"/>
                </a:lnTo>
                <a:lnTo>
                  <a:pt x="3756659" y="135636"/>
                </a:lnTo>
                <a:lnTo>
                  <a:pt x="3742944" y="135636"/>
                </a:lnTo>
                <a:lnTo>
                  <a:pt x="3703320" y="141731"/>
                </a:lnTo>
                <a:lnTo>
                  <a:pt x="3666744" y="156972"/>
                </a:lnTo>
                <a:lnTo>
                  <a:pt x="3663696" y="164591"/>
                </a:lnTo>
                <a:lnTo>
                  <a:pt x="3663762" y="184737"/>
                </a:lnTo>
                <a:lnTo>
                  <a:pt x="3665220" y="192024"/>
                </a:lnTo>
                <a:lnTo>
                  <a:pt x="3671316" y="196596"/>
                </a:lnTo>
                <a:lnTo>
                  <a:pt x="3676197" y="200596"/>
                </a:lnTo>
                <a:lnTo>
                  <a:pt x="3681793" y="203453"/>
                </a:lnTo>
                <a:lnTo>
                  <a:pt x="3688246" y="205168"/>
                </a:lnTo>
                <a:lnTo>
                  <a:pt x="3695700" y="205740"/>
                </a:lnTo>
                <a:lnTo>
                  <a:pt x="3727072" y="205740"/>
                </a:lnTo>
                <a:lnTo>
                  <a:pt x="3723131" y="208787"/>
                </a:lnTo>
                <a:lnTo>
                  <a:pt x="3716250" y="212550"/>
                </a:lnTo>
                <a:lnTo>
                  <a:pt x="3709225" y="214884"/>
                </a:lnTo>
                <a:lnTo>
                  <a:pt x="3701915" y="216074"/>
                </a:lnTo>
                <a:lnTo>
                  <a:pt x="3694176" y="216408"/>
                </a:lnTo>
                <a:close/>
              </a:path>
              <a:path w="4998720" h="281939">
                <a:moveTo>
                  <a:pt x="3727072" y="205740"/>
                </a:moveTo>
                <a:lnTo>
                  <a:pt x="3695700" y="205740"/>
                </a:lnTo>
                <a:lnTo>
                  <a:pt x="3705439" y="204644"/>
                </a:lnTo>
                <a:lnTo>
                  <a:pt x="3714178" y="201549"/>
                </a:lnTo>
                <a:lnTo>
                  <a:pt x="3739514" y="172402"/>
                </a:lnTo>
                <a:lnTo>
                  <a:pt x="3742944" y="150875"/>
                </a:lnTo>
                <a:lnTo>
                  <a:pt x="3742944" y="135636"/>
                </a:lnTo>
                <a:lnTo>
                  <a:pt x="3756659" y="135636"/>
                </a:lnTo>
                <a:lnTo>
                  <a:pt x="3756659" y="184403"/>
                </a:lnTo>
                <a:lnTo>
                  <a:pt x="3742944" y="184403"/>
                </a:lnTo>
                <a:lnTo>
                  <a:pt x="3739205" y="191857"/>
                </a:lnTo>
                <a:lnTo>
                  <a:pt x="3734752" y="198310"/>
                </a:lnTo>
                <a:lnTo>
                  <a:pt x="3729442" y="203906"/>
                </a:lnTo>
                <a:lnTo>
                  <a:pt x="3727072" y="205740"/>
                </a:lnTo>
                <a:close/>
              </a:path>
              <a:path w="4998720" h="281939">
                <a:moveTo>
                  <a:pt x="3756659" y="213359"/>
                </a:moveTo>
                <a:lnTo>
                  <a:pt x="3742944" y="213359"/>
                </a:lnTo>
                <a:lnTo>
                  <a:pt x="3742944" y="184403"/>
                </a:lnTo>
                <a:lnTo>
                  <a:pt x="3756659" y="184403"/>
                </a:lnTo>
                <a:lnTo>
                  <a:pt x="3756659" y="213359"/>
                </a:lnTo>
                <a:close/>
              </a:path>
              <a:path w="4998720" h="281939">
                <a:moveTo>
                  <a:pt x="1673352" y="97536"/>
                </a:moveTo>
                <a:lnTo>
                  <a:pt x="1673352" y="80772"/>
                </a:lnTo>
                <a:lnTo>
                  <a:pt x="1679448" y="77724"/>
                </a:lnTo>
                <a:lnTo>
                  <a:pt x="1685544" y="73151"/>
                </a:lnTo>
                <a:lnTo>
                  <a:pt x="1720595" y="65531"/>
                </a:lnTo>
                <a:lnTo>
                  <a:pt x="1731430" y="66389"/>
                </a:lnTo>
                <a:lnTo>
                  <a:pt x="1740979" y="68960"/>
                </a:lnTo>
                <a:lnTo>
                  <a:pt x="1749099" y="73247"/>
                </a:lnTo>
                <a:lnTo>
                  <a:pt x="1753984" y="77724"/>
                </a:lnTo>
                <a:lnTo>
                  <a:pt x="1720595" y="77724"/>
                </a:lnTo>
                <a:lnTo>
                  <a:pt x="1708284" y="78890"/>
                </a:lnTo>
                <a:lnTo>
                  <a:pt x="1696402" y="82486"/>
                </a:lnTo>
                <a:lnTo>
                  <a:pt x="1684805" y="88653"/>
                </a:lnTo>
                <a:lnTo>
                  <a:pt x="1673352" y="97536"/>
                </a:lnTo>
                <a:close/>
              </a:path>
              <a:path w="4998720" h="281939">
                <a:moveTo>
                  <a:pt x="1705355" y="216408"/>
                </a:moveTo>
                <a:lnTo>
                  <a:pt x="1666946" y="199501"/>
                </a:lnTo>
                <a:lnTo>
                  <a:pt x="1661159" y="176783"/>
                </a:lnTo>
                <a:lnTo>
                  <a:pt x="1664279" y="159353"/>
                </a:lnTo>
                <a:lnTo>
                  <a:pt x="1673542" y="145922"/>
                </a:lnTo>
                <a:lnTo>
                  <a:pt x="1688806" y="136493"/>
                </a:lnTo>
                <a:lnTo>
                  <a:pt x="1709927" y="131063"/>
                </a:lnTo>
                <a:lnTo>
                  <a:pt x="1754123" y="124968"/>
                </a:lnTo>
                <a:lnTo>
                  <a:pt x="1752099" y="104084"/>
                </a:lnTo>
                <a:lnTo>
                  <a:pt x="1745932" y="89344"/>
                </a:lnTo>
                <a:lnTo>
                  <a:pt x="1735478" y="80605"/>
                </a:lnTo>
                <a:lnTo>
                  <a:pt x="1720595" y="77724"/>
                </a:lnTo>
                <a:lnTo>
                  <a:pt x="1753984" y="77724"/>
                </a:lnTo>
                <a:lnTo>
                  <a:pt x="1767839" y="120396"/>
                </a:lnTo>
                <a:lnTo>
                  <a:pt x="1767839" y="135636"/>
                </a:lnTo>
                <a:lnTo>
                  <a:pt x="1754123" y="135636"/>
                </a:lnTo>
                <a:lnTo>
                  <a:pt x="1714500" y="141731"/>
                </a:lnTo>
                <a:lnTo>
                  <a:pt x="1677923" y="156972"/>
                </a:lnTo>
                <a:lnTo>
                  <a:pt x="1674876" y="164591"/>
                </a:lnTo>
                <a:lnTo>
                  <a:pt x="1674942" y="184737"/>
                </a:lnTo>
                <a:lnTo>
                  <a:pt x="1676400" y="192024"/>
                </a:lnTo>
                <a:lnTo>
                  <a:pt x="1682495" y="196596"/>
                </a:lnTo>
                <a:lnTo>
                  <a:pt x="1687377" y="200596"/>
                </a:lnTo>
                <a:lnTo>
                  <a:pt x="1692973" y="203453"/>
                </a:lnTo>
                <a:lnTo>
                  <a:pt x="1699426" y="205168"/>
                </a:lnTo>
                <a:lnTo>
                  <a:pt x="1706879" y="205740"/>
                </a:lnTo>
                <a:lnTo>
                  <a:pt x="1738252" y="205740"/>
                </a:lnTo>
                <a:lnTo>
                  <a:pt x="1734312" y="208787"/>
                </a:lnTo>
                <a:lnTo>
                  <a:pt x="1727430" y="212550"/>
                </a:lnTo>
                <a:lnTo>
                  <a:pt x="1720405" y="214884"/>
                </a:lnTo>
                <a:lnTo>
                  <a:pt x="1713095" y="216074"/>
                </a:lnTo>
                <a:lnTo>
                  <a:pt x="1705355" y="216408"/>
                </a:lnTo>
                <a:close/>
              </a:path>
              <a:path w="4998720" h="281939">
                <a:moveTo>
                  <a:pt x="1738252" y="205740"/>
                </a:moveTo>
                <a:lnTo>
                  <a:pt x="1706879" y="205740"/>
                </a:lnTo>
                <a:lnTo>
                  <a:pt x="1716619" y="204644"/>
                </a:lnTo>
                <a:lnTo>
                  <a:pt x="1725358" y="201549"/>
                </a:lnTo>
                <a:lnTo>
                  <a:pt x="1750694" y="172402"/>
                </a:lnTo>
                <a:lnTo>
                  <a:pt x="1754123" y="150875"/>
                </a:lnTo>
                <a:lnTo>
                  <a:pt x="1754123" y="135636"/>
                </a:lnTo>
                <a:lnTo>
                  <a:pt x="1767839" y="135636"/>
                </a:lnTo>
                <a:lnTo>
                  <a:pt x="1767839" y="184403"/>
                </a:lnTo>
                <a:lnTo>
                  <a:pt x="1754123" y="184403"/>
                </a:lnTo>
                <a:lnTo>
                  <a:pt x="1750385" y="191857"/>
                </a:lnTo>
                <a:lnTo>
                  <a:pt x="1745932" y="198310"/>
                </a:lnTo>
                <a:lnTo>
                  <a:pt x="1740622" y="203906"/>
                </a:lnTo>
                <a:lnTo>
                  <a:pt x="1738252" y="205740"/>
                </a:lnTo>
                <a:close/>
              </a:path>
              <a:path w="4998720" h="281939">
                <a:moveTo>
                  <a:pt x="1767839" y="213359"/>
                </a:moveTo>
                <a:lnTo>
                  <a:pt x="1754123" y="213359"/>
                </a:lnTo>
                <a:lnTo>
                  <a:pt x="1754123" y="184403"/>
                </a:lnTo>
                <a:lnTo>
                  <a:pt x="1767839" y="184403"/>
                </a:lnTo>
                <a:lnTo>
                  <a:pt x="1767839" y="213359"/>
                </a:lnTo>
                <a:close/>
              </a:path>
              <a:path w="4998720" h="281939">
                <a:moveTo>
                  <a:pt x="1275587" y="97536"/>
                </a:moveTo>
                <a:lnTo>
                  <a:pt x="1275587" y="80772"/>
                </a:lnTo>
                <a:lnTo>
                  <a:pt x="1281684" y="77724"/>
                </a:lnTo>
                <a:lnTo>
                  <a:pt x="1287779" y="73151"/>
                </a:lnTo>
                <a:lnTo>
                  <a:pt x="1322831" y="65531"/>
                </a:lnTo>
                <a:lnTo>
                  <a:pt x="1333666" y="66389"/>
                </a:lnTo>
                <a:lnTo>
                  <a:pt x="1343215" y="68960"/>
                </a:lnTo>
                <a:lnTo>
                  <a:pt x="1351335" y="73247"/>
                </a:lnTo>
                <a:lnTo>
                  <a:pt x="1356220" y="77724"/>
                </a:lnTo>
                <a:lnTo>
                  <a:pt x="1322831" y="77724"/>
                </a:lnTo>
                <a:lnTo>
                  <a:pt x="1310520" y="78890"/>
                </a:lnTo>
                <a:lnTo>
                  <a:pt x="1298638" y="82486"/>
                </a:lnTo>
                <a:lnTo>
                  <a:pt x="1287041" y="88653"/>
                </a:lnTo>
                <a:lnTo>
                  <a:pt x="1275587" y="97536"/>
                </a:lnTo>
                <a:close/>
              </a:path>
              <a:path w="4998720" h="281939">
                <a:moveTo>
                  <a:pt x="1307591" y="216408"/>
                </a:moveTo>
                <a:lnTo>
                  <a:pt x="1269182" y="199501"/>
                </a:lnTo>
                <a:lnTo>
                  <a:pt x="1263395" y="176783"/>
                </a:lnTo>
                <a:lnTo>
                  <a:pt x="1266515" y="159353"/>
                </a:lnTo>
                <a:lnTo>
                  <a:pt x="1275778" y="145922"/>
                </a:lnTo>
                <a:lnTo>
                  <a:pt x="1291042" y="136493"/>
                </a:lnTo>
                <a:lnTo>
                  <a:pt x="1312163" y="131063"/>
                </a:lnTo>
                <a:lnTo>
                  <a:pt x="1356359" y="124968"/>
                </a:lnTo>
                <a:lnTo>
                  <a:pt x="1354335" y="104084"/>
                </a:lnTo>
                <a:lnTo>
                  <a:pt x="1348168" y="89344"/>
                </a:lnTo>
                <a:lnTo>
                  <a:pt x="1337714" y="80605"/>
                </a:lnTo>
                <a:lnTo>
                  <a:pt x="1322831" y="77724"/>
                </a:lnTo>
                <a:lnTo>
                  <a:pt x="1356220" y="77724"/>
                </a:lnTo>
                <a:lnTo>
                  <a:pt x="1370076" y="120396"/>
                </a:lnTo>
                <a:lnTo>
                  <a:pt x="1370076" y="135636"/>
                </a:lnTo>
                <a:lnTo>
                  <a:pt x="1356359" y="135636"/>
                </a:lnTo>
                <a:lnTo>
                  <a:pt x="1316735" y="141731"/>
                </a:lnTo>
                <a:lnTo>
                  <a:pt x="1280159" y="156972"/>
                </a:lnTo>
                <a:lnTo>
                  <a:pt x="1277112" y="164591"/>
                </a:lnTo>
                <a:lnTo>
                  <a:pt x="1277178" y="184737"/>
                </a:lnTo>
                <a:lnTo>
                  <a:pt x="1278635" y="192024"/>
                </a:lnTo>
                <a:lnTo>
                  <a:pt x="1284731" y="196596"/>
                </a:lnTo>
                <a:lnTo>
                  <a:pt x="1289613" y="200596"/>
                </a:lnTo>
                <a:lnTo>
                  <a:pt x="1295209" y="203453"/>
                </a:lnTo>
                <a:lnTo>
                  <a:pt x="1301662" y="205168"/>
                </a:lnTo>
                <a:lnTo>
                  <a:pt x="1309116" y="205740"/>
                </a:lnTo>
                <a:lnTo>
                  <a:pt x="1340488" y="205740"/>
                </a:lnTo>
                <a:lnTo>
                  <a:pt x="1336548" y="208787"/>
                </a:lnTo>
                <a:lnTo>
                  <a:pt x="1329666" y="212550"/>
                </a:lnTo>
                <a:lnTo>
                  <a:pt x="1322641" y="214884"/>
                </a:lnTo>
                <a:lnTo>
                  <a:pt x="1315331" y="216074"/>
                </a:lnTo>
                <a:lnTo>
                  <a:pt x="1307591" y="216408"/>
                </a:lnTo>
                <a:close/>
              </a:path>
              <a:path w="4998720" h="281939">
                <a:moveTo>
                  <a:pt x="1340488" y="205740"/>
                </a:moveTo>
                <a:lnTo>
                  <a:pt x="1309116" y="205740"/>
                </a:lnTo>
                <a:lnTo>
                  <a:pt x="1318855" y="204644"/>
                </a:lnTo>
                <a:lnTo>
                  <a:pt x="1327594" y="201549"/>
                </a:lnTo>
                <a:lnTo>
                  <a:pt x="1352930" y="172402"/>
                </a:lnTo>
                <a:lnTo>
                  <a:pt x="1356359" y="150875"/>
                </a:lnTo>
                <a:lnTo>
                  <a:pt x="1356359" y="135636"/>
                </a:lnTo>
                <a:lnTo>
                  <a:pt x="1370076" y="135636"/>
                </a:lnTo>
                <a:lnTo>
                  <a:pt x="1370076" y="184403"/>
                </a:lnTo>
                <a:lnTo>
                  <a:pt x="1356359" y="184403"/>
                </a:lnTo>
                <a:lnTo>
                  <a:pt x="1352621" y="191857"/>
                </a:lnTo>
                <a:lnTo>
                  <a:pt x="1348168" y="198310"/>
                </a:lnTo>
                <a:lnTo>
                  <a:pt x="1342858" y="203906"/>
                </a:lnTo>
                <a:lnTo>
                  <a:pt x="1340488" y="205740"/>
                </a:lnTo>
                <a:close/>
              </a:path>
              <a:path w="4998720" h="281939">
                <a:moveTo>
                  <a:pt x="1370076" y="213359"/>
                </a:moveTo>
                <a:lnTo>
                  <a:pt x="1356359" y="213359"/>
                </a:lnTo>
                <a:lnTo>
                  <a:pt x="1356359" y="184403"/>
                </a:lnTo>
                <a:lnTo>
                  <a:pt x="1370076" y="184403"/>
                </a:lnTo>
                <a:lnTo>
                  <a:pt x="1370076" y="213359"/>
                </a:lnTo>
                <a:close/>
              </a:path>
              <a:path w="4998720" h="281939">
                <a:moveTo>
                  <a:pt x="4893563" y="216408"/>
                </a:moveTo>
                <a:lnTo>
                  <a:pt x="4847844" y="196596"/>
                </a:lnTo>
                <a:lnTo>
                  <a:pt x="4832199" y="157591"/>
                </a:lnTo>
                <a:lnTo>
                  <a:pt x="4831080" y="140208"/>
                </a:lnTo>
                <a:lnTo>
                  <a:pt x="4832223" y="125658"/>
                </a:lnTo>
                <a:lnTo>
                  <a:pt x="4849367" y="86868"/>
                </a:lnTo>
                <a:lnTo>
                  <a:pt x="4881943" y="66936"/>
                </a:lnTo>
                <a:lnTo>
                  <a:pt x="4895087" y="65531"/>
                </a:lnTo>
                <a:lnTo>
                  <a:pt x="4907970" y="66698"/>
                </a:lnTo>
                <a:lnTo>
                  <a:pt x="4919281" y="70294"/>
                </a:lnTo>
                <a:lnTo>
                  <a:pt x="4929163" y="76461"/>
                </a:lnTo>
                <a:lnTo>
                  <a:pt x="4930385" y="77724"/>
                </a:lnTo>
                <a:lnTo>
                  <a:pt x="4895087" y="77724"/>
                </a:lnTo>
                <a:lnTo>
                  <a:pt x="4885348" y="78581"/>
                </a:lnTo>
                <a:lnTo>
                  <a:pt x="4850892" y="107822"/>
                </a:lnTo>
                <a:lnTo>
                  <a:pt x="4844796" y="131063"/>
                </a:lnTo>
                <a:lnTo>
                  <a:pt x="4951217" y="131063"/>
                </a:lnTo>
                <a:lnTo>
                  <a:pt x="4951476" y="135636"/>
                </a:lnTo>
                <a:lnTo>
                  <a:pt x="4951476" y="141731"/>
                </a:lnTo>
                <a:lnTo>
                  <a:pt x="4844796" y="141731"/>
                </a:lnTo>
                <a:lnTo>
                  <a:pt x="4845653" y="155757"/>
                </a:lnTo>
                <a:lnTo>
                  <a:pt x="4865965" y="196095"/>
                </a:lnTo>
                <a:lnTo>
                  <a:pt x="4896611" y="205740"/>
                </a:lnTo>
                <a:lnTo>
                  <a:pt x="4936072" y="205740"/>
                </a:lnTo>
                <a:lnTo>
                  <a:pt x="4932140" y="208049"/>
                </a:lnTo>
                <a:lnTo>
                  <a:pt x="4919853" y="212788"/>
                </a:lnTo>
                <a:lnTo>
                  <a:pt x="4906994" y="215526"/>
                </a:lnTo>
                <a:lnTo>
                  <a:pt x="4893563" y="216408"/>
                </a:lnTo>
                <a:close/>
              </a:path>
              <a:path w="4998720" h="281939">
                <a:moveTo>
                  <a:pt x="4951217" y="131063"/>
                </a:moveTo>
                <a:lnTo>
                  <a:pt x="4937759" y="131063"/>
                </a:lnTo>
                <a:lnTo>
                  <a:pt x="4936926" y="119086"/>
                </a:lnTo>
                <a:lnTo>
                  <a:pt x="4934521" y="108394"/>
                </a:lnTo>
                <a:lnTo>
                  <a:pt x="4904565" y="78581"/>
                </a:lnTo>
                <a:lnTo>
                  <a:pt x="4895087" y="77724"/>
                </a:lnTo>
                <a:lnTo>
                  <a:pt x="4930385" y="77724"/>
                </a:lnTo>
                <a:lnTo>
                  <a:pt x="4937759" y="85344"/>
                </a:lnTo>
                <a:lnTo>
                  <a:pt x="4943760" y="95345"/>
                </a:lnTo>
                <a:lnTo>
                  <a:pt x="4948046" y="107061"/>
                </a:lnTo>
                <a:lnTo>
                  <a:pt x="4950618" y="120491"/>
                </a:lnTo>
                <a:lnTo>
                  <a:pt x="4951217" y="131063"/>
                </a:lnTo>
                <a:close/>
              </a:path>
              <a:path w="4998720" h="281939">
                <a:moveTo>
                  <a:pt x="4936072" y="205740"/>
                </a:moveTo>
                <a:lnTo>
                  <a:pt x="4896611" y="205740"/>
                </a:lnTo>
                <a:lnTo>
                  <a:pt x="4908280" y="204597"/>
                </a:lnTo>
                <a:lnTo>
                  <a:pt x="4920233" y="201168"/>
                </a:lnTo>
                <a:lnTo>
                  <a:pt x="4932187" y="195452"/>
                </a:lnTo>
                <a:lnTo>
                  <a:pt x="4943856" y="187451"/>
                </a:lnTo>
                <a:lnTo>
                  <a:pt x="4943856" y="201168"/>
                </a:lnTo>
                <a:lnTo>
                  <a:pt x="4936072" y="205740"/>
                </a:lnTo>
                <a:close/>
              </a:path>
              <a:path w="4998720" h="281939">
                <a:moveTo>
                  <a:pt x="4206303" y="99059"/>
                </a:moveTo>
                <a:lnTo>
                  <a:pt x="4197096" y="99059"/>
                </a:lnTo>
                <a:lnTo>
                  <a:pt x="4201072" y="91606"/>
                </a:lnTo>
                <a:lnTo>
                  <a:pt x="4234433" y="67818"/>
                </a:lnTo>
                <a:lnTo>
                  <a:pt x="4250435" y="65531"/>
                </a:lnTo>
                <a:lnTo>
                  <a:pt x="4263532" y="66698"/>
                </a:lnTo>
                <a:lnTo>
                  <a:pt x="4275201" y="70294"/>
                </a:lnTo>
                <a:lnTo>
                  <a:pt x="4285154" y="76461"/>
                </a:lnTo>
                <a:lnTo>
                  <a:pt x="4286284" y="77724"/>
                </a:lnTo>
                <a:lnTo>
                  <a:pt x="4248911" y="77724"/>
                </a:lnTo>
                <a:lnTo>
                  <a:pt x="4237148" y="78843"/>
                </a:lnTo>
                <a:lnTo>
                  <a:pt x="4226813" y="82105"/>
                </a:lnTo>
                <a:lnTo>
                  <a:pt x="4217622" y="87368"/>
                </a:lnTo>
                <a:lnTo>
                  <a:pt x="4209287" y="94487"/>
                </a:lnTo>
                <a:lnTo>
                  <a:pt x="4206303" y="99059"/>
                </a:lnTo>
                <a:close/>
              </a:path>
              <a:path w="4998720" h="281939">
                <a:moveTo>
                  <a:pt x="4195572" y="280416"/>
                </a:moveTo>
                <a:lnTo>
                  <a:pt x="4183379" y="280416"/>
                </a:lnTo>
                <a:lnTo>
                  <a:pt x="4183379" y="70103"/>
                </a:lnTo>
                <a:lnTo>
                  <a:pt x="4195572" y="70103"/>
                </a:lnTo>
                <a:lnTo>
                  <a:pt x="4195572" y="99059"/>
                </a:lnTo>
                <a:lnTo>
                  <a:pt x="4206303" y="99059"/>
                </a:lnTo>
                <a:lnTo>
                  <a:pt x="4203287" y="103679"/>
                </a:lnTo>
                <a:lnTo>
                  <a:pt x="4199001" y="113156"/>
                </a:lnTo>
                <a:lnTo>
                  <a:pt x="4196429" y="123205"/>
                </a:lnTo>
                <a:lnTo>
                  <a:pt x="4195572" y="134112"/>
                </a:lnTo>
                <a:lnTo>
                  <a:pt x="4195624" y="153066"/>
                </a:lnTo>
                <a:lnTo>
                  <a:pt x="4196429" y="163258"/>
                </a:lnTo>
                <a:lnTo>
                  <a:pt x="4199001" y="172974"/>
                </a:lnTo>
                <a:lnTo>
                  <a:pt x="4203287" y="181546"/>
                </a:lnTo>
                <a:lnTo>
                  <a:pt x="4208057" y="187451"/>
                </a:lnTo>
                <a:lnTo>
                  <a:pt x="4195572" y="187451"/>
                </a:lnTo>
                <a:lnTo>
                  <a:pt x="4195572" y="280416"/>
                </a:lnTo>
                <a:close/>
              </a:path>
              <a:path w="4998720" h="281939">
                <a:moveTo>
                  <a:pt x="4280337" y="205740"/>
                </a:moveTo>
                <a:lnTo>
                  <a:pt x="4245863" y="205740"/>
                </a:lnTo>
                <a:lnTo>
                  <a:pt x="4256484" y="204573"/>
                </a:lnTo>
                <a:lnTo>
                  <a:pt x="4265676" y="200977"/>
                </a:lnTo>
                <a:lnTo>
                  <a:pt x="4291964" y="164401"/>
                </a:lnTo>
                <a:lnTo>
                  <a:pt x="4296156" y="137159"/>
                </a:lnTo>
                <a:lnTo>
                  <a:pt x="4295298" y="124063"/>
                </a:lnTo>
                <a:lnTo>
                  <a:pt x="4275915" y="87368"/>
                </a:lnTo>
                <a:lnTo>
                  <a:pt x="4248911" y="77724"/>
                </a:lnTo>
                <a:lnTo>
                  <a:pt x="4286284" y="77724"/>
                </a:lnTo>
                <a:lnTo>
                  <a:pt x="4307466" y="120491"/>
                </a:lnTo>
                <a:lnTo>
                  <a:pt x="4308268" y="137159"/>
                </a:lnTo>
                <a:lnTo>
                  <a:pt x="4307443" y="153066"/>
                </a:lnTo>
                <a:lnTo>
                  <a:pt x="4304538" y="168783"/>
                </a:lnTo>
                <a:lnTo>
                  <a:pt x="4299346" y="182784"/>
                </a:lnTo>
                <a:lnTo>
                  <a:pt x="4291584" y="195072"/>
                </a:lnTo>
                <a:lnTo>
                  <a:pt x="4281844" y="204835"/>
                </a:lnTo>
                <a:lnTo>
                  <a:pt x="4280337" y="205740"/>
                </a:lnTo>
                <a:close/>
              </a:path>
              <a:path w="4998720" h="281939">
                <a:moveTo>
                  <a:pt x="4244340" y="216408"/>
                </a:moveTo>
                <a:lnTo>
                  <a:pt x="4229457" y="214669"/>
                </a:lnTo>
                <a:lnTo>
                  <a:pt x="4216717" y="209359"/>
                </a:lnTo>
                <a:lnTo>
                  <a:pt x="4205978" y="200334"/>
                </a:lnTo>
                <a:lnTo>
                  <a:pt x="4197096" y="187451"/>
                </a:lnTo>
                <a:lnTo>
                  <a:pt x="4208057" y="187451"/>
                </a:lnTo>
                <a:lnTo>
                  <a:pt x="4209287" y="188975"/>
                </a:lnTo>
                <a:lnTo>
                  <a:pt x="4216717" y="196095"/>
                </a:lnTo>
                <a:lnTo>
                  <a:pt x="4225289" y="201358"/>
                </a:lnTo>
                <a:lnTo>
                  <a:pt x="4235005" y="204620"/>
                </a:lnTo>
                <a:lnTo>
                  <a:pt x="4245863" y="205740"/>
                </a:lnTo>
                <a:lnTo>
                  <a:pt x="4280337" y="205740"/>
                </a:lnTo>
                <a:lnTo>
                  <a:pt x="4270819" y="211455"/>
                </a:lnTo>
                <a:lnTo>
                  <a:pt x="4258365" y="215217"/>
                </a:lnTo>
                <a:lnTo>
                  <a:pt x="4244340" y="216408"/>
                </a:lnTo>
                <a:close/>
              </a:path>
              <a:path w="4998720" h="281939">
                <a:moveTo>
                  <a:pt x="4012691" y="216408"/>
                </a:moveTo>
                <a:lnTo>
                  <a:pt x="3966972" y="196596"/>
                </a:lnTo>
                <a:lnTo>
                  <a:pt x="3951327" y="157591"/>
                </a:lnTo>
                <a:lnTo>
                  <a:pt x="3950207" y="140208"/>
                </a:lnTo>
                <a:lnTo>
                  <a:pt x="3951351" y="125658"/>
                </a:lnTo>
                <a:lnTo>
                  <a:pt x="3968496" y="86868"/>
                </a:lnTo>
                <a:lnTo>
                  <a:pt x="4001071" y="66936"/>
                </a:lnTo>
                <a:lnTo>
                  <a:pt x="4014216" y="65531"/>
                </a:lnTo>
                <a:lnTo>
                  <a:pt x="4027098" y="66698"/>
                </a:lnTo>
                <a:lnTo>
                  <a:pt x="4038409" y="70294"/>
                </a:lnTo>
                <a:lnTo>
                  <a:pt x="4048291" y="76461"/>
                </a:lnTo>
                <a:lnTo>
                  <a:pt x="4049513" y="77724"/>
                </a:lnTo>
                <a:lnTo>
                  <a:pt x="4014216" y="77724"/>
                </a:lnTo>
                <a:lnTo>
                  <a:pt x="4004476" y="78581"/>
                </a:lnTo>
                <a:lnTo>
                  <a:pt x="3970020" y="107822"/>
                </a:lnTo>
                <a:lnTo>
                  <a:pt x="3963923" y="131063"/>
                </a:lnTo>
                <a:lnTo>
                  <a:pt x="4070345" y="131063"/>
                </a:lnTo>
                <a:lnTo>
                  <a:pt x="4070604" y="135636"/>
                </a:lnTo>
                <a:lnTo>
                  <a:pt x="4070604" y="141731"/>
                </a:lnTo>
                <a:lnTo>
                  <a:pt x="3963923" y="141731"/>
                </a:lnTo>
                <a:lnTo>
                  <a:pt x="3964781" y="155757"/>
                </a:lnTo>
                <a:lnTo>
                  <a:pt x="3985093" y="196095"/>
                </a:lnTo>
                <a:lnTo>
                  <a:pt x="4015740" y="205740"/>
                </a:lnTo>
                <a:lnTo>
                  <a:pt x="4055200" y="205740"/>
                </a:lnTo>
                <a:lnTo>
                  <a:pt x="4051268" y="208049"/>
                </a:lnTo>
                <a:lnTo>
                  <a:pt x="4038980" y="212788"/>
                </a:lnTo>
                <a:lnTo>
                  <a:pt x="4026122" y="215526"/>
                </a:lnTo>
                <a:lnTo>
                  <a:pt x="4012691" y="216408"/>
                </a:lnTo>
                <a:close/>
              </a:path>
              <a:path w="4998720" h="281939">
                <a:moveTo>
                  <a:pt x="4070345" y="131063"/>
                </a:moveTo>
                <a:lnTo>
                  <a:pt x="4056887" y="131063"/>
                </a:lnTo>
                <a:lnTo>
                  <a:pt x="4056054" y="119086"/>
                </a:lnTo>
                <a:lnTo>
                  <a:pt x="4053649" y="108394"/>
                </a:lnTo>
                <a:lnTo>
                  <a:pt x="4023693" y="78581"/>
                </a:lnTo>
                <a:lnTo>
                  <a:pt x="4014216" y="77724"/>
                </a:lnTo>
                <a:lnTo>
                  <a:pt x="4049513" y="77724"/>
                </a:lnTo>
                <a:lnTo>
                  <a:pt x="4056887" y="85344"/>
                </a:lnTo>
                <a:lnTo>
                  <a:pt x="4062888" y="95345"/>
                </a:lnTo>
                <a:lnTo>
                  <a:pt x="4067174" y="107061"/>
                </a:lnTo>
                <a:lnTo>
                  <a:pt x="4069746" y="120491"/>
                </a:lnTo>
                <a:lnTo>
                  <a:pt x="4070345" y="131063"/>
                </a:lnTo>
                <a:close/>
              </a:path>
              <a:path w="4998720" h="281939">
                <a:moveTo>
                  <a:pt x="4055200" y="205740"/>
                </a:moveTo>
                <a:lnTo>
                  <a:pt x="4015740" y="205740"/>
                </a:lnTo>
                <a:lnTo>
                  <a:pt x="4027408" y="204597"/>
                </a:lnTo>
                <a:lnTo>
                  <a:pt x="4039361" y="201168"/>
                </a:lnTo>
                <a:lnTo>
                  <a:pt x="4051315" y="195452"/>
                </a:lnTo>
                <a:lnTo>
                  <a:pt x="4062984" y="187451"/>
                </a:lnTo>
                <a:lnTo>
                  <a:pt x="4062984" y="201168"/>
                </a:lnTo>
                <a:lnTo>
                  <a:pt x="4055200" y="205740"/>
                </a:lnTo>
                <a:close/>
              </a:path>
              <a:path w="4998720" h="281939">
                <a:moveTo>
                  <a:pt x="3915155" y="92963"/>
                </a:moveTo>
                <a:lnTo>
                  <a:pt x="3901440" y="92963"/>
                </a:lnTo>
                <a:lnTo>
                  <a:pt x="3901440" y="0"/>
                </a:lnTo>
                <a:lnTo>
                  <a:pt x="3915155" y="0"/>
                </a:lnTo>
                <a:lnTo>
                  <a:pt x="3915155" y="92963"/>
                </a:lnTo>
                <a:close/>
              </a:path>
              <a:path w="4998720" h="281939">
                <a:moveTo>
                  <a:pt x="3849623" y="216408"/>
                </a:moveTo>
                <a:lnTo>
                  <a:pt x="3805428" y="198119"/>
                </a:lnTo>
                <a:lnTo>
                  <a:pt x="3789783" y="160186"/>
                </a:lnTo>
                <a:lnTo>
                  <a:pt x="3788663" y="144780"/>
                </a:lnTo>
                <a:lnTo>
                  <a:pt x="3789806" y="127587"/>
                </a:lnTo>
                <a:lnTo>
                  <a:pt x="3806952" y="86868"/>
                </a:lnTo>
                <a:lnTo>
                  <a:pt x="3840813" y="66936"/>
                </a:lnTo>
                <a:lnTo>
                  <a:pt x="3854196" y="65531"/>
                </a:lnTo>
                <a:lnTo>
                  <a:pt x="3869936" y="67246"/>
                </a:lnTo>
                <a:lnTo>
                  <a:pt x="3882961" y="72390"/>
                </a:lnTo>
                <a:lnTo>
                  <a:pt x="3889466" y="77724"/>
                </a:lnTo>
                <a:lnTo>
                  <a:pt x="3854196" y="77724"/>
                </a:lnTo>
                <a:lnTo>
                  <a:pt x="3843337" y="78843"/>
                </a:lnTo>
                <a:lnTo>
                  <a:pt x="3810738" y="104465"/>
                </a:lnTo>
                <a:lnTo>
                  <a:pt x="3802379" y="143255"/>
                </a:lnTo>
                <a:lnTo>
                  <a:pt x="3803237" y="157257"/>
                </a:lnTo>
                <a:lnTo>
                  <a:pt x="3823263" y="196095"/>
                </a:lnTo>
                <a:lnTo>
                  <a:pt x="3849623" y="205740"/>
                </a:lnTo>
                <a:lnTo>
                  <a:pt x="3885123" y="205740"/>
                </a:lnTo>
                <a:lnTo>
                  <a:pt x="3880104" y="208787"/>
                </a:lnTo>
                <a:lnTo>
                  <a:pt x="3872984" y="212550"/>
                </a:lnTo>
                <a:lnTo>
                  <a:pt x="3865435" y="214884"/>
                </a:lnTo>
                <a:lnTo>
                  <a:pt x="3857601" y="216074"/>
                </a:lnTo>
                <a:lnTo>
                  <a:pt x="3849623" y="216408"/>
                </a:lnTo>
                <a:close/>
              </a:path>
              <a:path w="4998720" h="281939">
                <a:moveTo>
                  <a:pt x="3885123" y="205740"/>
                </a:moveTo>
                <a:lnTo>
                  <a:pt x="3849623" y="205740"/>
                </a:lnTo>
                <a:lnTo>
                  <a:pt x="3861363" y="204644"/>
                </a:lnTo>
                <a:lnTo>
                  <a:pt x="3871531" y="201549"/>
                </a:lnTo>
                <a:lnTo>
                  <a:pt x="3898011" y="173164"/>
                </a:lnTo>
                <a:lnTo>
                  <a:pt x="3901440" y="152400"/>
                </a:lnTo>
                <a:lnTo>
                  <a:pt x="3901440" y="126491"/>
                </a:lnTo>
                <a:lnTo>
                  <a:pt x="3882056" y="85439"/>
                </a:lnTo>
                <a:lnTo>
                  <a:pt x="3854196" y="77724"/>
                </a:lnTo>
                <a:lnTo>
                  <a:pt x="3889466" y="77724"/>
                </a:lnTo>
                <a:lnTo>
                  <a:pt x="3893415" y="80962"/>
                </a:lnTo>
                <a:lnTo>
                  <a:pt x="3901440" y="92963"/>
                </a:lnTo>
                <a:lnTo>
                  <a:pt x="3915155" y="92963"/>
                </a:lnTo>
                <a:lnTo>
                  <a:pt x="3915155" y="187451"/>
                </a:lnTo>
                <a:lnTo>
                  <a:pt x="3901440" y="187451"/>
                </a:lnTo>
                <a:lnTo>
                  <a:pt x="3897463" y="194000"/>
                </a:lnTo>
                <a:lnTo>
                  <a:pt x="3892486" y="199834"/>
                </a:lnTo>
                <a:lnTo>
                  <a:pt x="3886652" y="204811"/>
                </a:lnTo>
                <a:lnTo>
                  <a:pt x="3885123" y="205740"/>
                </a:lnTo>
                <a:close/>
              </a:path>
              <a:path w="4998720" h="281939">
                <a:moveTo>
                  <a:pt x="3915155" y="213359"/>
                </a:moveTo>
                <a:lnTo>
                  <a:pt x="3901440" y="213359"/>
                </a:lnTo>
                <a:lnTo>
                  <a:pt x="3901440" y="187451"/>
                </a:lnTo>
                <a:lnTo>
                  <a:pt x="3915155" y="187451"/>
                </a:lnTo>
                <a:lnTo>
                  <a:pt x="3915155" y="213359"/>
                </a:lnTo>
                <a:close/>
              </a:path>
              <a:path w="4998720" h="281939">
                <a:moveTo>
                  <a:pt x="3250691" y="216408"/>
                </a:moveTo>
                <a:lnTo>
                  <a:pt x="3204972" y="196596"/>
                </a:lnTo>
                <a:lnTo>
                  <a:pt x="3189327" y="157591"/>
                </a:lnTo>
                <a:lnTo>
                  <a:pt x="3188207" y="140208"/>
                </a:lnTo>
                <a:lnTo>
                  <a:pt x="3189351" y="125658"/>
                </a:lnTo>
                <a:lnTo>
                  <a:pt x="3206496" y="86868"/>
                </a:lnTo>
                <a:lnTo>
                  <a:pt x="3239071" y="66936"/>
                </a:lnTo>
                <a:lnTo>
                  <a:pt x="3252216" y="65531"/>
                </a:lnTo>
                <a:lnTo>
                  <a:pt x="3265098" y="66698"/>
                </a:lnTo>
                <a:lnTo>
                  <a:pt x="3276409" y="70294"/>
                </a:lnTo>
                <a:lnTo>
                  <a:pt x="3286291" y="76461"/>
                </a:lnTo>
                <a:lnTo>
                  <a:pt x="3287513" y="77724"/>
                </a:lnTo>
                <a:lnTo>
                  <a:pt x="3252216" y="77724"/>
                </a:lnTo>
                <a:lnTo>
                  <a:pt x="3242476" y="78581"/>
                </a:lnTo>
                <a:lnTo>
                  <a:pt x="3208020" y="107822"/>
                </a:lnTo>
                <a:lnTo>
                  <a:pt x="3201923" y="131063"/>
                </a:lnTo>
                <a:lnTo>
                  <a:pt x="3308345" y="131063"/>
                </a:lnTo>
                <a:lnTo>
                  <a:pt x="3308604" y="135636"/>
                </a:lnTo>
                <a:lnTo>
                  <a:pt x="3308604" y="141731"/>
                </a:lnTo>
                <a:lnTo>
                  <a:pt x="3201923" y="141731"/>
                </a:lnTo>
                <a:lnTo>
                  <a:pt x="3202781" y="155757"/>
                </a:lnTo>
                <a:lnTo>
                  <a:pt x="3223093" y="196095"/>
                </a:lnTo>
                <a:lnTo>
                  <a:pt x="3253740" y="205740"/>
                </a:lnTo>
                <a:lnTo>
                  <a:pt x="3293200" y="205740"/>
                </a:lnTo>
                <a:lnTo>
                  <a:pt x="3289268" y="208049"/>
                </a:lnTo>
                <a:lnTo>
                  <a:pt x="3276980" y="212788"/>
                </a:lnTo>
                <a:lnTo>
                  <a:pt x="3264122" y="215526"/>
                </a:lnTo>
                <a:lnTo>
                  <a:pt x="3250691" y="216408"/>
                </a:lnTo>
                <a:close/>
              </a:path>
              <a:path w="4998720" h="281939">
                <a:moveTo>
                  <a:pt x="3308345" y="131063"/>
                </a:moveTo>
                <a:lnTo>
                  <a:pt x="3294887" y="131063"/>
                </a:lnTo>
                <a:lnTo>
                  <a:pt x="3294054" y="119086"/>
                </a:lnTo>
                <a:lnTo>
                  <a:pt x="3291649" y="108394"/>
                </a:lnTo>
                <a:lnTo>
                  <a:pt x="3261693" y="78581"/>
                </a:lnTo>
                <a:lnTo>
                  <a:pt x="3252216" y="77724"/>
                </a:lnTo>
                <a:lnTo>
                  <a:pt x="3287513" y="77724"/>
                </a:lnTo>
                <a:lnTo>
                  <a:pt x="3294887" y="85344"/>
                </a:lnTo>
                <a:lnTo>
                  <a:pt x="3300888" y="95345"/>
                </a:lnTo>
                <a:lnTo>
                  <a:pt x="3305174" y="107061"/>
                </a:lnTo>
                <a:lnTo>
                  <a:pt x="3307746" y="120491"/>
                </a:lnTo>
                <a:lnTo>
                  <a:pt x="3308345" y="131063"/>
                </a:lnTo>
                <a:close/>
              </a:path>
              <a:path w="4998720" h="281939">
                <a:moveTo>
                  <a:pt x="3293200" y="205740"/>
                </a:moveTo>
                <a:lnTo>
                  <a:pt x="3253740" y="205740"/>
                </a:lnTo>
                <a:lnTo>
                  <a:pt x="3265408" y="204597"/>
                </a:lnTo>
                <a:lnTo>
                  <a:pt x="3277361" y="201168"/>
                </a:lnTo>
                <a:lnTo>
                  <a:pt x="3289315" y="195452"/>
                </a:lnTo>
                <a:lnTo>
                  <a:pt x="3300984" y="187451"/>
                </a:lnTo>
                <a:lnTo>
                  <a:pt x="3300984" y="201168"/>
                </a:lnTo>
                <a:lnTo>
                  <a:pt x="3293200" y="205740"/>
                </a:lnTo>
                <a:close/>
              </a:path>
              <a:path w="4998720" h="281939">
                <a:moveTo>
                  <a:pt x="3049523" y="213359"/>
                </a:moveTo>
                <a:lnTo>
                  <a:pt x="3037331" y="213359"/>
                </a:lnTo>
                <a:lnTo>
                  <a:pt x="3037331" y="0"/>
                </a:lnTo>
                <a:lnTo>
                  <a:pt x="3049523" y="0"/>
                </a:lnTo>
                <a:lnTo>
                  <a:pt x="3049523" y="99059"/>
                </a:lnTo>
                <a:lnTo>
                  <a:pt x="3060255" y="99059"/>
                </a:lnTo>
                <a:lnTo>
                  <a:pt x="3057239" y="103679"/>
                </a:lnTo>
                <a:lnTo>
                  <a:pt x="3052952" y="113156"/>
                </a:lnTo>
                <a:lnTo>
                  <a:pt x="3050381" y="123205"/>
                </a:lnTo>
                <a:lnTo>
                  <a:pt x="3049523" y="134112"/>
                </a:lnTo>
                <a:lnTo>
                  <a:pt x="3049576" y="153066"/>
                </a:lnTo>
                <a:lnTo>
                  <a:pt x="3050381" y="163258"/>
                </a:lnTo>
                <a:lnTo>
                  <a:pt x="3052953" y="172974"/>
                </a:lnTo>
                <a:lnTo>
                  <a:pt x="3057239" y="181546"/>
                </a:lnTo>
                <a:lnTo>
                  <a:pt x="3062009" y="187451"/>
                </a:lnTo>
                <a:lnTo>
                  <a:pt x="3049523" y="187451"/>
                </a:lnTo>
                <a:lnTo>
                  <a:pt x="3049523" y="213359"/>
                </a:lnTo>
                <a:close/>
              </a:path>
              <a:path w="4998720" h="281939">
                <a:moveTo>
                  <a:pt x="3060255" y="99059"/>
                </a:moveTo>
                <a:lnTo>
                  <a:pt x="3051048" y="99059"/>
                </a:lnTo>
                <a:lnTo>
                  <a:pt x="3055024" y="91606"/>
                </a:lnTo>
                <a:lnTo>
                  <a:pt x="3088386" y="67818"/>
                </a:lnTo>
                <a:lnTo>
                  <a:pt x="3104387" y="65531"/>
                </a:lnTo>
                <a:lnTo>
                  <a:pt x="3117484" y="66698"/>
                </a:lnTo>
                <a:lnTo>
                  <a:pt x="3129153" y="70294"/>
                </a:lnTo>
                <a:lnTo>
                  <a:pt x="3139106" y="76461"/>
                </a:lnTo>
                <a:lnTo>
                  <a:pt x="3140236" y="77724"/>
                </a:lnTo>
                <a:lnTo>
                  <a:pt x="3102863" y="77724"/>
                </a:lnTo>
                <a:lnTo>
                  <a:pt x="3091100" y="78843"/>
                </a:lnTo>
                <a:lnTo>
                  <a:pt x="3080765" y="82105"/>
                </a:lnTo>
                <a:lnTo>
                  <a:pt x="3071574" y="87368"/>
                </a:lnTo>
                <a:lnTo>
                  <a:pt x="3063240" y="94487"/>
                </a:lnTo>
                <a:lnTo>
                  <a:pt x="3060255" y="99059"/>
                </a:lnTo>
                <a:close/>
              </a:path>
              <a:path w="4998720" h="281939">
                <a:moveTo>
                  <a:pt x="3134289" y="205740"/>
                </a:moveTo>
                <a:lnTo>
                  <a:pt x="3099816" y="205740"/>
                </a:lnTo>
                <a:lnTo>
                  <a:pt x="3110436" y="204573"/>
                </a:lnTo>
                <a:lnTo>
                  <a:pt x="3119628" y="200977"/>
                </a:lnTo>
                <a:lnTo>
                  <a:pt x="3145916" y="164401"/>
                </a:lnTo>
                <a:lnTo>
                  <a:pt x="3150107" y="137159"/>
                </a:lnTo>
                <a:lnTo>
                  <a:pt x="3149250" y="124063"/>
                </a:lnTo>
                <a:lnTo>
                  <a:pt x="3129867" y="87368"/>
                </a:lnTo>
                <a:lnTo>
                  <a:pt x="3102863" y="77724"/>
                </a:lnTo>
                <a:lnTo>
                  <a:pt x="3140236" y="77724"/>
                </a:lnTo>
                <a:lnTo>
                  <a:pt x="3161418" y="120491"/>
                </a:lnTo>
                <a:lnTo>
                  <a:pt x="3162300" y="135636"/>
                </a:lnTo>
                <a:lnTo>
                  <a:pt x="3161180" y="153066"/>
                </a:lnTo>
                <a:lnTo>
                  <a:pt x="3157918" y="168783"/>
                </a:lnTo>
                <a:lnTo>
                  <a:pt x="3152655" y="182784"/>
                </a:lnTo>
                <a:lnTo>
                  <a:pt x="3145535" y="195072"/>
                </a:lnTo>
                <a:lnTo>
                  <a:pt x="3135796" y="204835"/>
                </a:lnTo>
                <a:lnTo>
                  <a:pt x="3134289" y="205740"/>
                </a:lnTo>
                <a:close/>
              </a:path>
              <a:path w="4998720" h="281939">
                <a:moveTo>
                  <a:pt x="3098291" y="216408"/>
                </a:moveTo>
                <a:lnTo>
                  <a:pt x="3083409" y="214669"/>
                </a:lnTo>
                <a:lnTo>
                  <a:pt x="3070669" y="209359"/>
                </a:lnTo>
                <a:lnTo>
                  <a:pt x="3059930" y="200334"/>
                </a:lnTo>
                <a:lnTo>
                  <a:pt x="3051048" y="187451"/>
                </a:lnTo>
                <a:lnTo>
                  <a:pt x="3062009" y="187451"/>
                </a:lnTo>
                <a:lnTo>
                  <a:pt x="3063240" y="188975"/>
                </a:lnTo>
                <a:lnTo>
                  <a:pt x="3070669" y="196095"/>
                </a:lnTo>
                <a:lnTo>
                  <a:pt x="3079242" y="201358"/>
                </a:lnTo>
                <a:lnTo>
                  <a:pt x="3088957" y="204620"/>
                </a:lnTo>
                <a:lnTo>
                  <a:pt x="3099816" y="205740"/>
                </a:lnTo>
                <a:lnTo>
                  <a:pt x="3134289" y="205740"/>
                </a:lnTo>
                <a:lnTo>
                  <a:pt x="3124771" y="211455"/>
                </a:lnTo>
                <a:lnTo>
                  <a:pt x="3112317" y="215217"/>
                </a:lnTo>
                <a:lnTo>
                  <a:pt x="3098291" y="216408"/>
                </a:lnTo>
                <a:close/>
              </a:path>
              <a:path w="4998720" h="281939">
                <a:moveTo>
                  <a:pt x="2557272" y="216408"/>
                </a:moveTo>
                <a:lnTo>
                  <a:pt x="2516981" y="205478"/>
                </a:lnTo>
                <a:lnTo>
                  <a:pt x="2493263" y="172593"/>
                </a:lnTo>
                <a:lnTo>
                  <a:pt x="2488691" y="141731"/>
                </a:lnTo>
                <a:lnTo>
                  <a:pt x="2489858" y="125229"/>
                </a:lnTo>
                <a:lnTo>
                  <a:pt x="2508504" y="86868"/>
                </a:lnTo>
                <a:lnTo>
                  <a:pt x="2543651" y="66936"/>
                </a:lnTo>
                <a:lnTo>
                  <a:pt x="2558796" y="65531"/>
                </a:lnTo>
                <a:lnTo>
                  <a:pt x="2573059" y="66936"/>
                </a:lnTo>
                <a:lnTo>
                  <a:pt x="2586037" y="71056"/>
                </a:lnTo>
                <a:lnTo>
                  <a:pt x="2597545" y="77724"/>
                </a:lnTo>
                <a:lnTo>
                  <a:pt x="2558796" y="77724"/>
                </a:lnTo>
                <a:lnTo>
                  <a:pt x="2546151" y="78843"/>
                </a:lnTo>
                <a:lnTo>
                  <a:pt x="2510766" y="104251"/>
                </a:lnTo>
                <a:lnTo>
                  <a:pt x="2502407" y="143255"/>
                </a:lnTo>
                <a:lnTo>
                  <a:pt x="2503289" y="156376"/>
                </a:lnTo>
                <a:lnTo>
                  <a:pt x="2525339" y="195452"/>
                </a:lnTo>
                <a:lnTo>
                  <a:pt x="2557272" y="205740"/>
                </a:lnTo>
                <a:lnTo>
                  <a:pt x="2597065" y="205740"/>
                </a:lnTo>
                <a:lnTo>
                  <a:pt x="2585847" y="211645"/>
                </a:lnTo>
                <a:lnTo>
                  <a:pt x="2572416" y="215241"/>
                </a:lnTo>
                <a:lnTo>
                  <a:pt x="2557272" y="216408"/>
                </a:lnTo>
                <a:close/>
              </a:path>
              <a:path w="4998720" h="281939">
                <a:moveTo>
                  <a:pt x="2597065" y="205740"/>
                </a:moveTo>
                <a:lnTo>
                  <a:pt x="2557272" y="205740"/>
                </a:lnTo>
                <a:lnTo>
                  <a:pt x="2569892" y="204620"/>
                </a:lnTo>
                <a:lnTo>
                  <a:pt x="2580512" y="201358"/>
                </a:lnTo>
                <a:lnTo>
                  <a:pt x="2608516" y="168211"/>
                </a:lnTo>
                <a:lnTo>
                  <a:pt x="2612135" y="141731"/>
                </a:lnTo>
                <a:lnTo>
                  <a:pt x="2611278" y="126849"/>
                </a:lnTo>
                <a:lnTo>
                  <a:pt x="2590085" y="87368"/>
                </a:lnTo>
                <a:lnTo>
                  <a:pt x="2558796" y="77724"/>
                </a:lnTo>
                <a:lnTo>
                  <a:pt x="2597545" y="77724"/>
                </a:lnTo>
                <a:lnTo>
                  <a:pt x="2621279" y="110299"/>
                </a:lnTo>
                <a:lnTo>
                  <a:pt x="2625852" y="141731"/>
                </a:lnTo>
                <a:lnTo>
                  <a:pt x="2624708" y="158019"/>
                </a:lnTo>
                <a:lnTo>
                  <a:pt x="2621279" y="172593"/>
                </a:lnTo>
                <a:lnTo>
                  <a:pt x="2615564" y="185451"/>
                </a:lnTo>
                <a:lnTo>
                  <a:pt x="2607563" y="196596"/>
                </a:lnTo>
                <a:lnTo>
                  <a:pt x="2597562" y="205478"/>
                </a:lnTo>
                <a:lnTo>
                  <a:pt x="2597065" y="205740"/>
                </a:lnTo>
                <a:close/>
              </a:path>
              <a:path w="4998720" h="281939">
                <a:moveTo>
                  <a:pt x="2023872" y="216408"/>
                </a:moveTo>
                <a:lnTo>
                  <a:pt x="1978152" y="196596"/>
                </a:lnTo>
                <a:lnTo>
                  <a:pt x="1962507" y="157591"/>
                </a:lnTo>
                <a:lnTo>
                  <a:pt x="1961387" y="140208"/>
                </a:lnTo>
                <a:lnTo>
                  <a:pt x="1962530" y="125658"/>
                </a:lnTo>
                <a:lnTo>
                  <a:pt x="1979676" y="86868"/>
                </a:lnTo>
                <a:lnTo>
                  <a:pt x="2012251" y="66936"/>
                </a:lnTo>
                <a:lnTo>
                  <a:pt x="2025395" y="65531"/>
                </a:lnTo>
                <a:lnTo>
                  <a:pt x="2038278" y="66698"/>
                </a:lnTo>
                <a:lnTo>
                  <a:pt x="2049589" y="70294"/>
                </a:lnTo>
                <a:lnTo>
                  <a:pt x="2059471" y="76461"/>
                </a:lnTo>
                <a:lnTo>
                  <a:pt x="2060693" y="77724"/>
                </a:lnTo>
                <a:lnTo>
                  <a:pt x="2025395" y="77724"/>
                </a:lnTo>
                <a:lnTo>
                  <a:pt x="2015656" y="78581"/>
                </a:lnTo>
                <a:lnTo>
                  <a:pt x="1981200" y="107822"/>
                </a:lnTo>
                <a:lnTo>
                  <a:pt x="1975103" y="131063"/>
                </a:lnTo>
                <a:lnTo>
                  <a:pt x="2081525" y="131063"/>
                </a:lnTo>
                <a:lnTo>
                  <a:pt x="2081784" y="135636"/>
                </a:lnTo>
                <a:lnTo>
                  <a:pt x="2081784" y="141731"/>
                </a:lnTo>
                <a:lnTo>
                  <a:pt x="1975103" y="141731"/>
                </a:lnTo>
                <a:lnTo>
                  <a:pt x="1975961" y="155757"/>
                </a:lnTo>
                <a:lnTo>
                  <a:pt x="1996273" y="196095"/>
                </a:lnTo>
                <a:lnTo>
                  <a:pt x="2026920" y="205740"/>
                </a:lnTo>
                <a:lnTo>
                  <a:pt x="2066380" y="205740"/>
                </a:lnTo>
                <a:lnTo>
                  <a:pt x="2062448" y="208049"/>
                </a:lnTo>
                <a:lnTo>
                  <a:pt x="2050160" y="212788"/>
                </a:lnTo>
                <a:lnTo>
                  <a:pt x="2037302" y="215526"/>
                </a:lnTo>
                <a:lnTo>
                  <a:pt x="2023872" y="216408"/>
                </a:lnTo>
                <a:close/>
              </a:path>
              <a:path w="4998720" h="281939">
                <a:moveTo>
                  <a:pt x="2081525" y="131063"/>
                </a:moveTo>
                <a:lnTo>
                  <a:pt x="2068067" y="131063"/>
                </a:lnTo>
                <a:lnTo>
                  <a:pt x="2067234" y="119086"/>
                </a:lnTo>
                <a:lnTo>
                  <a:pt x="2064829" y="108394"/>
                </a:lnTo>
                <a:lnTo>
                  <a:pt x="2034873" y="78581"/>
                </a:lnTo>
                <a:lnTo>
                  <a:pt x="2025395" y="77724"/>
                </a:lnTo>
                <a:lnTo>
                  <a:pt x="2060693" y="77724"/>
                </a:lnTo>
                <a:lnTo>
                  <a:pt x="2068067" y="85344"/>
                </a:lnTo>
                <a:lnTo>
                  <a:pt x="2074068" y="95345"/>
                </a:lnTo>
                <a:lnTo>
                  <a:pt x="2078354" y="107061"/>
                </a:lnTo>
                <a:lnTo>
                  <a:pt x="2080926" y="120491"/>
                </a:lnTo>
                <a:lnTo>
                  <a:pt x="2081525" y="131063"/>
                </a:lnTo>
                <a:close/>
              </a:path>
              <a:path w="4998720" h="281939">
                <a:moveTo>
                  <a:pt x="2066380" y="205740"/>
                </a:moveTo>
                <a:lnTo>
                  <a:pt x="2026920" y="205740"/>
                </a:lnTo>
                <a:lnTo>
                  <a:pt x="2038588" y="204597"/>
                </a:lnTo>
                <a:lnTo>
                  <a:pt x="2050541" y="201168"/>
                </a:lnTo>
                <a:lnTo>
                  <a:pt x="2062495" y="195452"/>
                </a:lnTo>
                <a:lnTo>
                  <a:pt x="2074163" y="187451"/>
                </a:lnTo>
                <a:lnTo>
                  <a:pt x="2074163" y="201168"/>
                </a:lnTo>
                <a:lnTo>
                  <a:pt x="2066380" y="205740"/>
                </a:lnTo>
                <a:close/>
              </a:path>
              <a:path w="4998720" h="281939">
                <a:moveTo>
                  <a:pt x="1860803" y="216408"/>
                </a:moveTo>
                <a:lnTo>
                  <a:pt x="1816607" y="198119"/>
                </a:lnTo>
                <a:lnTo>
                  <a:pt x="1800963" y="160829"/>
                </a:lnTo>
                <a:lnTo>
                  <a:pt x="1799844" y="144780"/>
                </a:lnTo>
                <a:lnTo>
                  <a:pt x="1800987" y="127611"/>
                </a:lnTo>
                <a:lnTo>
                  <a:pt x="1818131" y="88391"/>
                </a:lnTo>
                <a:lnTo>
                  <a:pt x="1851350" y="66960"/>
                </a:lnTo>
                <a:lnTo>
                  <a:pt x="1865376" y="65531"/>
                </a:lnTo>
                <a:lnTo>
                  <a:pt x="1880258" y="67246"/>
                </a:lnTo>
                <a:lnTo>
                  <a:pt x="1892998" y="72390"/>
                </a:lnTo>
                <a:lnTo>
                  <a:pt x="1899680" y="77724"/>
                </a:lnTo>
                <a:lnTo>
                  <a:pt x="1866900" y="77724"/>
                </a:lnTo>
                <a:lnTo>
                  <a:pt x="1855136" y="78866"/>
                </a:lnTo>
                <a:lnTo>
                  <a:pt x="1821275" y="105751"/>
                </a:lnTo>
                <a:lnTo>
                  <a:pt x="1813559" y="143255"/>
                </a:lnTo>
                <a:lnTo>
                  <a:pt x="1814417" y="157257"/>
                </a:lnTo>
                <a:lnTo>
                  <a:pt x="1834467" y="196095"/>
                </a:lnTo>
                <a:lnTo>
                  <a:pt x="1862327" y="205740"/>
                </a:lnTo>
                <a:lnTo>
                  <a:pt x="1895478" y="205740"/>
                </a:lnTo>
                <a:lnTo>
                  <a:pt x="1890712" y="209359"/>
                </a:lnTo>
                <a:lnTo>
                  <a:pt x="1876829" y="214669"/>
                </a:lnTo>
                <a:lnTo>
                  <a:pt x="1860803" y="216408"/>
                </a:lnTo>
                <a:close/>
              </a:path>
              <a:path w="4998720" h="281939">
                <a:moveTo>
                  <a:pt x="1926335" y="92963"/>
                </a:moveTo>
                <a:lnTo>
                  <a:pt x="1912620" y="92963"/>
                </a:lnTo>
                <a:lnTo>
                  <a:pt x="1912620" y="70103"/>
                </a:lnTo>
                <a:lnTo>
                  <a:pt x="1926335" y="70103"/>
                </a:lnTo>
                <a:lnTo>
                  <a:pt x="1926335" y="92963"/>
                </a:lnTo>
                <a:close/>
              </a:path>
              <a:path w="4998720" h="281939">
                <a:moveTo>
                  <a:pt x="1895478" y="205740"/>
                </a:moveTo>
                <a:lnTo>
                  <a:pt x="1862327" y="205740"/>
                </a:lnTo>
                <a:lnTo>
                  <a:pt x="1873186" y="204644"/>
                </a:lnTo>
                <a:lnTo>
                  <a:pt x="1882902" y="201549"/>
                </a:lnTo>
                <a:lnTo>
                  <a:pt x="1909191" y="173354"/>
                </a:lnTo>
                <a:lnTo>
                  <a:pt x="1912620" y="153924"/>
                </a:lnTo>
                <a:lnTo>
                  <a:pt x="1912620" y="124968"/>
                </a:lnTo>
                <a:lnTo>
                  <a:pt x="1893260" y="85439"/>
                </a:lnTo>
                <a:lnTo>
                  <a:pt x="1866900" y="77724"/>
                </a:lnTo>
                <a:lnTo>
                  <a:pt x="1899680" y="77724"/>
                </a:lnTo>
                <a:lnTo>
                  <a:pt x="1903737" y="80962"/>
                </a:lnTo>
                <a:lnTo>
                  <a:pt x="1912620" y="92963"/>
                </a:lnTo>
                <a:lnTo>
                  <a:pt x="1926335" y="92963"/>
                </a:lnTo>
                <a:lnTo>
                  <a:pt x="1926335" y="187451"/>
                </a:lnTo>
                <a:lnTo>
                  <a:pt x="1912620" y="187451"/>
                </a:lnTo>
                <a:lnTo>
                  <a:pt x="1902594" y="200334"/>
                </a:lnTo>
                <a:lnTo>
                  <a:pt x="1895478" y="205740"/>
                </a:lnTo>
                <a:close/>
              </a:path>
              <a:path w="4998720" h="281939">
                <a:moveTo>
                  <a:pt x="1898534" y="269748"/>
                </a:moveTo>
                <a:lnTo>
                  <a:pt x="1853184" y="269748"/>
                </a:lnTo>
                <a:lnTo>
                  <a:pt x="1879187" y="265747"/>
                </a:lnTo>
                <a:lnTo>
                  <a:pt x="1897760" y="253746"/>
                </a:lnTo>
                <a:lnTo>
                  <a:pt x="1908905" y="233743"/>
                </a:lnTo>
                <a:lnTo>
                  <a:pt x="1912569" y="206121"/>
                </a:lnTo>
                <a:lnTo>
                  <a:pt x="1912620" y="187451"/>
                </a:lnTo>
                <a:lnTo>
                  <a:pt x="1926335" y="187451"/>
                </a:lnTo>
                <a:lnTo>
                  <a:pt x="1926335" y="202691"/>
                </a:lnTo>
                <a:lnTo>
                  <a:pt x="1925192" y="221837"/>
                </a:lnTo>
                <a:lnTo>
                  <a:pt x="1921763" y="238125"/>
                </a:lnTo>
                <a:lnTo>
                  <a:pt x="1916049" y="251555"/>
                </a:lnTo>
                <a:lnTo>
                  <a:pt x="1908048" y="262127"/>
                </a:lnTo>
                <a:lnTo>
                  <a:pt x="1898534" y="269748"/>
                </a:lnTo>
                <a:close/>
              </a:path>
              <a:path w="4998720" h="281939">
                <a:moveTo>
                  <a:pt x="1853184" y="281940"/>
                </a:moveTo>
                <a:lnTo>
                  <a:pt x="1842658" y="281106"/>
                </a:lnTo>
                <a:lnTo>
                  <a:pt x="1831848" y="278701"/>
                </a:lnTo>
                <a:lnTo>
                  <a:pt x="1821037" y="274867"/>
                </a:lnTo>
                <a:lnTo>
                  <a:pt x="1810512" y="269748"/>
                </a:lnTo>
                <a:lnTo>
                  <a:pt x="1810512" y="256031"/>
                </a:lnTo>
                <a:lnTo>
                  <a:pt x="1821680" y="262032"/>
                </a:lnTo>
                <a:lnTo>
                  <a:pt x="1832419" y="266319"/>
                </a:lnTo>
                <a:lnTo>
                  <a:pt x="1842873" y="268890"/>
                </a:lnTo>
                <a:lnTo>
                  <a:pt x="1853184" y="269748"/>
                </a:lnTo>
                <a:lnTo>
                  <a:pt x="1898534" y="269748"/>
                </a:lnTo>
                <a:lnTo>
                  <a:pt x="1897760" y="270367"/>
                </a:lnTo>
                <a:lnTo>
                  <a:pt x="1885188" y="276606"/>
                </a:lnTo>
                <a:lnTo>
                  <a:pt x="1870328" y="280558"/>
                </a:lnTo>
                <a:lnTo>
                  <a:pt x="1853184" y="281940"/>
                </a:lnTo>
                <a:close/>
              </a:path>
              <a:path w="4998720" h="281939">
                <a:moveTo>
                  <a:pt x="1132395" y="99059"/>
                </a:moveTo>
                <a:lnTo>
                  <a:pt x="1123187" y="99059"/>
                </a:lnTo>
                <a:lnTo>
                  <a:pt x="1127164" y="91606"/>
                </a:lnTo>
                <a:lnTo>
                  <a:pt x="1160525" y="67818"/>
                </a:lnTo>
                <a:lnTo>
                  <a:pt x="1176527" y="65531"/>
                </a:lnTo>
                <a:lnTo>
                  <a:pt x="1189624" y="66698"/>
                </a:lnTo>
                <a:lnTo>
                  <a:pt x="1201292" y="70294"/>
                </a:lnTo>
                <a:lnTo>
                  <a:pt x="1211246" y="76461"/>
                </a:lnTo>
                <a:lnTo>
                  <a:pt x="1212376" y="77724"/>
                </a:lnTo>
                <a:lnTo>
                  <a:pt x="1175003" y="77724"/>
                </a:lnTo>
                <a:lnTo>
                  <a:pt x="1163240" y="78843"/>
                </a:lnTo>
                <a:lnTo>
                  <a:pt x="1152906" y="82105"/>
                </a:lnTo>
                <a:lnTo>
                  <a:pt x="1143714" y="87368"/>
                </a:lnTo>
                <a:lnTo>
                  <a:pt x="1135379" y="94487"/>
                </a:lnTo>
                <a:lnTo>
                  <a:pt x="1132395" y="99059"/>
                </a:lnTo>
                <a:close/>
              </a:path>
              <a:path w="4998720" h="281939">
                <a:moveTo>
                  <a:pt x="1121663" y="280416"/>
                </a:moveTo>
                <a:lnTo>
                  <a:pt x="1109472" y="280416"/>
                </a:lnTo>
                <a:lnTo>
                  <a:pt x="1109472" y="70103"/>
                </a:lnTo>
                <a:lnTo>
                  <a:pt x="1121663" y="70103"/>
                </a:lnTo>
                <a:lnTo>
                  <a:pt x="1121663" y="99059"/>
                </a:lnTo>
                <a:lnTo>
                  <a:pt x="1132395" y="99059"/>
                </a:lnTo>
                <a:lnTo>
                  <a:pt x="1129379" y="103679"/>
                </a:lnTo>
                <a:lnTo>
                  <a:pt x="1125092" y="113156"/>
                </a:lnTo>
                <a:lnTo>
                  <a:pt x="1122521" y="123205"/>
                </a:lnTo>
                <a:lnTo>
                  <a:pt x="1121663" y="134112"/>
                </a:lnTo>
                <a:lnTo>
                  <a:pt x="1121716" y="153066"/>
                </a:lnTo>
                <a:lnTo>
                  <a:pt x="1122521" y="163258"/>
                </a:lnTo>
                <a:lnTo>
                  <a:pt x="1125092" y="172974"/>
                </a:lnTo>
                <a:lnTo>
                  <a:pt x="1129379" y="181546"/>
                </a:lnTo>
                <a:lnTo>
                  <a:pt x="1134149" y="187451"/>
                </a:lnTo>
                <a:lnTo>
                  <a:pt x="1121663" y="187451"/>
                </a:lnTo>
                <a:lnTo>
                  <a:pt x="1121663" y="280416"/>
                </a:lnTo>
                <a:close/>
              </a:path>
              <a:path w="4998720" h="281939">
                <a:moveTo>
                  <a:pt x="1206429" y="205740"/>
                </a:moveTo>
                <a:lnTo>
                  <a:pt x="1171955" y="205740"/>
                </a:lnTo>
                <a:lnTo>
                  <a:pt x="1182576" y="204573"/>
                </a:lnTo>
                <a:lnTo>
                  <a:pt x="1191767" y="200977"/>
                </a:lnTo>
                <a:lnTo>
                  <a:pt x="1218057" y="164401"/>
                </a:lnTo>
                <a:lnTo>
                  <a:pt x="1222248" y="137159"/>
                </a:lnTo>
                <a:lnTo>
                  <a:pt x="1221390" y="124063"/>
                </a:lnTo>
                <a:lnTo>
                  <a:pt x="1202007" y="87368"/>
                </a:lnTo>
                <a:lnTo>
                  <a:pt x="1175003" y="77724"/>
                </a:lnTo>
                <a:lnTo>
                  <a:pt x="1212376" y="77724"/>
                </a:lnTo>
                <a:lnTo>
                  <a:pt x="1233558" y="120491"/>
                </a:lnTo>
                <a:lnTo>
                  <a:pt x="1234360" y="137159"/>
                </a:lnTo>
                <a:lnTo>
                  <a:pt x="1233535" y="153066"/>
                </a:lnTo>
                <a:lnTo>
                  <a:pt x="1230629" y="168783"/>
                </a:lnTo>
                <a:lnTo>
                  <a:pt x="1225438" y="182784"/>
                </a:lnTo>
                <a:lnTo>
                  <a:pt x="1217676" y="195072"/>
                </a:lnTo>
                <a:lnTo>
                  <a:pt x="1207936" y="204835"/>
                </a:lnTo>
                <a:lnTo>
                  <a:pt x="1206429" y="205740"/>
                </a:lnTo>
                <a:close/>
              </a:path>
              <a:path w="4998720" h="281939">
                <a:moveTo>
                  <a:pt x="1170431" y="216408"/>
                </a:moveTo>
                <a:lnTo>
                  <a:pt x="1155549" y="214669"/>
                </a:lnTo>
                <a:lnTo>
                  <a:pt x="1142809" y="209359"/>
                </a:lnTo>
                <a:lnTo>
                  <a:pt x="1132070" y="200334"/>
                </a:lnTo>
                <a:lnTo>
                  <a:pt x="1123187" y="187451"/>
                </a:lnTo>
                <a:lnTo>
                  <a:pt x="1134149" y="187451"/>
                </a:lnTo>
                <a:lnTo>
                  <a:pt x="1135379" y="188975"/>
                </a:lnTo>
                <a:lnTo>
                  <a:pt x="1142809" y="196095"/>
                </a:lnTo>
                <a:lnTo>
                  <a:pt x="1151381" y="201358"/>
                </a:lnTo>
                <a:lnTo>
                  <a:pt x="1161097" y="204620"/>
                </a:lnTo>
                <a:lnTo>
                  <a:pt x="1171955" y="205740"/>
                </a:lnTo>
                <a:lnTo>
                  <a:pt x="1206429" y="205740"/>
                </a:lnTo>
                <a:lnTo>
                  <a:pt x="1196911" y="211455"/>
                </a:lnTo>
                <a:lnTo>
                  <a:pt x="1184457" y="215217"/>
                </a:lnTo>
                <a:lnTo>
                  <a:pt x="1170431" y="216408"/>
                </a:lnTo>
                <a:close/>
              </a:path>
              <a:path w="4998720" h="281939">
                <a:moveTo>
                  <a:pt x="702563" y="216408"/>
                </a:moveTo>
                <a:lnTo>
                  <a:pt x="656844" y="196596"/>
                </a:lnTo>
                <a:lnTo>
                  <a:pt x="641199" y="157591"/>
                </a:lnTo>
                <a:lnTo>
                  <a:pt x="640079" y="140208"/>
                </a:lnTo>
                <a:lnTo>
                  <a:pt x="641222" y="125658"/>
                </a:lnTo>
                <a:lnTo>
                  <a:pt x="658367" y="86868"/>
                </a:lnTo>
                <a:lnTo>
                  <a:pt x="690943" y="66936"/>
                </a:lnTo>
                <a:lnTo>
                  <a:pt x="704087" y="65531"/>
                </a:lnTo>
                <a:lnTo>
                  <a:pt x="716970" y="66698"/>
                </a:lnTo>
                <a:lnTo>
                  <a:pt x="728281" y="70294"/>
                </a:lnTo>
                <a:lnTo>
                  <a:pt x="738163" y="76461"/>
                </a:lnTo>
                <a:lnTo>
                  <a:pt x="739385" y="77724"/>
                </a:lnTo>
                <a:lnTo>
                  <a:pt x="704087" y="77724"/>
                </a:lnTo>
                <a:lnTo>
                  <a:pt x="694348" y="78581"/>
                </a:lnTo>
                <a:lnTo>
                  <a:pt x="659892" y="107822"/>
                </a:lnTo>
                <a:lnTo>
                  <a:pt x="653795" y="131063"/>
                </a:lnTo>
                <a:lnTo>
                  <a:pt x="760217" y="131063"/>
                </a:lnTo>
                <a:lnTo>
                  <a:pt x="760476" y="135636"/>
                </a:lnTo>
                <a:lnTo>
                  <a:pt x="760476" y="141731"/>
                </a:lnTo>
                <a:lnTo>
                  <a:pt x="653795" y="141731"/>
                </a:lnTo>
                <a:lnTo>
                  <a:pt x="654653" y="155757"/>
                </a:lnTo>
                <a:lnTo>
                  <a:pt x="674965" y="196095"/>
                </a:lnTo>
                <a:lnTo>
                  <a:pt x="705612" y="205740"/>
                </a:lnTo>
                <a:lnTo>
                  <a:pt x="745072" y="205740"/>
                </a:lnTo>
                <a:lnTo>
                  <a:pt x="741140" y="208049"/>
                </a:lnTo>
                <a:lnTo>
                  <a:pt x="728852" y="212788"/>
                </a:lnTo>
                <a:lnTo>
                  <a:pt x="715994" y="215526"/>
                </a:lnTo>
                <a:lnTo>
                  <a:pt x="702563" y="216408"/>
                </a:lnTo>
                <a:close/>
              </a:path>
              <a:path w="4998720" h="281939">
                <a:moveTo>
                  <a:pt x="760217" y="131063"/>
                </a:moveTo>
                <a:lnTo>
                  <a:pt x="746759" y="131063"/>
                </a:lnTo>
                <a:lnTo>
                  <a:pt x="745926" y="119086"/>
                </a:lnTo>
                <a:lnTo>
                  <a:pt x="743521" y="108394"/>
                </a:lnTo>
                <a:lnTo>
                  <a:pt x="713565" y="78581"/>
                </a:lnTo>
                <a:lnTo>
                  <a:pt x="704087" y="77724"/>
                </a:lnTo>
                <a:lnTo>
                  <a:pt x="739385" y="77724"/>
                </a:lnTo>
                <a:lnTo>
                  <a:pt x="746759" y="85344"/>
                </a:lnTo>
                <a:lnTo>
                  <a:pt x="752760" y="95345"/>
                </a:lnTo>
                <a:lnTo>
                  <a:pt x="757047" y="107061"/>
                </a:lnTo>
                <a:lnTo>
                  <a:pt x="759618" y="120491"/>
                </a:lnTo>
                <a:lnTo>
                  <a:pt x="760217" y="131063"/>
                </a:lnTo>
                <a:close/>
              </a:path>
              <a:path w="4998720" h="281939">
                <a:moveTo>
                  <a:pt x="745072" y="205740"/>
                </a:moveTo>
                <a:lnTo>
                  <a:pt x="705612" y="205740"/>
                </a:lnTo>
                <a:lnTo>
                  <a:pt x="717280" y="204597"/>
                </a:lnTo>
                <a:lnTo>
                  <a:pt x="729234" y="201168"/>
                </a:lnTo>
                <a:lnTo>
                  <a:pt x="741187" y="195452"/>
                </a:lnTo>
                <a:lnTo>
                  <a:pt x="752855" y="187451"/>
                </a:lnTo>
                <a:lnTo>
                  <a:pt x="752855" y="201168"/>
                </a:lnTo>
                <a:lnTo>
                  <a:pt x="745072" y="205740"/>
                </a:lnTo>
                <a:close/>
              </a:path>
              <a:path w="4998720" h="281939">
                <a:moveTo>
                  <a:pt x="176783" y="216408"/>
                </a:moveTo>
                <a:lnTo>
                  <a:pt x="136493" y="205478"/>
                </a:lnTo>
                <a:lnTo>
                  <a:pt x="112775" y="172593"/>
                </a:lnTo>
                <a:lnTo>
                  <a:pt x="108203" y="141731"/>
                </a:lnTo>
                <a:lnTo>
                  <a:pt x="109370" y="125229"/>
                </a:lnTo>
                <a:lnTo>
                  <a:pt x="128015" y="86868"/>
                </a:lnTo>
                <a:lnTo>
                  <a:pt x="163163" y="66936"/>
                </a:lnTo>
                <a:lnTo>
                  <a:pt x="178307" y="65531"/>
                </a:lnTo>
                <a:lnTo>
                  <a:pt x="192571" y="66936"/>
                </a:lnTo>
                <a:lnTo>
                  <a:pt x="205549" y="71056"/>
                </a:lnTo>
                <a:lnTo>
                  <a:pt x="217057" y="77724"/>
                </a:lnTo>
                <a:lnTo>
                  <a:pt x="178307" y="77724"/>
                </a:lnTo>
                <a:lnTo>
                  <a:pt x="165663" y="78843"/>
                </a:lnTo>
                <a:lnTo>
                  <a:pt x="130278" y="104251"/>
                </a:lnTo>
                <a:lnTo>
                  <a:pt x="121919" y="143255"/>
                </a:lnTo>
                <a:lnTo>
                  <a:pt x="122801" y="156376"/>
                </a:lnTo>
                <a:lnTo>
                  <a:pt x="144851" y="195452"/>
                </a:lnTo>
                <a:lnTo>
                  <a:pt x="176783" y="205740"/>
                </a:lnTo>
                <a:lnTo>
                  <a:pt x="216577" y="205740"/>
                </a:lnTo>
                <a:lnTo>
                  <a:pt x="205358" y="211645"/>
                </a:lnTo>
                <a:lnTo>
                  <a:pt x="191928" y="215241"/>
                </a:lnTo>
                <a:lnTo>
                  <a:pt x="176783" y="216408"/>
                </a:lnTo>
                <a:close/>
              </a:path>
              <a:path w="4998720" h="281939">
                <a:moveTo>
                  <a:pt x="216577" y="205740"/>
                </a:moveTo>
                <a:lnTo>
                  <a:pt x="176783" y="205740"/>
                </a:lnTo>
                <a:lnTo>
                  <a:pt x="189404" y="204620"/>
                </a:lnTo>
                <a:lnTo>
                  <a:pt x="200025" y="201358"/>
                </a:lnTo>
                <a:lnTo>
                  <a:pt x="228028" y="168211"/>
                </a:lnTo>
                <a:lnTo>
                  <a:pt x="231647" y="141731"/>
                </a:lnTo>
                <a:lnTo>
                  <a:pt x="230790" y="126849"/>
                </a:lnTo>
                <a:lnTo>
                  <a:pt x="209597" y="87368"/>
                </a:lnTo>
                <a:lnTo>
                  <a:pt x="178307" y="77724"/>
                </a:lnTo>
                <a:lnTo>
                  <a:pt x="217057" y="77724"/>
                </a:lnTo>
                <a:lnTo>
                  <a:pt x="240791" y="110299"/>
                </a:lnTo>
                <a:lnTo>
                  <a:pt x="245363" y="141731"/>
                </a:lnTo>
                <a:lnTo>
                  <a:pt x="244220" y="158019"/>
                </a:lnTo>
                <a:lnTo>
                  <a:pt x="240791" y="172593"/>
                </a:lnTo>
                <a:lnTo>
                  <a:pt x="235076" y="185451"/>
                </a:lnTo>
                <a:lnTo>
                  <a:pt x="227075" y="196596"/>
                </a:lnTo>
                <a:lnTo>
                  <a:pt x="217074" y="205478"/>
                </a:lnTo>
                <a:lnTo>
                  <a:pt x="216577" y="205740"/>
                </a:lnTo>
                <a:close/>
              </a:path>
              <a:path w="4998720" h="281939">
                <a:moveTo>
                  <a:pt x="2342387" y="213359"/>
                </a:moveTo>
                <a:lnTo>
                  <a:pt x="2330196" y="213359"/>
                </a:lnTo>
                <a:lnTo>
                  <a:pt x="2286000" y="70103"/>
                </a:lnTo>
                <a:lnTo>
                  <a:pt x="2301240" y="70103"/>
                </a:lnTo>
                <a:lnTo>
                  <a:pt x="2334767" y="184403"/>
                </a:lnTo>
                <a:lnTo>
                  <a:pt x="2334767" y="187451"/>
                </a:lnTo>
                <a:lnTo>
                  <a:pt x="2336291" y="192024"/>
                </a:lnTo>
                <a:lnTo>
                  <a:pt x="2336291" y="196596"/>
                </a:lnTo>
                <a:lnTo>
                  <a:pt x="2347818" y="196596"/>
                </a:lnTo>
                <a:lnTo>
                  <a:pt x="2342387" y="213359"/>
                </a:lnTo>
                <a:close/>
              </a:path>
              <a:path w="4998720" h="281939">
                <a:moveTo>
                  <a:pt x="2347818" y="196596"/>
                </a:moveTo>
                <a:lnTo>
                  <a:pt x="2337816" y="196596"/>
                </a:lnTo>
                <a:lnTo>
                  <a:pt x="2337816" y="190500"/>
                </a:lnTo>
                <a:lnTo>
                  <a:pt x="2339340" y="184403"/>
                </a:lnTo>
                <a:lnTo>
                  <a:pt x="2375916" y="70103"/>
                </a:lnTo>
                <a:lnTo>
                  <a:pt x="2385059" y="70103"/>
                </a:lnTo>
                <a:lnTo>
                  <a:pt x="2391765" y="92963"/>
                </a:lnTo>
                <a:lnTo>
                  <a:pt x="2380487" y="92963"/>
                </a:lnTo>
                <a:lnTo>
                  <a:pt x="2378963" y="94487"/>
                </a:lnTo>
                <a:lnTo>
                  <a:pt x="2378963" y="99059"/>
                </a:lnTo>
                <a:lnTo>
                  <a:pt x="2377440" y="105155"/>
                </a:lnTo>
                <a:lnTo>
                  <a:pt x="2347818" y="196596"/>
                </a:lnTo>
                <a:close/>
              </a:path>
              <a:path w="4998720" h="281939">
                <a:moveTo>
                  <a:pt x="2431379" y="196596"/>
                </a:moveTo>
                <a:lnTo>
                  <a:pt x="2421635" y="196596"/>
                </a:lnTo>
                <a:lnTo>
                  <a:pt x="2421635" y="190500"/>
                </a:lnTo>
                <a:lnTo>
                  <a:pt x="2423159" y="184403"/>
                </a:lnTo>
                <a:lnTo>
                  <a:pt x="2458211" y="70103"/>
                </a:lnTo>
                <a:lnTo>
                  <a:pt x="2470404" y="70103"/>
                </a:lnTo>
                <a:lnTo>
                  <a:pt x="2431379" y="196596"/>
                </a:lnTo>
                <a:close/>
              </a:path>
              <a:path w="4998720" h="281939">
                <a:moveTo>
                  <a:pt x="2426207" y="213359"/>
                </a:moveTo>
                <a:lnTo>
                  <a:pt x="2414016" y="213359"/>
                </a:lnTo>
                <a:lnTo>
                  <a:pt x="2383535" y="105155"/>
                </a:lnTo>
                <a:lnTo>
                  <a:pt x="2382011" y="102108"/>
                </a:lnTo>
                <a:lnTo>
                  <a:pt x="2380487" y="97536"/>
                </a:lnTo>
                <a:lnTo>
                  <a:pt x="2380487" y="92963"/>
                </a:lnTo>
                <a:lnTo>
                  <a:pt x="2391765" y="92963"/>
                </a:lnTo>
                <a:lnTo>
                  <a:pt x="2418587" y="184403"/>
                </a:lnTo>
                <a:lnTo>
                  <a:pt x="2418587" y="187451"/>
                </a:lnTo>
                <a:lnTo>
                  <a:pt x="2420111" y="190500"/>
                </a:lnTo>
                <a:lnTo>
                  <a:pt x="2420111" y="196596"/>
                </a:lnTo>
                <a:lnTo>
                  <a:pt x="2431379" y="196596"/>
                </a:lnTo>
                <a:lnTo>
                  <a:pt x="2426207" y="213359"/>
                </a:lnTo>
                <a:close/>
              </a:path>
              <a:path w="4998720" h="281939">
                <a:moveTo>
                  <a:pt x="329183" y="216408"/>
                </a:moveTo>
                <a:lnTo>
                  <a:pt x="306300" y="212407"/>
                </a:lnTo>
                <a:lnTo>
                  <a:pt x="290131" y="200406"/>
                </a:lnTo>
                <a:lnTo>
                  <a:pt x="280535" y="180403"/>
                </a:lnTo>
                <a:lnTo>
                  <a:pt x="277367" y="152400"/>
                </a:lnTo>
                <a:lnTo>
                  <a:pt x="277367" y="70103"/>
                </a:lnTo>
                <a:lnTo>
                  <a:pt x="291083" y="70103"/>
                </a:lnTo>
                <a:lnTo>
                  <a:pt x="291147" y="150875"/>
                </a:lnTo>
                <a:lnTo>
                  <a:pt x="291655" y="163091"/>
                </a:lnTo>
                <a:lnTo>
                  <a:pt x="312610" y="202311"/>
                </a:lnTo>
                <a:lnTo>
                  <a:pt x="330707" y="205740"/>
                </a:lnTo>
                <a:lnTo>
                  <a:pt x="359713" y="205740"/>
                </a:lnTo>
                <a:lnTo>
                  <a:pt x="355473" y="209359"/>
                </a:lnTo>
                <a:lnTo>
                  <a:pt x="343185" y="214669"/>
                </a:lnTo>
                <a:lnTo>
                  <a:pt x="329183" y="216408"/>
                </a:lnTo>
                <a:close/>
              </a:path>
              <a:path w="4998720" h="281939">
                <a:moveTo>
                  <a:pt x="359713" y="205740"/>
                </a:moveTo>
                <a:lnTo>
                  <a:pt x="330707" y="205740"/>
                </a:lnTo>
                <a:lnTo>
                  <a:pt x="340423" y="204644"/>
                </a:lnTo>
                <a:lnTo>
                  <a:pt x="348996" y="201549"/>
                </a:lnTo>
                <a:lnTo>
                  <a:pt x="374284" y="162853"/>
                </a:lnTo>
                <a:lnTo>
                  <a:pt x="374903" y="70103"/>
                </a:lnTo>
                <a:lnTo>
                  <a:pt x="388619" y="70103"/>
                </a:lnTo>
                <a:lnTo>
                  <a:pt x="388619" y="187451"/>
                </a:lnTo>
                <a:lnTo>
                  <a:pt x="374903" y="187451"/>
                </a:lnTo>
                <a:lnTo>
                  <a:pt x="366045" y="200334"/>
                </a:lnTo>
                <a:lnTo>
                  <a:pt x="359713" y="205740"/>
                </a:lnTo>
                <a:close/>
              </a:path>
              <a:path w="4998720" h="281939">
                <a:moveTo>
                  <a:pt x="388619" y="213359"/>
                </a:moveTo>
                <a:lnTo>
                  <a:pt x="374903" y="213359"/>
                </a:lnTo>
                <a:lnTo>
                  <a:pt x="374903" y="187451"/>
                </a:lnTo>
                <a:lnTo>
                  <a:pt x="388619" y="187451"/>
                </a:lnTo>
                <a:lnTo>
                  <a:pt x="388619" y="213359"/>
                </a:lnTo>
                <a:close/>
              </a:path>
              <a:path w="4998720" h="281939">
                <a:moveTo>
                  <a:pt x="4507919" y="102108"/>
                </a:moveTo>
                <a:lnTo>
                  <a:pt x="4500372" y="102108"/>
                </a:lnTo>
                <a:lnTo>
                  <a:pt x="4502967" y="93773"/>
                </a:lnTo>
                <a:lnTo>
                  <a:pt x="4533399" y="67627"/>
                </a:lnTo>
                <a:lnTo>
                  <a:pt x="4539996" y="67055"/>
                </a:lnTo>
                <a:lnTo>
                  <a:pt x="4550663" y="67055"/>
                </a:lnTo>
                <a:lnTo>
                  <a:pt x="4555235" y="68580"/>
                </a:lnTo>
                <a:lnTo>
                  <a:pt x="4555235" y="77724"/>
                </a:lnTo>
                <a:lnTo>
                  <a:pt x="4539996" y="77724"/>
                </a:lnTo>
                <a:lnTo>
                  <a:pt x="4531399" y="78866"/>
                </a:lnTo>
                <a:lnTo>
                  <a:pt x="4523803" y="82296"/>
                </a:lnTo>
                <a:lnTo>
                  <a:pt x="4517064" y="88010"/>
                </a:lnTo>
                <a:lnTo>
                  <a:pt x="4511040" y="96012"/>
                </a:lnTo>
                <a:lnTo>
                  <a:pt x="4507919" y="102108"/>
                </a:lnTo>
                <a:close/>
              </a:path>
              <a:path w="4998720" h="281939">
                <a:moveTo>
                  <a:pt x="4498848" y="213359"/>
                </a:moveTo>
                <a:lnTo>
                  <a:pt x="4486656" y="213359"/>
                </a:lnTo>
                <a:lnTo>
                  <a:pt x="4486656" y="70103"/>
                </a:lnTo>
                <a:lnTo>
                  <a:pt x="4498848" y="70103"/>
                </a:lnTo>
                <a:lnTo>
                  <a:pt x="4498848" y="102108"/>
                </a:lnTo>
                <a:lnTo>
                  <a:pt x="4507919" y="102108"/>
                </a:lnTo>
                <a:lnTo>
                  <a:pt x="4505920" y="106013"/>
                </a:lnTo>
                <a:lnTo>
                  <a:pt x="4502086" y="117728"/>
                </a:lnTo>
                <a:lnTo>
                  <a:pt x="4499681" y="131159"/>
                </a:lnTo>
                <a:lnTo>
                  <a:pt x="4498848" y="146303"/>
                </a:lnTo>
                <a:lnTo>
                  <a:pt x="4498848" y="213359"/>
                </a:lnTo>
                <a:close/>
              </a:path>
              <a:path w="4998720" h="281939">
                <a:moveTo>
                  <a:pt x="4555235" y="82296"/>
                </a:moveTo>
                <a:lnTo>
                  <a:pt x="4550663" y="79248"/>
                </a:lnTo>
                <a:lnTo>
                  <a:pt x="4544567" y="77724"/>
                </a:lnTo>
                <a:lnTo>
                  <a:pt x="4555235" y="77724"/>
                </a:lnTo>
                <a:lnTo>
                  <a:pt x="4555235" y="82296"/>
                </a:lnTo>
                <a:close/>
              </a:path>
              <a:path w="4998720" h="281939">
                <a:moveTo>
                  <a:pt x="455603" y="102108"/>
                </a:moveTo>
                <a:lnTo>
                  <a:pt x="448055" y="102108"/>
                </a:lnTo>
                <a:lnTo>
                  <a:pt x="450651" y="93773"/>
                </a:lnTo>
                <a:lnTo>
                  <a:pt x="481083" y="67627"/>
                </a:lnTo>
                <a:lnTo>
                  <a:pt x="487679" y="67055"/>
                </a:lnTo>
                <a:lnTo>
                  <a:pt x="498347" y="67055"/>
                </a:lnTo>
                <a:lnTo>
                  <a:pt x="502919" y="68580"/>
                </a:lnTo>
                <a:lnTo>
                  <a:pt x="502919" y="77724"/>
                </a:lnTo>
                <a:lnTo>
                  <a:pt x="487679" y="77724"/>
                </a:lnTo>
                <a:lnTo>
                  <a:pt x="479083" y="78866"/>
                </a:lnTo>
                <a:lnTo>
                  <a:pt x="471487" y="82296"/>
                </a:lnTo>
                <a:lnTo>
                  <a:pt x="464748" y="88010"/>
                </a:lnTo>
                <a:lnTo>
                  <a:pt x="458724" y="96012"/>
                </a:lnTo>
                <a:lnTo>
                  <a:pt x="455603" y="102108"/>
                </a:lnTo>
                <a:close/>
              </a:path>
              <a:path w="4998720" h="281939">
                <a:moveTo>
                  <a:pt x="446531" y="213359"/>
                </a:moveTo>
                <a:lnTo>
                  <a:pt x="434339" y="213359"/>
                </a:lnTo>
                <a:lnTo>
                  <a:pt x="434339" y="70103"/>
                </a:lnTo>
                <a:lnTo>
                  <a:pt x="446531" y="70103"/>
                </a:lnTo>
                <a:lnTo>
                  <a:pt x="446531" y="102108"/>
                </a:lnTo>
                <a:lnTo>
                  <a:pt x="455603" y="102108"/>
                </a:lnTo>
                <a:lnTo>
                  <a:pt x="453604" y="106013"/>
                </a:lnTo>
                <a:lnTo>
                  <a:pt x="449770" y="117728"/>
                </a:lnTo>
                <a:lnTo>
                  <a:pt x="447365" y="131159"/>
                </a:lnTo>
                <a:lnTo>
                  <a:pt x="446531" y="146303"/>
                </a:lnTo>
                <a:lnTo>
                  <a:pt x="446531" y="213359"/>
                </a:lnTo>
                <a:close/>
              </a:path>
              <a:path w="4998720" h="281939">
                <a:moveTo>
                  <a:pt x="502919" y="82296"/>
                </a:moveTo>
                <a:lnTo>
                  <a:pt x="498347" y="79248"/>
                </a:lnTo>
                <a:lnTo>
                  <a:pt x="492251" y="77724"/>
                </a:lnTo>
                <a:lnTo>
                  <a:pt x="502919" y="77724"/>
                </a:lnTo>
                <a:lnTo>
                  <a:pt x="502919" y="82296"/>
                </a:lnTo>
                <a:close/>
              </a:path>
              <a:path w="4998720" h="281939">
                <a:moveTo>
                  <a:pt x="3445763" y="92963"/>
                </a:moveTo>
                <a:lnTo>
                  <a:pt x="3435096" y="92963"/>
                </a:lnTo>
                <a:lnTo>
                  <a:pt x="3443073" y="80962"/>
                </a:lnTo>
                <a:lnTo>
                  <a:pt x="3453193" y="72390"/>
                </a:lnTo>
                <a:lnTo>
                  <a:pt x="3465314" y="67246"/>
                </a:lnTo>
                <a:lnTo>
                  <a:pt x="3479291" y="65531"/>
                </a:lnTo>
                <a:lnTo>
                  <a:pt x="3486769" y="66103"/>
                </a:lnTo>
                <a:lnTo>
                  <a:pt x="3493388" y="67818"/>
                </a:lnTo>
                <a:lnTo>
                  <a:pt x="3499437" y="70675"/>
                </a:lnTo>
                <a:lnTo>
                  <a:pt x="3505200" y="74675"/>
                </a:lnTo>
                <a:lnTo>
                  <a:pt x="3508560" y="77724"/>
                </a:lnTo>
                <a:lnTo>
                  <a:pt x="3474720" y="77724"/>
                </a:lnTo>
                <a:lnTo>
                  <a:pt x="3466766" y="78605"/>
                </a:lnTo>
                <a:lnTo>
                  <a:pt x="3459099" y="81343"/>
                </a:lnTo>
                <a:lnTo>
                  <a:pt x="3452002" y="86082"/>
                </a:lnTo>
                <a:lnTo>
                  <a:pt x="3445763" y="92963"/>
                </a:lnTo>
                <a:close/>
              </a:path>
              <a:path w="4998720" h="281939">
                <a:moveTo>
                  <a:pt x="3532475" y="99059"/>
                </a:moveTo>
                <a:lnTo>
                  <a:pt x="3520440" y="99059"/>
                </a:lnTo>
                <a:lnTo>
                  <a:pt x="3524178" y="91606"/>
                </a:lnTo>
                <a:lnTo>
                  <a:pt x="3559968" y="66103"/>
                </a:lnTo>
                <a:lnTo>
                  <a:pt x="3567684" y="65531"/>
                </a:lnTo>
                <a:lnTo>
                  <a:pt x="3588567" y="69246"/>
                </a:lnTo>
                <a:lnTo>
                  <a:pt x="3599779" y="77724"/>
                </a:lnTo>
                <a:lnTo>
                  <a:pt x="3566159" y="77724"/>
                </a:lnTo>
                <a:lnTo>
                  <a:pt x="3558206" y="78605"/>
                </a:lnTo>
                <a:lnTo>
                  <a:pt x="3550538" y="81343"/>
                </a:lnTo>
                <a:lnTo>
                  <a:pt x="3543442" y="86082"/>
                </a:lnTo>
                <a:lnTo>
                  <a:pt x="3537204" y="92963"/>
                </a:lnTo>
                <a:lnTo>
                  <a:pt x="3532475" y="99059"/>
                </a:lnTo>
                <a:close/>
              </a:path>
              <a:path w="4998720" h="281939">
                <a:moveTo>
                  <a:pt x="3433572" y="213359"/>
                </a:moveTo>
                <a:lnTo>
                  <a:pt x="3421379" y="213359"/>
                </a:lnTo>
                <a:lnTo>
                  <a:pt x="3421379" y="70103"/>
                </a:lnTo>
                <a:lnTo>
                  <a:pt x="3433572" y="70103"/>
                </a:lnTo>
                <a:lnTo>
                  <a:pt x="3433572" y="92963"/>
                </a:lnTo>
                <a:lnTo>
                  <a:pt x="3445763" y="92963"/>
                </a:lnTo>
                <a:lnTo>
                  <a:pt x="3440644" y="100417"/>
                </a:lnTo>
                <a:lnTo>
                  <a:pt x="3436810" y="109156"/>
                </a:lnTo>
                <a:lnTo>
                  <a:pt x="3434405" y="119324"/>
                </a:lnTo>
                <a:lnTo>
                  <a:pt x="3433572" y="131063"/>
                </a:lnTo>
                <a:lnTo>
                  <a:pt x="3433572" y="213359"/>
                </a:lnTo>
                <a:close/>
              </a:path>
              <a:path w="4998720" h="281939">
                <a:moveTo>
                  <a:pt x="3525011" y="213359"/>
                </a:moveTo>
                <a:lnTo>
                  <a:pt x="3511296" y="213359"/>
                </a:lnTo>
                <a:lnTo>
                  <a:pt x="3511296" y="126491"/>
                </a:lnTo>
                <a:lnTo>
                  <a:pt x="3509010" y="105370"/>
                </a:lnTo>
                <a:lnTo>
                  <a:pt x="3502152" y="90106"/>
                </a:lnTo>
                <a:lnTo>
                  <a:pt x="3490722" y="80843"/>
                </a:lnTo>
                <a:lnTo>
                  <a:pt x="3474720" y="77724"/>
                </a:lnTo>
                <a:lnTo>
                  <a:pt x="3508560" y="77724"/>
                </a:lnTo>
                <a:lnTo>
                  <a:pt x="3510581" y="79557"/>
                </a:lnTo>
                <a:lnTo>
                  <a:pt x="3515106" y="85153"/>
                </a:lnTo>
                <a:lnTo>
                  <a:pt x="3518487" y="91606"/>
                </a:lnTo>
                <a:lnTo>
                  <a:pt x="3520440" y="99059"/>
                </a:lnTo>
                <a:lnTo>
                  <a:pt x="3532475" y="99059"/>
                </a:lnTo>
                <a:lnTo>
                  <a:pt x="3531430" y="100417"/>
                </a:lnTo>
                <a:lnTo>
                  <a:pt x="3527679" y="108966"/>
                </a:lnTo>
                <a:lnTo>
                  <a:pt x="3525631" y="118681"/>
                </a:lnTo>
                <a:lnTo>
                  <a:pt x="3525011" y="129540"/>
                </a:lnTo>
                <a:lnTo>
                  <a:pt x="3525011" y="213359"/>
                </a:lnTo>
                <a:close/>
              </a:path>
              <a:path w="4998720" h="281939">
                <a:moveTo>
                  <a:pt x="3614928" y="213359"/>
                </a:moveTo>
                <a:lnTo>
                  <a:pt x="3601211" y="213359"/>
                </a:lnTo>
                <a:lnTo>
                  <a:pt x="3601171" y="124968"/>
                </a:lnTo>
                <a:lnTo>
                  <a:pt x="3600878" y="113895"/>
                </a:lnTo>
                <a:lnTo>
                  <a:pt x="3582161" y="80200"/>
                </a:lnTo>
                <a:lnTo>
                  <a:pt x="3566159" y="77724"/>
                </a:lnTo>
                <a:lnTo>
                  <a:pt x="3599779" y="77724"/>
                </a:lnTo>
                <a:lnTo>
                  <a:pt x="3603307" y="80390"/>
                </a:lnTo>
                <a:lnTo>
                  <a:pt x="3612046" y="98964"/>
                </a:lnTo>
                <a:lnTo>
                  <a:pt x="3614928" y="124968"/>
                </a:lnTo>
                <a:lnTo>
                  <a:pt x="3614928" y="213359"/>
                </a:lnTo>
                <a:close/>
              </a:path>
              <a:path w="4998720" h="281939">
                <a:moveTo>
                  <a:pt x="2684611" y="96012"/>
                </a:moveTo>
                <a:lnTo>
                  <a:pt x="2674620" y="96012"/>
                </a:lnTo>
                <a:lnTo>
                  <a:pt x="2683525" y="82891"/>
                </a:lnTo>
                <a:lnTo>
                  <a:pt x="2694431" y="73342"/>
                </a:lnTo>
                <a:lnTo>
                  <a:pt x="2707624" y="67508"/>
                </a:lnTo>
                <a:lnTo>
                  <a:pt x="2723387" y="65531"/>
                </a:lnTo>
                <a:lnTo>
                  <a:pt x="2734246" y="66651"/>
                </a:lnTo>
                <a:lnTo>
                  <a:pt x="2743961" y="69913"/>
                </a:lnTo>
                <a:lnTo>
                  <a:pt x="2752534" y="75176"/>
                </a:lnTo>
                <a:lnTo>
                  <a:pt x="2755193" y="77724"/>
                </a:lnTo>
                <a:lnTo>
                  <a:pt x="2721863" y="77724"/>
                </a:lnTo>
                <a:lnTo>
                  <a:pt x="2711886" y="78605"/>
                </a:lnTo>
                <a:lnTo>
                  <a:pt x="2702623" y="81343"/>
                </a:lnTo>
                <a:lnTo>
                  <a:pt x="2694217" y="86082"/>
                </a:lnTo>
                <a:lnTo>
                  <a:pt x="2686811" y="92963"/>
                </a:lnTo>
                <a:lnTo>
                  <a:pt x="2684611" y="96012"/>
                </a:lnTo>
                <a:close/>
              </a:path>
              <a:path w="4998720" h="281939">
                <a:moveTo>
                  <a:pt x="2673096" y="213359"/>
                </a:moveTo>
                <a:lnTo>
                  <a:pt x="2660904" y="213359"/>
                </a:lnTo>
                <a:lnTo>
                  <a:pt x="2660904" y="70103"/>
                </a:lnTo>
                <a:lnTo>
                  <a:pt x="2673096" y="70103"/>
                </a:lnTo>
                <a:lnTo>
                  <a:pt x="2673096" y="96012"/>
                </a:lnTo>
                <a:lnTo>
                  <a:pt x="2684611" y="96012"/>
                </a:lnTo>
                <a:lnTo>
                  <a:pt x="2680811" y="101274"/>
                </a:lnTo>
                <a:lnTo>
                  <a:pt x="2676525" y="110299"/>
                </a:lnTo>
                <a:lnTo>
                  <a:pt x="2673953" y="120181"/>
                </a:lnTo>
                <a:lnTo>
                  <a:pt x="2673096" y="131063"/>
                </a:lnTo>
                <a:lnTo>
                  <a:pt x="2673096" y="213359"/>
                </a:lnTo>
                <a:close/>
              </a:path>
              <a:path w="4998720" h="281939">
                <a:moveTo>
                  <a:pt x="2772155" y="213359"/>
                </a:moveTo>
                <a:lnTo>
                  <a:pt x="2758440" y="213359"/>
                </a:lnTo>
                <a:lnTo>
                  <a:pt x="2758440" y="129540"/>
                </a:lnTo>
                <a:lnTo>
                  <a:pt x="2756154" y="106656"/>
                </a:lnTo>
                <a:lnTo>
                  <a:pt x="2749296" y="90487"/>
                </a:lnTo>
                <a:lnTo>
                  <a:pt x="2737865" y="80891"/>
                </a:lnTo>
                <a:lnTo>
                  <a:pt x="2721863" y="77724"/>
                </a:lnTo>
                <a:lnTo>
                  <a:pt x="2755193" y="77724"/>
                </a:lnTo>
                <a:lnTo>
                  <a:pt x="2771322" y="112514"/>
                </a:lnTo>
                <a:lnTo>
                  <a:pt x="2772155" y="126491"/>
                </a:lnTo>
                <a:lnTo>
                  <a:pt x="2772155" y="213359"/>
                </a:lnTo>
                <a:close/>
              </a:path>
              <a:path w="4998720" h="281939">
                <a:moveTo>
                  <a:pt x="2179320" y="205740"/>
                </a:moveTo>
                <a:lnTo>
                  <a:pt x="2145791" y="205740"/>
                </a:lnTo>
                <a:lnTo>
                  <a:pt x="2160031" y="204025"/>
                </a:lnTo>
                <a:lnTo>
                  <a:pt x="2170556" y="198881"/>
                </a:lnTo>
                <a:lnTo>
                  <a:pt x="2177081" y="190309"/>
                </a:lnTo>
                <a:lnTo>
                  <a:pt x="2179320" y="178308"/>
                </a:lnTo>
                <a:lnTo>
                  <a:pt x="2179320" y="170687"/>
                </a:lnTo>
                <a:lnTo>
                  <a:pt x="2147316" y="147827"/>
                </a:lnTo>
                <a:lnTo>
                  <a:pt x="2137862" y="143232"/>
                </a:lnTo>
                <a:lnTo>
                  <a:pt x="2129980" y="138493"/>
                </a:lnTo>
                <a:lnTo>
                  <a:pt x="2123527" y="133469"/>
                </a:lnTo>
                <a:lnTo>
                  <a:pt x="2118359" y="128016"/>
                </a:lnTo>
                <a:lnTo>
                  <a:pt x="2112263" y="121919"/>
                </a:lnTo>
                <a:lnTo>
                  <a:pt x="2109216" y="114300"/>
                </a:lnTo>
                <a:lnTo>
                  <a:pt x="2109216" y="105155"/>
                </a:lnTo>
                <a:lnTo>
                  <a:pt x="2130099" y="71961"/>
                </a:lnTo>
                <a:lnTo>
                  <a:pt x="2156459" y="65531"/>
                </a:lnTo>
                <a:lnTo>
                  <a:pt x="2165318" y="66079"/>
                </a:lnTo>
                <a:lnTo>
                  <a:pt x="2173604" y="67627"/>
                </a:lnTo>
                <a:lnTo>
                  <a:pt x="2181320" y="70032"/>
                </a:lnTo>
                <a:lnTo>
                  <a:pt x="2188463" y="73151"/>
                </a:lnTo>
                <a:lnTo>
                  <a:pt x="2188463" y="77724"/>
                </a:lnTo>
                <a:lnTo>
                  <a:pt x="2145791" y="77724"/>
                </a:lnTo>
                <a:lnTo>
                  <a:pt x="2138172" y="80772"/>
                </a:lnTo>
                <a:lnTo>
                  <a:pt x="2125979" y="89916"/>
                </a:lnTo>
                <a:lnTo>
                  <a:pt x="2122931" y="96012"/>
                </a:lnTo>
                <a:lnTo>
                  <a:pt x="2122931" y="111251"/>
                </a:lnTo>
                <a:lnTo>
                  <a:pt x="2124455" y="117348"/>
                </a:lnTo>
                <a:lnTo>
                  <a:pt x="2129028" y="120396"/>
                </a:lnTo>
                <a:lnTo>
                  <a:pt x="2132409" y="123848"/>
                </a:lnTo>
                <a:lnTo>
                  <a:pt x="2137791" y="127444"/>
                </a:lnTo>
                <a:lnTo>
                  <a:pt x="2144887" y="131325"/>
                </a:lnTo>
                <a:lnTo>
                  <a:pt x="2153412" y="135636"/>
                </a:lnTo>
                <a:lnTo>
                  <a:pt x="2163746" y="141065"/>
                </a:lnTo>
                <a:lnTo>
                  <a:pt x="2192464" y="170854"/>
                </a:lnTo>
                <a:lnTo>
                  <a:pt x="2193035" y="178308"/>
                </a:lnTo>
                <a:lnTo>
                  <a:pt x="2192178" y="186023"/>
                </a:lnTo>
                <a:lnTo>
                  <a:pt x="2189606" y="193166"/>
                </a:lnTo>
                <a:lnTo>
                  <a:pt x="2185320" y="199739"/>
                </a:lnTo>
                <a:lnTo>
                  <a:pt x="2179320" y="205740"/>
                </a:lnTo>
                <a:close/>
              </a:path>
              <a:path w="4998720" h="281939">
                <a:moveTo>
                  <a:pt x="2188463" y="88391"/>
                </a:moveTo>
                <a:lnTo>
                  <a:pt x="2180439" y="83510"/>
                </a:lnTo>
                <a:lnTo>
                  <a:pt x="2172271" y="80200"/>
                </a:lnTo>
                <a:lnTo>
                  <a:pt x="2163818" y="78319"/>
                </a:lnTo>
                <a:lnTo>
                  <a:pt x="2154935" y="77724"/>
                </a:lnTo>
                <a:lnTo>
                  <a:pt x="2188463" y="77724"/>
                </a:lnTo>
                <a:lnTo>
                  <a:pt x="2188463" y="88391"/>
                </a:lnTo>
                <a:close/>
              </a:path>
              <a:path w="4998720" h="281939">
                <a:moveTo>
                  <a:pt x="2144267" y="216408"/>
                </a:moveTo>
                <a:lnTo>
                  <a:pt x="2134290" y="215836"/>
                </a:lnTo>
                <a:lnTo>
                  <a:pt x="2125027" y="214122"/>
                </a:lnTo>
                <a:lnTo>
                  <a:pt x="2116621" y="211264"/>
                </a:lnTo>
                <a:lnTo>
                  <a:pt x="2109216" y="207263"/>
                </a:lnTo>
                <a:lnTo>
                  <a:pt x="2109216" y="192024"/>
                </a:lnTo>
                <a:lnTo>
                  <a:pt x="2113787" y="196596"/>
                </a:lnTo>
                <a:lnTo>
                  <a:pt x="2119884" y="199644"/>
                </a:lnTo>
                <a:lnTo>
                  <a:pt x="2127504" y="201168"/>
                </a:lnTo>
                <a:lnTo>
                  <a:pt x="2133600" y="204216"/>
                </a:lnTo>
                <a:lnTo>
                  <a:pt x="2139695" y="205740"/>
                </a:lnTo>
                <a:lnTo>
                  <a:pt x="2179320" y="205740"/>
                </a:lnTo>
                <a:lnTo>
                  <a:pt x="2172771" y="210621"/>
                </a:lnTo>
                <a:lnTo>
                  <a:pt x="2164651" y="213931"/>
                </a:lnTo>
                <a:lnTo>
                  <a:pt x="2155102" y="215812"/>
                </a:lnTo>
                <a:lnTo>
                  <a:pt x="2144267" y="216408"/>
                </a:lnTo>
                <a:close/>
              </a:path>
              <a:path w="4998720" h="281939">
                <a:moveTo>
                  <a:pt x="1467612" y="216408"/>
                </a:moveTo>
                <a:lnTo>
                  <a:pt x="1430107" y="205478"/>
                </a:lnTo>
                <a:lnTo>
                  <a:pt x="1406652" y="173545"/>
                </a:lnTo>
                <a:lnTo>
                  <a:pt x="1402079" y="144780"/>
                </a:lnTo>
                <a:lnTo>
                  <a:pt x="1403461" y="128254"/>
                </a:lnTo>
                <a:lnTo>
                  <a:pt x="1421891" y="88391"/>
                </a:lnTo>
                <a:lnTo>
                  <a:pt x="1459825" y="66960"/>
                </a:lnTo>
                <a:lnTo>
                  <a:pt x="1475231" y="65531"/>
                </a:lnTo>
                <a:lnTo>
                  <a:pt x="1483232" y="66079"/>
                </a:lnTo>
                <a:lnTo>
                  <a:pt x="1491233" y="67627"/>
                </a:lnTo>
                <a:lnTo>
                  <a:pt x="1499234" y="70032"/>
                </a:lnTo>
                <a:lnTo>
                  <a:pt x="1507235" y="73151"/>
                </a:lnTo>
                <a:lnTo>
                  <a:pt x="1507235" y="77724"/>
                </a:lnTo>
                <a:lnTo>
                  <a:pt x="1472184" y="77724"/>
                </a:lnTo>
                <a:lnTo>
                  <a:pt x="1460182" y="78866"/>
                </a:lnTo>
                <a:lnTo>
                  <a:pt x="1424154" y="105751"/>
                </a:lnTo>
                <a:lnTo>
                  <a:pt x="1415795" y="143255"/>
                </a:lnTo>
                <a:lnTo>
                  <a:pt x="1416653" y="156400"/>
                </a:lnTo>
                <a:lnTo>
                  <a:pt x="1437822" y="196095"/>
                </a:lnTo>
                <a:lnTo>
                  <a:pt x="1467612" y="205740"/>
                </a:lnTo>
                <a:lnTo>
                  <a:pt x="1505712" y="205740"/>
                </a:lnTo>
                <a:lnTo>
                  <a:pt x="1505712" y="207263"/>
                </a:lnTo>
                <a:lnTo>
                  <a:pt x="1497401" y="211264"/>
                </a:lnTo>
                <a:lnTo>
                  <a:pt x="1488376" y="214122"/>
                </a:lnTo>
                <a:lnTo>
                  <a:pt x="1478494" y="215836"/>
                </a:lnTo>
                <a:lnTo>
                  <a:pt x="1467612" y="216408"/>
                </a:lnTo>
                <a:close/>
              </a:path>
              <a:path w="4998720" h="281939">
                <a:moveTo>
                  <a:pt x="1507235" y="86868"/>
                </a:moveTo>
                <a:lnTo>
                  <a:pt x="1498973" y="82867"/>
                </a:lnTo>
                <a:lnTo>
                  <a:pt x="1490281" y="80009"/>
                </a:lnTo>
                <a:lnTo>
                  <a:pt x="1481304" y="78295"/>
                </a:lnTo>
                <a:lnTo>
                  <a:pt x="1472184" y="77724"/>
                </a:lnTo>
                <a:lnTo>
                  <a:pt x="1507235" y="77724"/>
                </a:lnTo>
                <a:lnTo>
                  <a:pt x="1507235" y="86868"/>
                </a:lnTo>
                <a:close/>
              </a:path>
              <a:path w="4998720" h="281939">
                <a:moveTo>
                  <a:pt x="1505712" y="205740"/>
                </a:moveTo>
                <a:lnTo>
                  <a:pt x="1467612" y="205740"/>
                </a:lnTo>
                <a:lnTo>
                  <a:pt x="1478494" y="204906"/>
                </a:lnTo>
                <a:lnTo>
                  <a:pt x="1488376" y="202501"/>
                </a:lnTo>
                <a:lnTo>
                  <a:pt x="1497401" y="198667"/>
                </a:lnTo>
                <a:lnTo>
                  <a:pt x="1505712" y="193548"/>
                </a:lnTo>
                <a:lnTo>
                  <a:pt x="1505712" y="205740"/>
                </a:lnTo>
                <a:close/>
              </a:path>
              <a:path w="4998720" h="281939">
                <a:moveTo>
                  <a:pt x="577595" y="216408"/>
                </a:moveTo>
                <a:lnTo>
                  <a:pt x="540091" y="205478"/>
                </a:lnTo>
                <a:lnTo>
                  <a:pt x="516635" y="173545"/>
                </a:lnTo>
                <a:lnTo>
                  <a:pt x="512063" y="144780"/>
                </a:lnTo>
                <a:lnTo>
                  <a:pt x="513445" y="128254"/>
                </a:lnTo>
                <a:lnTo>
                  <a:pt x="531876" y="88391"/>
                </a:lnTo>
                <a:lnTo>
                  <a:pt x="569809" y="66960"/>
                </a:lnTo>
                <a:lnTo>
                  <a:pt x="585215" y="65531"/>
                </a:lnTo>
                <a:lnTo>
                  <a:pt x="593216" y="66079"/>
                </a:lnTo>
                <a:lnTo>
                  <a:pt x="601217" y="67627"/>
                </a:lnTo>
                <a:lnTo>
                  <a:pt x="609218" y="70032"/>
                </a:lnTo>
                <a:lnTo>
                  <a:pt x="617219" y="73151"/>
                </a:lnTo>
                <a:lnTo>
                  <a:pt x="617219" y="77724"/>
                </a:lnTo>
                <a:lnTo>
                  <a:pt x="582167" y="77724"/>
                </a:lnTo>
                <a:lnTo>
                  <a:pt x="570166" y="78866"/>
                </a:lnTo>
                <a:lnTo>
                  <a:pt x="534138" y="105751"/>
                </a:lnTo>
                <a:lnTo>
                  <a:pt x="525779" y="143255"/>
                </a:lnTo>
                <a:lnTo>
                  <a:pt x="526637" y="156400"/>
                </a:lnTo>
                <a:lnTo>
                  <a:pt x="547806" y="196095"/>
                </a:lnTo>
                <a:lnTo>
                  <a:pt x="577595" y="205740"/>
                </a:lnTo>
                <a:lnTo>
                  <a:pt x="615695" y="205740"/>
                </a:lnTo>
                <a:lnTo>
                  <a:pt x="615695" y="207263"/>
                </a:lnTo>
                <a:lnTo>
                  <a:pt x="607385" y="211264"/>
                </a:lnTo>
                <a:lnTo>
                  <a:pt x="598360" y="214122"/>
                </a:lnTo>
                <a:lnTo>
                  <a:pt x="588478" y="215836"/>
                </a:lnTo>
                <a:lnTo>
                  <a:pt x="577595" y="216408"/>
                </a:lnTo>
                <a:close/>
              </a:path>
              <a:path w="4998720" h="281939">
                <a:moveTo>
                  <a:pt x="617219" y="86868"/>
                </a:moveTo>
                <a:lnTo>
                  <a:pt x="608957" y="82867"/>
                </a:lnTo>
                <a:lnTo>
                  <a:pt x="600265" y="80009"/>
                </a:lnTo>
                <a:lnTo>
                  <a:pt x="591288" y="78295"/>
                </a:lnTo>
                <a:lnTo>
                  <a:pt x="582167" y="77724"/>
                </a:lnTo>
                <a:lnTo>
                  <a:pt x="617219" y="77724"/>
                </a:lnTo>
                <a:lnTo>
                  <a:pt x="617219" y="86868"/>
                </a:lnTo>
                <a:close/>
              </a:path>
              <a:path w="4998720" h="281939">
                <a:moveTo>
                  <a:pt x="615695" y="205740"/>
                </a:moveTo>
                <a:lnTo>
                  <a:pt x="577595" y="205740"/>
                </a:lnTo>
                <a:lnTo>
                  <a:pt x="588478" y="204906"/>
                </a:lnTo>
                <a:lnTo>
                  <a:pt x="598360" y="202501"/>
                </a:lnTo>
                <a:lnTo>
                  <a:pt x="607385" y="198667"/>
                </a:lnTo>
                <a:lnTo>
                  <a:pt x="615695" y="193548"/>
                </a:lnTo>
                <a:lnTo>
                  <a:pt x="615695" y="205740"/>
                </a:lnTo>
                <a:close/>
              </a:path>
              <a:path w="4998720" h="281939">
                <a:moveTo>
                  <a:pt x="70103" y="205740"/>
                </a:moveTo>
                <a:lnTo>
                  <a:pt x="36575" y="205740"/>
                </a:lnTo>
                <a:lnTo>
                  <a:pt x="50815" y="204025"/>
                </a:lnTo>
                <a:lnTo>
                  <a:pt x="61340" y="198881"/>
                </a:lnTo>
                <a:lnTo>
                  <a:pt x="67865" y="190309"/>
                </a:lnTo>
                <a:lnTo>
                  <a:pt x="70103" y="178308"/>
                </a:lnTo>
                <a:lnTo>
                  <a:pt x="70103" y="170687"/>
                </a:lnTo>
                <a:lnTo>
                  <a:pt x="38100" y="147827"/>
                </a:lnTo>
                <a:lnTo>
                  <a:pt x="28646" y="143232"/>
                </a:lnTo>
                <a:lnTo>
                  <a:pt x="20764" y="138493"/>
                </a:lnTo>
                <a:lnTo>
                  <a:pt x="14311" y="133469"/>
                </a:lnTo>
                <a:lnTo>
                  <a:pt x="9144" y="128016"/>
                </a:lnTo>
                <a:lnTo>
                  <a:pt x="3047" y="121919"/>
                </a:lnTo>
                <a:lnTo>
                  <a:pt x="0" y="114300"/>
                </a:lnTo>
                <a:lnTo>
                  <a:pt x="0" y="105155"/>
                </a:lnTo>
                <a:lnTo>
                  <a:pt x="20883" y="71961"/>
                </a:lnTo>
                <a:lnTo>
                  <a:pt x="47244" y="65531"/>
                </a:lnTo>
                <a:lnTo>
                  <a:pt x="56102" y="66079"/>
                </a:lnTo>
                <a:lnTo>
                  <a:pt x="64388" y="67627"/>
                </a:lnTo>
                <a:lnTo>
                  <a:pt x="72104" y="70032"/>
                </a:lnTo>
                <a:lnTo>
                  <a:pt x="79247" y="73151"/>
                </a:lnTo>
                <a:lnTo>
                  <a:pt x="79247" y="77724"/>
                </a:lnTo>
                <a:lnTo>
                  <a:pt x="36575" y="77724"/>
                </a:lnTo>
                <a:lnTo>
                  <a:pt x="28955" y="80772"/>
                </a:lnTo>
                <a:lnTo>
                  <a:pt x="16763" y="89916"/>
                </a:lnTo>
                <a:lnTo>
                  <a:pt x="13715" y="96012"/>
                </a:lnTo>
                <a:lnTo>
                  <a:pt x="13715" y="111251"/>
                </a:lnTo>
                <a:lnTo>
                  <a:pt x="15239" y="117348"/>
                </a:lnTo>
                <a:lnTo>
                  <a:pt x="19812" y="120396"/>
                </a:lnTo>
                <a:lnTo>
                  <a:pt x="23193" y="123848"/>
                </a:lnTo>
                <a:lnTo>
                  <a:pt x="28575" y="127444"/>
                </a:lnTo>
                <a:lnTo>
                  <a:pt x="35671" y="131325"/>
                </a:lnTo>
                <a:lnTo>
                  <a:pt x="44195" y="135636"/>
                </a:lnTo>
                <a:lnTo>
                  <a:pt x="54530" y="141065"/>
                </a:lnTo>
                <a:lnTo>
                  <a:pt x="83248" y="170854"/>
                </a:lnTo>
                <a:lnTo>
                  <a:pt x="83819" y="178308"/>
                </a:lnTo>
                <a:lnTo>
                  <a:pt x="82962" y="186023"/>
                </a:lnTo>
                <a:lnTo>
                  <a:pt x="80390" y="193166"/>
                </a:lnTo>
                <a:lnTo>
                  <a:pt x="76104" y="199739"/>
                </a:lnTo>
                <a:lnTo>
                  <a:pt x="70103" y="205740"/>
                </a:lnTo>
                <a:close/>
              </a:path>
              <a:path w="4998720" h="281939">
                <a:moveTo>
                  <a:pt x="79247" y="88391"/>
                </a:moveTo>
                <a:lnTo>
                  <a:pt x="71223" y="83510"/>
                </a:lnTo>
                <a:lnTo>
                  <a:pt x="63055" y="80200"/>
                </a:lnTo>
                <a:lnTo>
                  <a:pt x="54602" y="78319"/>
                </a:lnTo>
                <a:lnTo>
                  <a:pt x="45719" y="77724"/>
                </a:lnTo>
                <a:lnTo>
                  <a:pt x="79247" y="77724"/>
                </a:lnTo>
                <a:lnTo>
                  <a:pt x="79247" y="88391"/>
                </a:lnTo>
                <a:close/>
              </a:path>
              <a:path w="4998720" h="281939">
                <a:moveTo>
                  <a:pt x="35051" y="216408"/>
                </a:moveTo>
                <a:lnTo>
                  <a:pt x="25074" y="215836"/>
                </a:lnTo>
                <a:lnTo>
                  <a:pt x="15811" y="214122"/>
                </a:lnTo>
                <a:lnTo>
                  <a:pt x="7405" y="211264"/>
                </a:lnTo>
                <a:lnTo>
                  <a:pt x="0" y="207263"/>
                </a:lnTo>
                <a:lnTo>
                  <a:pt x="0" y="192024"/>
                </a:lnTo>
                <a:lnTo>
                  <a:pt x="4572" y="196596"/>
                </a:lnTo>
                <a:lnTo>
                  <a:pt x="10667" y="199644"/>
                </a:lnTo>
                <a:lnTo>
                  <a:pt x="18287" y="201168"/>
                </a:lnTo>
                <a:lnTo>
                  <a:pt x="24383" y="204216"/>
                </a:lnTo>
                <a:lnTo>
                  <a:pt x="30479" y="205740"/>
                </a:lnTo>
                <a:lnTo>
                  <a:pt x="70103" y="205740"/>
                </a:lnTo>
                <a:lnTo>
                  <a:pt x="63555" y="210621"/>
                </a:lnTo>
                <a:lnTo>
                  <a:pt x="55435" y="213931"/>
                </a:lnTo>
                <a:lnTo>
                  <a:pt x="45886" y="215812"/>
                </a:lnTo>
                <a:lnTo>
                  <a:pt x="35051" y="216408"/>
                </a:lnTo>
                <a:close/>
              </a:path>
              <a:path w="4998720" h="281939">
                <a:moveTo>
                  <a:pt x="2894076" y="70103"/>
                </a:moveTo>
                <a:lnTo>
                  <a:pt x="2881884" y="70103"/>
                </a:lnTo>
                <a:lnTo>
                  <a:pt x="2881884" y="32003"/>
                </a:lnTo>
                <a:lnTo>
                  <a:pt x="2883407" y="32003"/>
                </a:lnTo>
                <a:lnTo>
                  <a:pt x="2886455" y="30480"/>
                </a:lnTo>
                <a:lnTo>
                  <a:pt x="2887979" y="30480"/>
                </a:lnTo>
                <a:lnTo>
                  <a:pt x="2891028" y="28955"/>
                </a:lnTo>
                <a:lnTo>
                  <a:pt x="2892552" y="28955"/>
                </a:lnTo>
                <a:lnTo>
                  <a:pt x="2894076" y="27431"/>
                </a:lnTo>
                <a:lnTo>
                  <a:pt x="2894076" y="70103"/>
                </a:lnTo>
                <a:close/>
              </a:path>
              <a:path w="4998720" h="281939">
                <a:moveTo>
                  <a:pt x="2932176" y="80772"/>
                </a:moveTo>
                <a:lnTo>
                  <a:pt x="2855976" y="80772"/>
                </a:lnTo>
                <a:lnTo>
                  <a:pt x="2855976" y="70103"/>
                </a:lnTo>
                <a:lnTo>
                  <a:pt x="2932176" y="70103"/>
                </a:lnTo>
                <a:lnTo>
                  <a:pt x="2932176" y="80772"/>
                </a:lnTo>
                <a:close/>
              </a:path>
              <a:path w="4998720" h="281939">
                <a:moveTo>
                  <a:pt x="2919984" y="216408"/>
                </a:moveTo>
                <a:lnTo>
                  <a:pt x="2913887" y="216408"/>
                </a:lnTo>
                <a:lnTo>
                  <a:pt x="2899886" y="214098"/>
                </a:lnTo>
                <a:lnTo>
                  <a:pt x="2889885" y="207073"/>
                </a:lnTo>
                <a:lnTo>
                  <a:pt x="2883884" y="195191"/>
                </a:lnTo>
                <a:lnTo>
                  <a:pt x="2881884" y="178308"/>
                </a:lnTo>
                <a:lnTo>
                  <a:pt x="2881884" y="80772"/>
                </a:lnTo>
                <a:lnTo>
                  <a:pt x="2894076" y="80772"/>
                </a:lnTo>
                <a:lnTo>
                  <a:pt x="2894076" y="185927"/>
                </a:lnTo>
                <a:lnTo>
                  <a:pt x="2895600" y="193548"/>
                </a:lnTo>
                <a:lnTo>
                  <a:pt x="2900172" y="198119"/>
                </a:lnTo>
                <a:lnTo>
                  <a:pt x="2903220" y="202691"/>
                </a:lnTo>
                <a:lnTo>
                  <a:pt x="2907791" y="204216"/>
                </a:lnTo>
                <a:lnTo>
                  <a:pt x="2932176" y="204216"/>
                </a:lnTo>
                <a:lnTo>
                  <a:pt x="2932176" y="211836"/>
                </a:lnTo>
                <a:lnTo>
                  <a:pt x="2926079" y="214883"/>
                </a:lnTo>
                <a:lnTo>
                  <a:pt x="2919984" y="216408"/>
                </a:lnTo>
                <a:close/>
              </a:path>
              <a:path w="4998720" h="281939">
                <a:moveTo>
                  <a:pt x="2932176" y="204216"/>
                </a:moveTo>
                <a:lnTo>
                  <a:pt x="2919984" y="204216"/>
                </a:lnTo>
                <a:lnTo>
                  <a:pt x="2926079" y="202691"/>
                </a:lnTo>
                <a:lnTo>
                  <a:pt x="2932176" y="199644"/>
                </a:lnTo>
                <a:lnTo>
                  <a:pt x="2932176" y="204216"/>
                </a:lnTo>
                <a:close/>
              </a:path>
              <a:path w="4998720" h="281939">
                <a:moveTo>
                  <a:pt x="888491" y="213359"/>
                </a:moveTo>
                <a:lnTo>
                  <a:pt x="874776" y="213359"/>
                </a:lnTo>
                <a:lnTo>
                  <a:pt x="874776" y="12191"/>
                </a:lnTo>
                <a:lnTo>
                  <a:pt x="931163" y="12191"/>
                </a:lnTo>
                <a:lnTo>
                  <a:pt x="943165" y="13049"/>
                </a:lnTo>
                <a:lnTo>
                  <a:pt x="954024" y="15621"/>
                </a:lnTo>
                <a:lnTo>
                  <a:pt x="963739" y="19907"/>
                </a:lnTo>
                <a:lnTo>
                  <a:pt x="970134" y="24383"/>
                </a:lnTo>
                <a:lnTo>
                  <a:pt x="888491" y="24383"/>
                </a:lnTo>
                <a:lnTo>
                  <a:pt x="888491" y="111251"/>
                </a:lnTo>
                <a:lnTo>
                  <a:pt x="962944" y="111251"/>
                </a:lnTo>
                <a:lnTo>
                  <a:pt x="960120" y="113156"/>
                </a:lnTo>
                <a:lnTo>
                  <a:pt x="950928" y="116871"/>
                </a:lnTo>
                <a:lnTo>
                  <a:pt x="940307" y="118872"/>
                </a:lnTo>
                <a:lnTo>
                  <a:pt x="940307" y="120396"/>
                </a:lnTo>
                <a:lnTo>
                  <a:pt x="945352" y="123444"/>
                </a:lnTo>
                <a:lnTo>
                  <a:pt x="888491" y="123444"/>
                </a:lnTo>
                <a:lnTo>
                  <a:pt x="888491" y="213359"/>
                </a:lnTo>
                <a:close/>
              </a:path>
              <a:path w="4998720" h="281939">
                <a:moveTo>
                  <a:pt x="962944" y="111251"/>
                </a:moveTo>
                <a:lnTo>
                  <a:pt x="923544" y="111251"/>
                </a:lnTo>
                <a:lnTo>
                  <a:pt x="934402" y="110418"/>
                </a:lnTo>
                <a:lnTo>
                  <a:pt x="944118" y="108013"/>
                </a:lnTo>
                <a:lnTo>
                  <a:pt x="972978" y="75485"/>
                </a:lnTo>
                <a:lnTo>
                  <a:pt x="973835" y="65531"/>
                </a:lnTo>
                <a:lnTo>
                  <a:pt x="973002" y="56697"/>
                </a:lnTo>
                <a:lnTo>
                  <a:pt x="946403" y="27431"/>
                </a:lnTo>
                <a:lnTo>
                  <a:pt x="926591" y="24383"/>
                </a:lnTo>
                <a:lnTo>
                  <a:pt x="970134" y="24383"/>
                </a:lnTo>
                <a:lnTo>
                  <a:pt x="987551" y="64008"/>
                </a:lnTo>
                <a:lnTo>
                  <a:pt x="986718" y="74866"/>
                </a:lnTo>
                <a:lnTo>
                  <a:pt x="984313" y="84581"/>
                </a:lnTo>
                <a:lnTo>
                  <a:pt x="980479" y="93154"/>
                </a:lnTo>
                <a:lnTo>
                  <a:pt x="975359" y="100583"/>
                </a:lnTo>
                <a:lnTo>
                  <a:pt x="968168" y="107727"/>
                </a:lnTo>
                <a:lnTo>
                  <a:pt x="962944" y="111251"/>
                </a:lnTo>
                <a:close/>
              </a:path>
              <a:path w="4998720" h="281939">
                <a:moveTo>
                  <a:pt x="993648" y="213359"/>
                </a:moveTo>
                <a:lnTo>
                  <a:pt x="978407" y="213359"/>
                </a:lnTo>
                <a:lnTo>
                  <a:pt x="950976" y="153924"/>
                </a:lnTo>
                <a:lnTo>
                  <a:pt x="946642" y="145613"/>
                </a:lnTo>
                <a:lnTo>
                  <a:pt x="942594" y="138874"/>
                </a:lnTo>
                <a:lnTo>
                  <a:pt x="938545" y="133564"/>
                </a:lnTo>
                <a:lnTo>
                  <a:pt x="934212" y="129540"/>
                </a:lnTo>
                <a:lnTo>
                  <a:pt x="922020" y="123444"/>
                </a:lnTo>
                <a:lnTo>
                  <a:pt x="945352" y="123444"/>
                </a:lnTo>
                <a:lnTo>
                  <a:pt x="946022" y="123848"/>
                </a:lnTo>
                <a:lnTo>
                  <a:pt x="951737" y="129730"/>
                </a:lnTo>
                <a:lnTo>
                  <a:pt x="957452" y="138183"/>
                </a:lnTo>
                <a:lnTo>
                  <a:pt x="963167" y="149351"/>
                </a:lnTo>
                <a:lnTo>
                  <a:pt x="993648" y="213359"/>
                </a:lnTo>
                <a:close/>
              </a:path>
              <a:path w="4998720" h="281939">
                <a:moveTo>
                  <a:pt x="2817876" y="74675"/>
                </a:moveTo>
                <a:lnTo>
                  <a:pt x="2807207" y="74675"/>
                </a:lnTo>
                <a:lnTo>
                  <a:pt x="2825496" y="12191"/>
                </a:lnTo>
                <a:lnTo>
                  <a:pt x="2839211" y="12191"/>
                </a:lnTo>
                <a:lnTo>
                  <a:pt x="2817876" y="74675"/>
                </a:lnTo>
                <a:close/>
              </a:path>
              <a:path w="4998720" h="281939">
                <a:moveTo>
                  <a:pt x="4998720" y="213359"/>
                </a:moveTo>
                <a:lnTo>
                  <a:pt x="4986528" y="213359"/>
                </a:lnTo>
                <a:lnTo>
                  <a:pt x="4986528" y="0"/>
                </a:lnTo>
                <a:lnTo>
                  <a:pt x="4998720" y="0"/>
                </a:lnTo>
                <a:lnTo>
                  <a:pt x="4998720" y="213359"/>
                </a:lnTo>
                <a:close/>
              </a:path>
              <a:path w="4998720" h="281939">
                <a:moveTo>
                  <a:pt x="4794504" y="213359"/>
                </a:moveTo>
                <a:lnTo>
                  <a:pt x="4782311" y="213359"/>
                </a:lnTo>
                <a:lnTo>
                  <a:pt x="4782311" y="0"/>
                </a:lnTo>
                <a:lnTo>
                  <a:pt x="4794504" y="0"/>
                </a:lnTo>
                <a:lnTo>
                  <a:pt x="4794504" y="213359"/>
                </a:lnTo>
                <a:close/>
              </a:path>
              <a:path w="4998720" h="281939">
                <a:moveTo>
                  <a:pt x="4735067" y="213359"/>
                </a:moveTo>
                <a:lnTo>
                  <a:pt x="4722876" y="213359"/>
                </a:lnTo>
                <a:lnTo>
                  <a:pt x="4722876" y="0"/>
                </a:lnTo>
                <a:lnTo>
                  <a:pt x="4735067" y="0"/>
                </a:lnTo>
                <a:lnTo>
                  <a:pt x="4735067" y="213359"/>
                </a:lnTo>
                <a:close/>
              </a:path>
              <a:path w="4998720" h="281939">
                <a:moveTo>
                  <a:pt x="1552955" y="213359"/>
                </a:moveTo>
                <a:lnTo>
                  <a:pt x="1540763" y="213359"/>
                </a:lnTo>
                <a:lnTo>
                  <a:pt x="1540763" y="0"/>
                </a:lnTo>
                <a:lnTo>
                  <a:pt x="1552955" y="0"/>
                </a:lnTo>
                <a:lnTo>
                  <a:pt x="1552955" y="137159"/>
                </a:lnTo>
                <a:lnTo>
                  <a:pt x="1569719" y="137159"/>
                </a:lnTo>
                <a:lnTo>
                  <a:pt x="1568195" y="138683"/>
                </a:lnTo>
                <a:lnTo>
                  <a:pt x="1571181" y="141731"/>
                </a:lnTo>
                <a:lnTo>
                  <a:pt x="1552955" y="141731"/>
                </a:lnTo>
                <a:lnTo>
                  <a:pt x="1552955" y="213359"/>
                </a:lnTo>
                <a:close/>
              </a:path>
              <a:path w="4998720" h="281939">
                <a:moveTo>
                  <a:pt x="1569719" y="137159"/>
                </a:moveTo>
                <a:lnTo>
                  <a:pt x="1554479" y="137159"/>
                </a:lnTo>
                <a:lnTo>
                  <a:pt x="1620012" y="70103"/>
                </a:lnTo>
                <a:lnTo>
                  <a:pt x="1636776" y="70103"/>
                </a:lnTo>
                <a:lnTo>
                  <a:pt x="1569719" y="137159"/>
                </a:lnTo>
                <a:close/>
              </a:path>
              <a:path w="4998720" h="281939">
                <a:moveTo>
                  <a:pt x="1641348" y="213359"/>
                </a:moveTo>
                <a:lnTo>
                  <a:pt x="1623059" y="213359"/>
                </a:lnTo>
                <a:lnTo>
                  <a:pt x="1554479" y="141731"/>
                </a:lnTo>
                <a:lnTo>
                  <a:pt x="1571181" y="141731"/>
                </a:lnTo>
                <a:lnTo>
                  <a:pt x="1641348" y="213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7763" y="589787"/>
            <a:ext cx="3965448" cy="4800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48143" y="2039111"/>
            <a:ext cx="2627375" cy="524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248143" y="2732532"/>
            <a:ext cx="2627375" cy="748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48143" y="3646932"/>
            <a:ext cx="2627375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48143" y="4338828"/>
            <a:ext cx="2627375" cy="1199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48143" y="5696711"/>
            <a:ext cx="2627375" cy="975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82702" y="2032254"/>
          <a:ext cx="9606915" cy="4669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5432"/>
                <a:gridCol w="60959"/>
                <a:gridCol w="3785616"/>
                <a:gridCol w="2663951"/>
              </a:tblGrid>
              <a:tr h="300227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 spc="-11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400" spc="-54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5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Step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 spc="-30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Statistical</a:t>
                      </a:r>
                      <a:r>
                        <a:rPr dirty="0" sz="1400" spc="-55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2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Tests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 spc="-22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Variable</a:t>
                      </a:r>
                      <a:r>
                        <a:rPr dirty="0" sz="1400" spc="-484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21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Selection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4028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9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00" spc="-34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1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r>
                        <a:rPr dirty="0" sz="1000" spc="-36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0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–</a:t>
                      </a:r>
                      <a:r>
                        <a:rPr dirty="0" sz="1000" spc="-34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6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Delimited,</a:t>
                      </a:r>
                      <a:r>
                        <a:rPr dirty="0" sz="1000" spc="-35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8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Fixed,</a:t>
                      </a:r>
                      <a:r>
                        <a:rPr dirty="0" sz="1000" spc="-34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SAS,</a:t>
                      </a:r>
                      <a:r>
                        <a:rPr dirty="0" sz="1000" spc="-35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3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SPSS,</a:t>
                      </a:r>
                      <a:r>
                        <a:rPr dirty="0" sz="1000" spc="-35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5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OBDC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3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Chi</a:t>
                      </a:r>
                      <a:r>
                        <a:rPr dirty="0" sz="1000" spc="-37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9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Square</a:t>
                      </a:r>
                      <a:r>
                        <a:rPr dirty="0" sz="1000" spc="-38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Test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2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Stepwise</a:t>
                      </a:r>
                      <a:r>
                        <a:rPr dirty="0" sz="1000" spc="-40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Regression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7357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6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Variable</a:t>
                      </a:r>
                      <a:r>
                        <a:rPr dirty="0" sz="1000" spc="-35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6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creation</a:t>
                      </a:r>
                      <a:r>
                        <a:rPr dirty="0" sz="1000" spc="-36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19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dirty="0" sz="1000" spc="-34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transformation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4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Kendall</a:t>
                      </a:r>
                      <a:r>
                        <a:rPr dirty="0" sz="1000" spc="-35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6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r>
                        <a:rPr dirty="0" sz="1000" spc="-34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6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Correlation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0"/>
                    </a:solidFill>
                  </a:tcPr>
                </a:tc>
              </a:tr>
              <a:tr h="262127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6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Recode</a:t>
                      </a:r>
                      <a:r>
                        <a:rPr dirty="0" sz="1000" spc="-40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8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variables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Fisher’s</a:t>
                      </a:r>
                      <a:r>
                        <a:rPr dirty="0" sz="1000" spc="-37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Exact</a:t>
                      </a:r>
                      <a:r>
                        <a:rPr dirty="0" sz="1000" spc="-36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6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Test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670"/>
                        </a:lnSpc>
                      </a:pPr>
                      <a:r>
                        <a:rPr dirty="0" sz="1400" spc="-17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Simulation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000" spc="-15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Factor</a:t>
                      </a:r>
                      <a:r>
                        <a:rPr dirty="0" sz="1000" spc="-409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8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variables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000" spc="-15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Student’s</a:t>
                      </a:r>
                      <a:r>
                        <a:rPr dirty="0" sz="1000" spc="-42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8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t-Test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73152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000" spc="-1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Simulation</a:t>
                      </a:r>
                      <a:r>
                        <a:rPr dirty="0" sz="1000" spc="-37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2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(e.g.</a:t>
                      </a:r>
                      <a:r>
                        <a:rPr dirty="0" sz="1000" spc="-33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2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Monte</a:t>
                      </a:r>
                      <a:r>
                        <a:rPr dirty="0" sz="1000" spc="-34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7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Carlo)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478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12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Missing</a:t>
                      </a:r>
                      <a:r>
                        <a:rPr dirty="0" sz="1000" spc="-36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value</a:t>
                      </a:r>
                      <a:r>
                        <a:rPr dirty="0" sz="1000" spc="-35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handling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400" spc="-11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Sampling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73152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000" spc="-21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Parallel</a:t>
                      </a:r>
                      <a:r>
                        <a:rPr dirty="0" sz="1000" spc="-35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1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Random</a:t>
                      </a:r>
                      <a:r>
                        <a:rPr dirty="0" sz="1000" spc="-36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dirty="0" sz="1000" spc="-3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Generation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0114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000" spc="-20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Sort,</a:t>
                      </a:r>
                      <a:r>
                        <a:rPr dirty="0" sz="1000" spc="-38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9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Merge,</a:t>
                      </a:r>
                      <a:r>
                        <a:rPr dirty="0" sz="1000" spc="-36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22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Split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73152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0"/>
                    </a:solidFill>
                  </a:tcPr>
                </a:tc>
              </a:tr>
              <a:tr h="201167"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000" spc="-9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Aggregate</a:t>
                      </a:r>
                      <a:r>
                        <a:rPr dirty="0" sz="1000" spc="-36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7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by</a:t>
                      </a:r>
                      <a:r>
                        <a:rPr dirty="0" sz="1000" spc="-34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category</a:t>
                      </a:r>
                      <a:r>
                        <a:rPr dirty="0" sz="1000" spc="-36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(means,</a:t>
                      </a:r>
                      <a:r>
                        <a:rPr dirty="0" sz="1000" spc="-310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95">
                          <a:solidFill>
                            <a:srgbClr val="003B6B"/>
                          </a:solidFill>
                          <a:latin typeface="Courier New"/>
                          <a:cs typeface="Courier New"/>
                        </a:rPr>
                        <a:t>sums)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1000" spc="-7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Subsample</a:t>
                      </a:r>
                      <a:r>
                        <a:rPr dirty="0" sz="1000" spc="-36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(observations</a:t>
                      </a:r>
                      <a:r>
                        <a:rPr dirty="0" sz="1000" spc="-37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19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dirty="0" sz="1000" spc="-35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9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variables)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22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Cluster</a:t>
                      </a:r>
                      <a:r>
                        <a:rPr dirty="0" sz="1400" spc="-53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21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Analysis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0820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1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Random</a:t>
                      </a:r>
                      <a:r>
                        <a:rPr dirty="0" sz="1000" spc="-45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9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Sampling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15823"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400" spc="-21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Descriptive</a:t>
                      </a:r>
                      <a:r>
                        <a:rPr dirty="0" sz="1400" spc="-52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30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Statistics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-5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K-Means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097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48767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48767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15824">
                <a:tc rowSpan="3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4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Min</a:t>
                      </a:r>
                      <a:r>
                        <a:rPr dirty="0" sz="1000" spc="-33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21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dirty="0" sz="1000" spc="-33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8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Max,</a:t>
                      </a:r>
                      <a:r>
                        <a:rPr dirty="0" sz="1000" spc="-33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6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Mean,</a:t>
                      </a:r>
                      <a:r>
                        <a:rPr dirty="0" sz="1000" spc="-32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5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Median</a:t>
                      </a:r>
                      <a:r>
                        <a:rPr dirty="0" sz="1000" spc="-34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7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(approx.)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0"/>
                    </a:solidFill>
                  </a:tcPr>
                </a:tc>
              </a:tr>
              <a:tr h="6553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040">
                        <a:lnSpc>
                          <a:spcPts val="885"/>
                        </a:lnSpc>
                      </a:pPr>
                      <a:r>
                        <a:rPr dirty="0" sz="1400" spc="-23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Predictive</a:t>
                      </a:r>
                      <a:r>
                        <a:rPr dirty="0" sz="1400" spc="-49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7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Models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6705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0"/>
                    </a:solidFill>
                  </a:tcPr>
                </a:tc>
              </a:tr>
              <a:tr h="1066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6705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 spc="-26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Classification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5552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 spc="-1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Quantiles</a:t>
                      </a:r>
                      <a:r>
                        <a:rPr dirty="0" sz="1000" spc="-37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7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(approx.)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170"/>
                        </a:lnSpc>
                      </a:pPr>
                      <a:r>
                        <a:rPr dirty="0" sz="1000" spc="4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Sum</a:t>
                      </a:r>
                      <a:r>
                        <a:rPr dirty="0" sz="1000" spc="-34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r>
                        <a:rPr dirty="0" sz="1000" spc="-32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1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Squares</a:t>
                      </a:r>
                      <a:r>
                        <a:rPr dirty="0" sz="1000" spc="-33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4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(cross</a:t>
                      </a:r>
                      <a:r>
                        <a:rPr dirty="0" sz="850" spc="-254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8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product</a:t>
                      </a:r>
                      <a:r>
                        <a:rPr dirty="0" sz="850" spc="-229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1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matrix</a:t>
                      </a:r>
                      <a:r>
                        <a:rPr dirty="0" sz="850" spc="-24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5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dirty="0" sz="850" spc="-26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4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set</a:t>
                      </a:r>
                      <a:r>
                        <a:rPr dirty="0" sz="850" spc="-254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5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variables)</a:t>
                      </a:r>
                      <a:endParaRPr sz="8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67056">
                      <a:solidFill>
                        <a:srgbClr val="FFFFFF"/>
                      </a:solidFill>
                      <a:prstDash val="solid"/>
                    </a:lnT>
                    <a:lnB w="6705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4028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1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Standard</a:t>
                      </a:r>
                      <a:r>
                        <a:rPr dirty="0" sz="1000" spc="-39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Deviation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160"/>
                        </a:lnSpc>
                      </a:pPr>
                      <a:r>
                        <a:rPr dirty="0" sz="1000" spc="-14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Quantiles</a:t>
                      </a:r>
                      <a:r>
                        <a:rPr dirty="0" sz="1000" spc="-37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7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(approx.)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6705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140"/>
                        </a:lnSpc>
                      </a:pPr>
                      <a:r>
                        <a:rPr dirty="0" sz="1000" spc="-1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Decision</a:t>
                      </a:r>
                      <a:r>
                        <a:rPr dirty="0" sz="1000" spc="-43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Trees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10311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 spc="-13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Variance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66040" marR="364490">
                        <a:lnSpc>
                          <a:spcPts val="1190"/>
                        </a:lnSpc>
                        <a:spcBef>
                          <a:spcPts val="229"/>
                        </a:spcBef>
                      </a:pPr>
                      <a:r>
                        <a:rPr dirty="0" sz="1000" spc="-13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Generalized </a:t>
                      </a:r>
                      <a:r>
                        <a:rPr dirty="0" sz="1000" spc="-16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Linear </a:t>
                      </a:r>
                      <a:r>
                        <a:rPr dirty="0" sz="1000" spc="-6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Models </a:t>
                      </a:r>
                      <a:r>
                        <a:rPr dirty="0" sz="1000" spc="-7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(GLM) </a:t>
                      </a:r>
                      <a:r>
                        <a:rPr dirty="0" sz="1000" spc="-14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exponential </a:t>
                      </a:r>
                      <a:r>
                        <a:rPr dirty="0" sz="1000" spc="-16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family  </a:t>
                      </a:r>
                      <a:r>
                        <a:rPr dirty="0" sz="1000" spc="-20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distributions:</a:t>
                      </a:r>
                      <a:r>
                        <a:rPr dirty="0" sz="1000" spc="-35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binomial,</a:t>
                      </a:r>
                      <a:r>
                        <a:rPr dirty="0" sz="1000" spc="-36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Gaussian,</a:t>
                      </a:r>
                      <a:r>
                        <a:rPr dirty="0" sz="1000" spc="-31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6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inverse</a:t>
                      </a:r>
                      <a:r>
                        <a:rPr dirty="0" sz="1000" spc="-34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Gaussian,</a:t>
                      </a:r>
                      <a:r>
                        <a:rPr dirty="0" sz="1000" spc="-32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Poisson,  </a:t>
                      </a:r>
                      <a:r>
                        <a:rPr dirty="0" sz="1000" spc="-12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Tweedie.</a:t>
                      </a:r>
                      <a:r>
                        <a:rPr dirty="0" sz="1000" spc="-31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1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Standard</a:t>
                      </a:r>
                      <a:r>
                        <a:rPr dirty="0" sz="1000" spc="-35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22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r>
                        <a:rPr dirty="0" sz="1000" spc="-33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8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functions:</a:t>
                      </a:r>
                      <a:r>
                        <a:rPr dirty="0" sz="1000" spc="-33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9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cauchit,</a:t>
                      </a:r>
                      <a:r>
                        <a:rPr dirty="0" sz="1000" spc="-31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21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identity,</a:t>
                      </a:r>
                      <a:r>
                        <a:rPr dirty="0" sz="1000" spc="-35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9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log,</a:t>
                      </a:r>
                      <a:r>
                        <a:rPr dirty="0" sz="1000" spc="-34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23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logit,  </a:t>
                      </a:r>
                      <a:r>
                        <a:rPr dirty="0" sz="1000" spc="-19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probit.</a:t>
                      </a:r>
                      <a:r>
                        <a:rPr dirty="0" sz="1000" spc="-37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1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User</a:t>
                      </a:r>
                      <a:r>
                        <a:rPr dirty="0" sz="1000" spc="-32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3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defined</a:t>
                      </a:r>
                      <a:r>
                        <a:rPr dirty="0" sz="1000" spc="-33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8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distributions</a:t>
                      </a:r>
                      <a:r>
                        <a:rPr dirty="0" sz="1000" spc="-36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19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dirty="0" sz="1000" spc="-31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22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r>
                        <a:rPr dirty="0" sz="1000" spc="-34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8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functions.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140"/>
                        </a:lnSpc>
                      </a:pPr>
                      <a:r>
                        <a:rPr dirty="0" sz="1000" spc="-1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Decision</a:t>
                      </a:r>
                      <a:r>
                        <a:rPr dirty="0" sz="1000" spc="-40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6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Forests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4789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000" spc="-16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Correlation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00" spc="-13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Gradient</a:t>
                      </a:r>
                      <a:r>
                        <a:rPr dirty="0" sz="1000" spc="-37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9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Boosted</a:t>
                      </a:r>
                      <a:r>
                        <a:rPr dirty="0" sz="1000" spc="-37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Decision</a:t>
                      </a:r>
                      <a:r>
                        <a:rPr dirty="0" sz="1000" spc="-37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Trees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41554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000" spc="-12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Covariance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Naïve</a:t>
                      </a:r>
                      <a:r>
                        <a:rPr dirty="0" sz="1000" spc="-43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0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Bayes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24968"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00" spc="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Sum</a:t>
                      </a:r>
                      <a:r>
                        <a:rPr dirty="0" sz="1000" spc="-3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r>
                        <a:rPr dirty="0" sz="1000" spc="-32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1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Squares</a:t>
                      </a:r>
                      <a:r>
                        <a:rPr dirty="0" sz="1000" spc="-33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(cross</a:t>
                      </a:r>
                      <a:r>
                        <a:rPr dirty="0" sz="850" spc="-254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8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product</a:t>
                      </a:r>
                      <a:r>
                        <a:rPr dirty="0" sz="850" spc="-229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1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matrix</a:t>
                      </a:r>
                      <a:r>
                        <a:rPr dirty="0" sz="850" spc="-24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5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dirty="0" sz="850" spc="-26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4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set</a:t>
                      </a:r>
                      <a:r>
                        <a:rPr dirty="0" sz="850" spc="-254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5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variables)</a:t>
                      </a:r>
                      <a:endParaRPr sz="8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8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00" spc="-12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Covariance</a:t>
                      </a:r>
                      <a:r>
                        <a:rPr dirty="0" sz="1000" spc="-34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19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dirty="0" sz="1000" spc="-34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6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Correlation</a:t>
                      </a:r>
                      <a:r>
                        <a:rPr dirty="0" sz="1000" spc="-35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Matrices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T w="13715">
                      <a:solidFill>
                        <a:srgbClr val="FFFFFF"/>
                      </a:solidFill>
                      <a:prstDash val="solid"/>
                    </a:lnT>
                    <a:lnB w="1371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90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400" spc="-10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Combination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5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5551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6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Pairwise</a:t>
                      </a:r>
                      <a:r>
                        <a:rPr dirty="0" sz="1000" spc="-38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Cross</a:t>
                      </a:r>
                      <a:r>
                        <a:rPr dirty="0" sz="1000" spc="-3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tabs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8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Logistic</a:t>
                      </a:r>
                      <a:r>
                        <a:rPr dirty="0" sz="1000" spc="-434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Regression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5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4027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6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Risk</a:t>
                      </a:r>
                      <a:r>
                        <a:rPr dirty="0" sz="1000" spc="-36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Ratio</a:t>
                      </a:r>
                      <a:r>
                        <a:rPr dirty="0" sz="1000" spc="-37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19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dirty="0" sz="1000" spc="-3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Odds</a:t>
                      </a:r>
                      <a:r>
                        <a:rPr dirty="0" sz="1000" spc="-37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Ratio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20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Classification</a:t>
                      </a:r>
                      <a:r>
                        <a:rPr dirty="0" sz="1000" spc="-35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19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dirty="0" sz="1000" spc="-33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Regression</a:t>
                      </a:r>
                      <a:r>
                        <a:rPr dirty="0" sz="1000" spc="-35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Trees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220"/>
                        </a:lnSpc>
                        <a:tabLst>
                          <a:tab pos="2068195" algn="l"/>
                        </a:tabLst>
                      </a:pPr>
                      <a:r>
                        <a:rPr dirty="0" sz="1000" spc="-12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rxDataStep	</a:t>
                      </a:r>
                      <a:r>
                        <a:rPr dirty="0" baseline="-15151" sz="1650" spc="187">
                          <a:solidFill>
                            <a:srgbClr val="505050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endParaRPr baseline="-15151" sz="16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5551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14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Cross-Tabulation</a:t>
                      </a:r>
                      <a:r>
                        <a:rPr dirty="0" sz="1000" spc="-33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r>
                        <a:rPr dirty="0" sz="1000" spc="-33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9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00" spc="-33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1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(standard</a:t>
                      </a:r>
                      <a:r>
                        <a:rPr dirty="0" sz="850" spc="-22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13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tables</a:t>
                      </a:r>
                      <a:r>
                        <a:rPr dirty="0" sz="850" spc="-25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19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dirty="0" sz="850" spc="-254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8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long</a:t>
                      </a:r>
                      <a:r>
                        <a:rPr dirty="0" sz="850" spc="-22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50" spc="-9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form)</a:t>
                      </a:r>
                      <a:endParaRPr sz="8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8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6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Predictions/scoring</a:t>
                      </a:r>
                      <a:r>
                        <a:rPr dirty="0" sz="1000" spc="-39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9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dirty="0" sz="1000" spc="-36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7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models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z="1000" spc="-15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rxExec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4027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2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Marginal</a:t>
                      </a:r>
                      <a:r>
                        <a:rPr dirty="0" sz="1000" spc="-3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7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Summaries</a:t>
                      </a:r>
                      <a:r>
                        <a:rPr dirty="0" sz="1000" spc="-33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5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r>
                        <a:rPr dirty="0" sz="1000" spc="-33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Cross</a:t>
                      </a:r>
                      <a:r>
                        <a:rPr dirty="0" sz="1000" spc="-320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45">
                          <a:solidFill>
                            <a:srgbClr val="00317B"/>
                          </a:solidFill>
                          <a:latin typeface="Courier New"/>
                          <a:cs typeface="Courier New"/>
                        </a:rPr>
                        <a:t>Tabulations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5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13716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15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Residuals</a:t>
                      </a:r>
                      <a:r>
                        <a:rPr dirty="0" sz="1000" spc="-37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8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dirty="0" sz="1000" spc="-36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27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all</a:t>
                      </a:r>
                      <a:r>
                        <a:rPr dirty="0" sz="1000" spc="-345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70">
                          <a:solidFill>
                            <a:srgbClr val="002864"/>
                          </a:solidFill>
                          <a:latin typeface="Courier New"/>
                          <a:cs typeface="Courier New"/>
                        </a:rPr>
                        <a:t>models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13716">
                      <a:solidFill>
                        <a:srgbClr val="FFFFFF"/>
                      </a:solidFill>
                      <a:prstDash val="solid"/>
                    </a:lnL>
                    <a:lnR w="50291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z="1000" spc="-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PEMA-R</a:t>
                      </a:r>
                      <a:r>
                        <a:rPr dirty="0" sz="1000" spc="-36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14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API</a:t>
                      </a:r>
                      <a:r>
                        <a:rPr dirty="0" sz="1000" spc="-36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40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Custom</a:t>
                      </a:r>
                      <a:r>
                        <a:rPr dirty="0" sz="1000" spc="-34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25">
                          <a:solidFill>
                            <a:srgbClr val="00232D"/>
                          </a:solidFill>
                          <a:latin typeface="Courier New"/>
                          <a:cs typeface="Courier New"/>
                        </a:rPr>
                        <a:t>Algorithms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L w="50291">
                      <a:solidFill>
                        <a:srgbClr val="FFFFFF"/>
                      </a:solidFill>
                      <a:prstDash val="solid"/>
                    </a:lnL>
                    <a:lnR w="13715">
                      <a:solidFill>
                        <a:srgbClr val="FFFFFF"/>
                      </a:solidFill>
                      <a:prstDash val="solid"/>
                    </a:lnR>
                    <a:lnT w="13716">
                      <a:solidFill>
                        <a:srgbClr val="FFFFFF"/>
                      </a:solidFill>
                      <a:prstDash val="solid"/>
                    </a:lnT>
                    <a:lnB w="13716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28244" y="589787"/>
            <a:ext cx="8136636" cy="480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3519" y="5856732"/>
            <a:ext cx="754380" cy="586740"/>
          </a:xfrm>
          <a:custGeom>
            <a:avLst/>
            <a:gdLst/>
            <a:ahLst/>
            <a:cxnLst/>
            <a:rect l="l" t="t" r="r" b="b"/>
            <a:pathLst>
              <a:path w="754379" h="586739">
                <a:moveTo>
                  <a:pt x="614351" y="156972"/>
                </a:moveTo>
                <a:lnTo>
                  <a:pt x="377951" y="156972"/>
                </a:lnTo>
                <a:lnTo>
                  <a:pt x="507491" y="0"/>
                </a:lnTo>
                <a:lnTo>
                  <a:pt x="493775" y="144780"/>
                </a:lnTo>
                <a:lnTo>
                  <a:pt x="623435" y="144780"/>
                </a:lnTo>
                <a:lnTo>
                  <a:pt x="614351" y="156972"/>
                </a:lnTo>
                <a:close/>
              </a:path>
              <a:path w="754379" h="586739">
                <a:moveTo>
                  <a:pt x="4571" y="396240"/>
                </a:moveTo>
                <a:lnTo>
                  <a:pt x="129539" y="320040"/>
                </a:lnTo>
                <a:lnTo>
                  <a:pt x="0" y="233172"/>
                </a:lnTo>
                <a:lnTo>
                  <a:pt x="161543" y="207264"/>
                </a:lnTo>
                <a:lnTo>
                  <a:pt x="13715" y="62484"/>
                </a:lnTo>
                <a:lnTo>
                  <a:pt x="256031" y="172212"/>
                </a:lnTo>
                <a:lnTo>
                  <a:pt x="602995" y="172212"/>
                </a:lnTo>
                <a:lnTo>
                  <a:pt x="583691" y="198120"/>
                </a:lnTo>
                <a:lnTo>
                  <a:pt x="737615" y="220980"/>
                </a:lnTo>
                <a:lnTo>
                  <a:pt x="615695" y="284988"/>
                </a:lnTo>
                <a:lnTo>
                  <a:pt x="737737" y="352044"/>
                </a:lnTo>
                <a:lnTo>
                  <a:pt x="588263" y="352044"/>
                </a:lnTo>
                <a:lnTo>
                  <a:pt x="596805" y="377952"/>
                </a:lnTo>
                <a:lnTo>
                  <a:pt x="198119" y="377952"/>
                </a:lnTo>
                <a:lnTo>
                  <a:pt x="4571" y="396240"/>
                </a:lnTo>
                <a:close/>
              </a:path>
              <a:path w="754379" h="586739">
                <a:moveTo>
                  <a:pt x="602995" y="172212"/>
                </a:moveTo>
                <a:lnTo>
                  <a:pt x="256031" y="172212"/>
                </a:lnTo>
                <a:lnTo>
                  <a:pt x="292607" y="62484"/>
                </a:lnTo>
                <a:lnTo>
                  <a:pt x="377951" y="156972"/>
                </a:lnTo>
                <a:lnTo>
                  <a:pt x="614351" y="156972"/>
                </a:lnTo>
                <a:lnTo>
                  <a:pt x="602995" y="172212"/>
                </a:lnTo>
                <a:close/>
              </a:path>
              <a:path w="754379" h="586739">
                <a:moveTo>
                  <a:pt x="623435" y="144780"/>
                </a:moveTo>
                <a:lnTo>
                  <a:pt x="493775" y="144780"/>
                </a:lnTo>
                <a:lnTo>
                  <a:pt x="641603" y="120396"/>
                </a:lnTo>
                <a:lnTo>
                  <a:pt x="623435" y="144780"/>
                </a:lnTo>
                <a:close/>
              </a:path>
              <a:path w="754379" h="586739">
                <a:moveTo>
                  <a:pt x="754379" y="361188"/>
                </a:moveTo>
                <a:lnTo>
                  <a:pt x="588263" y="352044"/>
                </a:lnTo>
                <a:lnTo>
                  <a:pt x="737737" y="352044"/>
                </a:lnTo>
                <a:lnTo>
                  <a:pt x="754379" y="361188"/>
                </a:lnTo>
                <a:close/>
              </a:path>
              <a:path w="754379" h="586739">
                <a:moveTo>
                  <a:pt x="166115" y="478536"/>
                </a:moveTo>
                <a:lnTo>
                  <a:pt x="198119" y="377952"/>
                </a:lnTo>
                <a:lnTo>
                  <a:pt x="596805" y="377952"/>
                </a:lnTo>
                <a:lnTo>
                  <a:pt x="601829" y="393192"/>
                </a:lnTo>
                <a:lnTo>
                  <a:pt x="489203" y="393192"/>
                </a:lnTo>
                <a:lnTo>
                  <a:pt x="486999" y="405384"/>
                </a:lnTo>
                <a:lnTo>
                  <a:pt x="367283" y="405384"/>
                </a:lnTo>
                <a:lnTo>
                  <a:pt x="360214" y="423672"/>
                </a:lnTo>
                <a:lnTo>
                  <a:pt x="269747" y="423672"/>
                </a:lnTo>
                <a:lnTo>
                  <a:pt x="166115" y="478536"/>
                </a:lnTo>
                <a:close/>
              </a:path>
              <a:path w="754379" h="586739">
                <a:moveTo>
                  <a:pt x="633983" y="490728"/>
                </a:moveTo>
                <a:lnTo>
                  <a:pt x="489203" y="393192"/>
                </a:lnTo>
                <a:lnTo>
                  <a:pt x="601829" y="393192"/>
                </a:lnTo>
                <a:lnTo>
                  <a:pt x="633983" y="490728"/>
                </a:lnTo>
                <a:close/>
              </a:path>
              <a:path w="754379" h="586739">
                <a:moveTo>
                  <a:pt x="463295" y="536448"/>
                </a:moveTo>
                <a:lnTo>
                  <a:pt x="367283" y="405384"/>
                </a:lnTo>
                <a:lnTo>
                  <a:pt x="486999" y="405384"/>
                </a:lnTo>
                <a:lnTo>
                  <a:pt x="463295" y="536448"/>
                </a:lnTo>
                <a:close/>
              </a:path>
              <a:path w="754379" h="586739">
                <a:moveTo>
                  <a:pt x="297179" y="586740"/>
                </a:moveTo>
                <a:lnTo>
                  <a:pt x="269747" y="423672"/>
                </a:lnTo>
                <a:lnTo>
                  <a:pt x="360214" y="423672"/>
                </a:lnTo>
                <a:lnTo>
                  <a:pt x="297179" y="58674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91700" y="1143000"/>
            <a:ext cx="190500" cy="18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9559" y="2039111"/>
            <a:ext cx="3076955" cy="1874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9559" y="3922776"/>
            <a:ext cx="3073908" cy="27721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7476" y="2039111"/>
            <a:ext cx="3785616" cy="11993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27476" y="3297935"/>
            <a:ext cx="3785616" cy="14249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25952" y="4143755"/>
            <a:ext cx="3785616" cy="2551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90204" y="5465064"/>
            <a:ext cx="586740" cy="586740"/>
          </a:xfrm>
          <a:custGeom>
            <a:avLst/>
            <a:gdLst/>
            <a:ahLst/>
            <a:cxnLst/>
            <a:rect l="l" t="t" r="r" b="b"/>
            <a:pathLst>
              <a:path w="586740" h="586739">
                <a:moveTo>
                  <a:pt x="294132" y="586739"/>
                </a:moveTo>
                <a:lnTo>
                  <a:pt x="246270" y="582908"/>
                </a:lnTo>
                <a:lnTo>
                  <a:pt x="200924" y="571816"/>
                </a:lnTo>
                <a:lnTo>
                  <a:pt x="158686" y="554068"/>
                </a:lnTo>
                <a:lnTo>
                  <a:pt x="120152" y="530266"/>
                </a:lnTo>
                <a:lnTo>
                  <a:pt x="85915" y="501014"/>
                </a:lnTo>
                <a:lnTo>
                  <a:pt x="56570" y="466917"/>
                </a:lnTo>
                <a:lnTo>
                  <a:pt x="32712" y="428576"/>
                </a:lnTo>
                <a:lnTo>
                  <a:pt x="14935" y="386596"/>
                </a:lnTo>
                <a:lnTo>
                  <a:pt x="3832" y="341580"/>
                </a:lnTo>
                <a:lnTo>
                  <a:pt x="0" y="294131"/>
                </a:lnTo>
                <a:lnTo>
                  <a:pt x="3832" y="246270"/>
                </a:lnTo>
                <a:lnTo>
                  <a:pt x="14935" y="200924"/>
                </a:lnTo>
                <a:lnTo>
                  <a:pt x="32712" y="158686"/>
                </a:lnTo>
                <a:lnTo>
                  <a:pt x="56570" y="120152"/>
                </a:lnTo>
                <a:lnTo>
                  <a:pt x="85915" y="85915"/>
                </a:lnTo>
                <a:lnTo>
                  <a:pt x="120152" y="56570"/>
                </a:lnTo>
                <a:lnTo>
                  <a:pt x="158686" y="32712"/>
                </a:lnTo>
                <a:lnTo>
                  <a:pt x="200924" y="14935"/>
                </a:lnTo>
                <a:lnTo>
                  <a:pt x="246270" y="3832"/>
                </a:lnTo>
                <a:lnTo>
                  <a:pt x="294132" y="0"/>
                </a:lnTo>
                <a:lnTo>
                  <a:pt x="341580" y="3832"/>
                </a:lnTo>
                <a:lnTo>
                  <a:pt x="386596" y="14935"/>
                </a:lnTo>
                <a:lnTo>
                  <a:pt x="428576" y="32712"/>
                </a:lnTo>
                <a:lnTo>
                  <a:pt x="466917" y="56570"/>
                </a:lnTo>
                <a:lnTo>
                  <a:pt x="501015" y="85915"/>
                </a:lnTo>
                <a:lnTo>
                  <a:pt x="530266" y="120152"/>
                </a:lnTo>
                <a:lnTo>
                  <a:pt x="554068" y="158686"/>
                </a:lnTo>
                <a:lnTo>
                  <a:pt x="571816" y="200924"/>
                </a:lnTo>
                <a:lnTo>
                  <a:pt x="582908" y="246270"/>
                </a:lnTo>
                <a:lnTo>
                  <a:pt x="586740" y="294131"/>
                </a:lnTo>
                <a:lnTo>
                  <a:pt x="582908" y="341580"/>
                </a:lnTo>
                <a:lnTo>
                  <a:pt x="571816" y="386596"/>
                </a:lnTo>
                <a:lnTo>
                  <a:pt x="554068" y="428576"/>
                </a:lnTo>
                <a:lnTo>
                  <a:pt x="530266" y="466917"/>
                </a:lnTo>
                <a:lnTo>
                  <a:pt x="501015" y="501014"/>
                </a:lnTo>
                <a:lnTo>
                  <a:pt x="466917" y="530266"/>
                </a:lnTo>
                <a:lnTo>
                  <a:pt x="428576" y="554068"/>
                </a:lnTo>
                <a:lnTo>
                  <a:pt x="386596" y="571816"/>
                </a:lnTo>
                <a:lnTo>
                  <a:pt x="341580" y="582908"/>
                </a:lnTo>
                <a:lnTo>
                  <a:pt x="294132" y="586739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98407" y="5620511"/>
            <a:ext cx="371855" cy="2758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559" y="2665476"/>
            <a:ext cx="6935724" cy="36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4944" y="3645408"/>
            <a:ext cx="6304787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811" y="473964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559" y="4619244"/>
            <a:ext cx="7522464" cy="364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8244" y="586740"/>
            <a:ext cx="3308604" cy="373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1227" y="2668523"/>
            <a:ext cx="965200" cy="279400"/>
          </a:xfrm>
          <a:custGeom>
            <a:avLst/>
            <a:gdLst/>
            <a:ahLst/>
            <a:cxnLst/>
            <a:rect l="l" t="t" r="r" b="b"/>
            <a:pathLst>
              <a:path w="965200" h="279400">
                <a:moveTo>
                  <a:pt x="499872" y="278891"/>
                </a:moveTo>
                <a:lnTo>
                  <a:pt x="470987" y="273748"/>
                </a:lnTo>
                <a:lnTo>
                  <a:pt x="450532" y="258317"/>
                </a:lnTo>
                <a:lnTo>
                  <a:pt x="438364" y="232600"/>
                </a:lnTo>
                <a:lnTo>
                  <a:pt x="434340" y="196595"/>
                </a:lnTo>
                <a:lnTo>
                  <a:pt x="434340" y="89915"/>
                </a:lnTo>
                <a:lnTo>
                  <a:pt x="451104" y="89915"/>
                </a:lnTo>
                <a:lnTo>
                  <a:pt x="451174" y="193547"/>
                </a:lnTo>
                <a:lnTo>
                  <a:pt x="451937" y="210026"/>
                </a:lnTo>
                <a:lnTo>
                  <a:pt x="463296" y="246887"/>
                </a:lnTo>
                <a:lnTo>
                  <a:pt x="502920" y="263651"/>
                </a:lnTo>
                <a:lnTo>
                  <a:pt x="541585" y="263651"/>
                </a:lnTo>
                <a:lnTo>
                  <a:pt x="534733" y="269557"/>
                </a:lnTo>
                <a:lnTo>
                  <a:pt x="518374" y="276582"/>
                </a:lnTo>
                <a:lnTo>
                  <a:pt x="499872" y="278891"/>
                </a:lnTo>
                <a:close/>
              </a:path>
              <a:path w="965200" h="279400">
                <a:moveTo>
                  <a:pt x="541585" y="263651"/>
                </a:moveTo>
                <a:lnTo>
                  <a:pt x="502920" y="263651"/>
                </a:lnTo>
                <a:lnTo>
                  <a:pt x="514921" y="262508"/>
                </a:lnTo>
                <a:lnTo>
                  <a:pt x="525780" y="259079"/>
                </a:lnTo>
                <a:lnTo>
                  <a:pt x="555688" y="222313"/>
                </a:lnTo>
                <a:lnTo>
                  <a:pt x="559308" y="193547"/>
                </a:lnTo>
                <a:lnTo>
                  <a:pt x="559308" y="89915"/>
                </a:lnTo>
                <a:lnTo>
                  <a:pt x="576072" y="89915"/>
                </a:lnTo>
                <a:lnTo>
                  <a:pt x="576072" y="240791"/>
                </a:lnTo>
                <a:lnTo>
                  <a:pt x="559308" y="240791"/>
                </a:lnTo>
                <a:lnTo>
                  <a:pt x="548520" y="257675"/>
                </a:lnTo>
                <a:lnTo>
                  <a:pt x="541585" y="263651"/>
                </a:lnTo>
                <a:close/>
              </a:path>
              <a:path w="965200" h="279400">
                <a:moveTo>
                  <a:pt x="576072" y="274319"/>
                </a:moveTo>
                <a:lnTo>
                  <a:pt x="559308" y="274319"/>
                </a:lnTo>
                <a:lnTo>
                  <a:pt x="559308" y="240791"/>
                </a:lnTo>
                <a:lnTo>
                  <a:pt x="576072" y="240791"/>
                </a:lnTo>
                <a:lnTo>
                  <a:pt x="576072" y="274319"/>
                </a:lnTo>
                <a:close/>
              </a:path>
              <a:path w="965200" h="279400">
                <a:moveTo>
                  <a:pt x="666855" y="123443"/>
                </a:moveTo>
                <a:lnTo>
                  <a:pt x="653796" y="123443"/>
                </a:lnTo>
                <a:lnTo>
                  <a:pt x="665273" y="106560"/>
                </a:lnTo>
                <a:lnTo>
                  <a:pt x="679323" y="94678"/>
                </a:lnTo>
                <a:lnTo>
                  <a:pt x="696229" y="87653"/>
                </a:lnTo>
                <a:lnTo>
                  <a:pt x="716280" y="85343"/>
                </a:lnTo>
                <a:lnTo>
                  <a:pt x="730281" y="86510"/>
                </a:lnTo>
                <a:lnTo>
                  <a:pt x="742569" y="90106"/>
                </a:lnTo>
                <a:lnTo>
                  <a:pt x="753141" y="96273"/>
                </a:lnTo>
                <a:lnTo>
                  <a:pt x="757440" y="100583"/>
                </a:lnTo>
                <a:lnTo>
                  <a:pt x="713232" y="100583"/>
                </a:lnTo>
                <a:lnTo>
                  <a:pt x="700968" y="101750"/>
                </a:lnTo>
                <a:lnTo>
                  <a:pt x="689419" y="105346"/>
                </a:lnTo>
                <a:lnTo>
                  <a:pt x="678727" y="111513"/>
                </a:lnTo>
                <a:lnTo>
                  <a:pt x="669036" y="120395"/>
                </a:lnTo>
                <a:lnTo>
                  <a:pt x="666855" y="123443"/>
                </a:lnTo>
                <a:close/>
              </a:path>
              <a:path w="965200" h="279400">
                <a:moveTo>
                  <a:pt x="652272" y="274319"/>
                </a:moveTo>
                <a:lnTo>
                  <a:pt x="635508" y="274319"/>
                </a:lnTo>
                <a:lnTo>
                  <a:pt x="635508" y="89915"/>
                </a:lnTo>
                <a:lnTo>
                  <a:pt x="652272" y="89915"/>
                </a:lnTo>
                <a:lnTo>
                  <a:pt x="652272" y="123443"/>
                </a:lnTo>
                <a:lnTo>
                  <a:pt x="666855" y="123443"/>
                </a:lnTo>
                <a:lnTo>
                  <a:pt x="661916" y="130349"/>
                </a:lnTo>
                <a:lnTo>
                  <a:pt x="656653" y="141731"/>
                </a:lnTo>
                <a:lnTo>
                  <a:pt x="653391" y="154257"/>
                </a:lnTo>
                <a:lnTo>
                  <a:pt x="652272" y="167639"/>
                </a:lnTo>
                <a:lnTo>
                  <a:pt x="652272" y="274319"/>
                </a:lnTo>
                <a:close/>
              </a:path>
              <a:path w="965200" h="279400">
                <a:moveTo>
                  <a:pt x="778764" y="274319"/>
                </a:moveTo>
                <a:lnTo>
                  <a:pt x="762000" y="274319"/>
                </a:lnTo>
                <a:lnTo>
                  <a:pt x="762000" y="166115"/>
                </a:lnTo>
                <a:lnTo>
                  <a:pt x="758880" y="137231"/>
                </a:lnTo>
                <a:lnTo>
                  <a:pt x="749617" y="116776"/>
                </a:lnTo>
                <a:lnTo>
                  <a:pt x="734353" y="104608"/>
                </a:lnTo>
                <a:lnTo>
                  <a:pt x="713232" y="100583"/>
                </a:lnTo>
                <a:lnTo>
                  <a:pt x="757440" y="100583"/>
                </a:lnTo>
                <a:lnTo>
                  <a:pt x="777644" y="144375"/>
                </a:lnTo>
                <a:lnTo>
                  <a:pt x="778764" y="161543"/>
                </a:lnTo>
                <a:lnTo>
                  <a:pt x="778764" y="274319"/>
                </a:lnTo>
                <a:close/>
              </a:path>
              <a:path w="965200" h="279400">
                <a:moveTo>
                  <a:pt x="120396" y="278891"/>
                </a:moveTo>
                <a:lnTo>
                  <a:pt x="71247" y="269938"/>
                </a:lnTo>
                <a:lnTo>
                  <a:pt x="33528" y="243839"/>
                </a:lnTo>
                <a:lnTo>
                  <a:pt x="8191" y="202501"/>
                </a:lnTo>
                <a:lnTo>
                  <a:pt x="0" y="150875"/>
                </a:lnTo>
                <a:lnTo>
                  <a:pt x="2285" y="120562"/>
                </a:lnTo>
                <a:lnTo>
                  <a:pt x="20573" y="69651"/>
                </a:lnTo>
                <a:lnTo>
                  <a:pt x="56007" y="31884"/>
                </a:lnTo>
                <a:lnTo>
                  <a:pt x="101727" y="12977"/>
                </a:lnTo>
                <a:lnTo>
                  <a:pt x="128016" y="10667"/>
                </a:lnTo>
                <a:lnTo>
                  <a:pt x="142851" y="11239"/>
                </a:lnTo>
                <a:lnTo>
                  <a:pt x="157543" y="12953"/>
                </a:lnTo>
                <a:lnTo>
                  <a:pt x="171950" y="15811"/>
                </a:lnTo>
                <a:lnTo>
                  <a:pt x="185928" y="19811"/>
                </a:lnTo>
                <a:lnTo>
                  <a:pt x="185928" y="27431"/>
                </a:lnTo>
                <a:lnTo>
                  <a:pt x="128016" y="27431"/>
                </a:lnTo>
                <a:lnTo>
                  <a:pt x="104917" y="29456"/>
                </a:lnTo>
                <a:lnTo>
                  <a:pt x="65008" y="46077"/>
                </a:lnTo>
                <a:lnTo>
                  <a:pt x="35647" y="78390"/>
                </a:lnTo>
                <a:lnTo>
                  <a:pt x="20264" y="121824"/>
                </a:lnTo>
                <a:lnTo>
                  <a:pt x="18288" y="147827"/>
                </a:lnTo>
                <a:lnTo>
                  <a:pt x="20026" y="172926"/>
                </a:lnTo>
                <a:lnTo>
                  <a:pt x="34361" y="215122"/>
                </a:lnTo>
                <a:lnTo>
                  <a:pt x="62984" y="245411"/>
                </a:lnTo>
                <a:lnTo>
                  <a:pt x="100179" y="260365"/>
                </a:lnTo>
                <a:lnTo>
                  <a:pt x="121920" y="262127"/>
                </a:lnTo>
                <a:lnTo>
                  <a:pt x="185928" y="262127"/>
                </a:lnTo>
                <a:lnTo>
                  <a:pt x="185928" y="266699"/>
                </a:lnTo>
                <a:lnTo>
                  <a:pt x="169902" y="271819"/>
                </a:lnTo>
                <a:lnTo>
                  <a:pt x="153733" y="275653"/>
                </a:lnTo>
                <a:lnTo>
                  <a:pt x="137279" y="278058"/>
                </a:lnTo>
                <a:lnTo>
                  <a:pt x="120396" y="278891"/>
                </a:lnTo>
                <a:close/>
              </a:path>
              <a:path w="965200" h="279400">
                <a:moveTo>
                  <a:pt x="185928" y="39623"/>
                </a:moveTo>
                <a:lnTo>
                  <a:pt x="171950" y="34504"/>
                </a:lnTo>
                <a:lnTo>
                  <a:pt x="157543" y="30670"/>
                </a:lnTo>
                <a:lnTo>
                  <a:pt x="142851" y="28265"/>
                </a:lnTo>
                <a:lnTo>
                  <a:pt x="128016" y="27431"/>
                </a:lnTo>
                <a:lnTo>
                  <a:pt x="185928" y="27431"/>
                </a:lnTo>
                <a:lnTo>
                  <a:pt x="185928" y="39623"/>
                </a:lnTo>
                <a:close/>
              </a:path>
              <a:path w="965200" h="279400">
                <a:moveTo>
                  <a:pt x="185928" y="262127"/>
                </a:moveTo>
                <a:lnTo>
                  <a:pt x="121920" y="262127"/>
                </a:lnTo>
                <a:lnTo>
                  <a:pt x="138779" y="261270"/>
                </a:lnTo>
                <a:lnTo>
                  <a:pt x="155067" y="258698"/>
                </a:lnTo>
                <a:lnTo>
                  <a:pt x="170783" y="254412"/>
                </a:lnTo>
                <a:lnTo>
                  <a:pt x="185928" y="248411"/>
                </a:lnTo>
                <a:lnTo>
                  <a:pt x="185928" y="262127"/>
                </a:lnTo>
                <a:close/>
              </a:path>
              <a:path w="965200" h="279400">
                <a:moveTo>
                  <a:pt x="850392" y="274319"/>
                </a:moveTo>
                <a:lnTo>
                  <a:pt x="833628" y="274319"/>
                </a:lnTo>
                <a:lnTo>
                  <a:pt x="833628" y="0"/>
                </a:lnTo>
                <a:lnTo>
                  <a:pt x="850392" y="0"/>
                </a:lnTo>
                <a:lnTo>
                  <a:pt x="850392" y="176783"/>
                </a:lnTo>
                <a:lnTo>
                  <a:pt x="870204" y="176783"/>
                </a:lnTo>
                <a:lnTo>
                  <a:pt x="868680" y="178307"/>
                </a:lnTo>
                <a:lnTo>
                  <a:pt x="873252" y="182879"/>
                </a:lnTo>
                <a:lnTo>
                  <a:pt x="850392" y="182879"/>
                </a:lnTo>
                <a:lnTo>
                  <a:pt x="850392" y="274319"/>
                </a:lnTo>
                <a:close/>
              </a:path>
              <a:path w="965200" h="279400">
                <a:moveTo>
                  <a:pt x="870204" y="176783"/>
                </a:moveTo>
                <a:lnTo>
                  <a:pt x="851916" y="176783"/>
                </a:lnTo>
                <a:lnTo>
                  <a:pt x="935736" y="89915"/>
                </a:lnTo>
                <a:lnTo>
                  <a:pt x="957072" y="89915"/>
                </a:lnTo>
                <a:lnTo>
                  <a:pt x="870204" y="176783"/>
                </a:lnTo>
                <a:close/>
              </a:path>
              <a:path w="965200" h="279400">
                <a:moveTo>
                  <a:pt x="964692" y="274319"/>
                </a:moveTo>
                <a:lnTo>
                  <a:pt x="940307" y="274319"/>
                </a:lnTo>
                <a:lnTo>
                  <a:pt x="851916" y="182879"/>
                </a:lnTo>
                <a:lnTo>
                  <a:pt x="873252" y="182879"/>
                </a:lnTo>
                <a:lnTo>
                  <a:pt x="964692" y="274319"/>
                </a:lnTo>
                <a:close/>
              </a:path>
              <a:path w="965200" h="279400">
                <a:moveTo>
                  <a:pt x="256032" y="274319"/>
                </a:moveTo>
                <a:lnTo>
                  <a:pt x="239268" y="274319"/>
                </a:lnTo>
                <a:lnTo>
                  <a:pt x="239268" y="0"/>
                </a:lnTo>
                <a:lnTo>
                  <a:pt x="256032" y="0"/>
                </a:lnTo>
                <a:lnTo>
                  <a:pt x="256032" y="121919"/>
                </a:lnTo>
                <a:lnTo>
                  <a:pt x="271943" y="121919"/>
                </a:lnTo>
                <a:lnTo>
                  <a:pt x="266319" y="129135"/>
                </a:lnTo>
                <a:lnTo>
                  <a:pt x="260604" y="141541"/>
                </a:lnTo>
                <a:lnTo>
                  <a:pt x="257175" y="155948"/>
                </a:lnTo>
                <a:lnTo>
                  <a:pt x="256032" y="172211"/>
                </a:lnTo>
                <a:lnTo>
                  <a:pt x="256032" y="274319"/>
                </a:lnTo>
                <a:close/>
              </a:path>
              <a:path w="965200" h="279400">
                <a:moveTo>
                  <a:pt x="271943" y="121919"/>
                </a:moveTo>
                <a:lnTo>
                  <a:pt x="257556" y="121919"/>
                </a:lnTo>
                <a:lnTo>
                  <a:pt x="269247" y="105917"/>
                </a:lnTo>
                <a:lnTo>
                  <a:pt x="283654" y="94487"/>
                </a:lnTo>
                <a:lnTo>
                  <a:pt x="300632" y="87629"/>
                </a:lnTo>
                <a:lnTo>
                  <a:pt x="320040" y="85343"/>
                </a:lnTo>
                <a:lnTo>
                  <a:pt x="334899" y="86486"/>
                </a:lnTo>
                <a:lnTo>
                  <a:pt x="347472" y="89915"/>
                </a:lnTo>
                <a:lnTo>
                  <a:pt x="357759" y="95630"/>
                </a:lnTo>
                <a:lnTo>
                  <a:pt x="362712" y="100583"/>
                </a:lnTo>
                <a:lnTo>
                  <a:pt x="316992" y="100583"/>
                </a:lnTo>
                <a:lnTo>
                  <a:pt x="304966" y="101726"/>
                </a:lnTo>
                <a:lnTo>
                  <a:pt x="293941" y="105155"/>
                </a:lnTo>
                <a:lnTo>
                  <a:pt x="283773" y="110870"/>
                </a:lnTo>
                <a:lnTo>
                  <a:pt x="274320" y="118871"/>
                </a:lnTo>
                <a:lnTo>
                  <a:pt x="271943" y="121919"/>
                </a:lnTo>
                <a:close/>
              </a:path>
              <a:path w="965200" h="279400">
                <a:moveTo>
                  <a:pt x="382524" y="274319"/>
                </a:moveTo>
                <a:lnTo>
                  <a:pt x="365760" y="274319"/>
                </a:lnTo>
                <a:lnTo>
                  <a:pt x="365760" y="163067"/>
                </a:lnTo>
                <a:lnTo>
                  <a:pt x="364926" y="147970"/>
                </a:lnTo>
                <a:lnTo>
                  <a:pt x="346995" y="108942"/>
                </a:lnTo>
                <a:lnTo>
                  <a:pt x="316992" y="100583"/>
                </a:lnTo>
                <a:lnTo>
                  <a:pt x="362712" y="100583"/>
                </a:lnTo>
                <a:lnTo>
                  <a:pt x="381404" y="142851"/>
                </a:lnTo>
                <a:lnTo>
                  <a:pt x="382524" y="160019"/>
                </a:lnTo>
                <a:lnTo>
                  <a:pt x="382524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6400" y="283463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13560" y="2668523"/>
            <a:ext cx="1248410" cy="279400"/>
          </a:xfrm>
          <a:custGeom>
            <a:avLst/>
            <a:gdLst/>
            <a:ahLst/>
            <a:cxnLst/>
            <a:rect l="l" t="t" r="r" b="b"/>
            <a:pathLst>
              <a:path w="1248410" h="279400">
                <a:moveTo>
                  <a:pt x="1248155" y="118871"/>
                </a:moveTo>
                <a:lnTo>
                  <a:pt x="1232915" y="118871"/>
                </a:lnTo>
                <a:lnTo>
                  <a:pt x="1232915" y="0"/>
                </a:lnTo>
                <a:lnTo>
                  <a:pt x="1248155" y="0"/>
                </a:lnTo>
                <a:lnTo>
                  <a:pt x="1248155" y="118871"/>
                </a:lnTo>
                <a:close/>
              </a:path>
              <a:path w="1248410" h="279400">
                <a:moveTo>
                  <a:pt x="1164335" y="278891"/>
                </a:moveTo>
                <a:lnTo>
                  <a:pt x="1120616" y="265390"/>
                </a:lnTo>
                <a:lnTo>
                  <a:pt x="1092327" y="224790"/>
                </a:lnTo>
                <a:lnTo>
                  <a:pt x="1086612" y="185927"/>
                </a:lnTo>
                <a:lnTo>
                  <a:pt x="1088278" y="164211"/>
                </a:lnTo>
                <a:lnTo>
                  <a:pt x="1100756" y="127635"/>
                </a:lnTo>
                <a:lnTo>
                  <a:pt x="1138046" y="92201"/>
                </a:lnTo>
                <a:lnTo>
                  <a:pt x="1171955" y="85343"/>
                </a:lnTo>
                <a:lnTo>
                  <a:pt x="1191101" y="87368"/>
                </a:lnTo>
                <a:lnTo>
                  <a:pt x="1207389" y="93535"/>
                </a:lnTo>
                <a:lnTo>
                  <a:pt x="1216444" y="100584"/>
                </a:lnTo>
                <a:lnTo>
                  <a:pt x="1171955" y="100584"/>
                </a:lnTo>
                <a:lnTo>
                  <a:pt x="1157906" y="101988"/>
                </a:lnTo>
                <a:lnTo>
                  <a:pt x="1123188" y="121919"/>
                </a:lnTo>
                <a:lnTo>
                  <a:pt x="1106042" y="165211"/>
                </a:lnTo>
                <a:lnTo>
                  <a:pt x="1104899" y="184403"/>
                </a:lnTo>
                <a:lnTo>
                  <a:pt x="1106019" y="201810"/>
                </a:lnTo>
                <a:lnTo>
                  <a:pt x="1121664" y="242316"/>
                </a:lnTo>
                <a:lnTo>
                  <a:pt x="1165860" y="263651"/>
                </a:lnTo>
                <a:lnTo>
                  <a:pt x="1212320" y="263651"/>
                </a:lnTo>
                <a:lnTo>
                  <a:pt x="1205483" y="268224"/>
                </a:lnTo>
                <a:lnTo>
                  <a:pt x="1196054" y="273105"/>
                </a:lnTo>
                <a:lnTo>
                  <a:pt x="1186052" y="276415"/>
                </a:lnTo>
                <a:lnTo>
                  <a:pt x="1175480" y="278296"/>
                </a:lnTo>
                <a:lnTo>
                  <a:pt x="1164335" y="278891"/>
                </a:lnTo>
                <a:close/>
              </a:path>
              <a:path w="1248410" h="279400">
                <a:moveTo>
                  <a:pt x="1212320" y="263651"/>
                </a:moveTo>
                <a:lnTo>
                  <a:pt x="1165860" y="263651"/>
                </a:lnTo>
                <a:lnTo>
                  <a:pt x="1180980" y="262485"/>
                </a:lnTo>
                <a:lnTo>
                  <a:pt x="1194244" y="258889"/>
                </a:lnTo>
                <a:lnTo>
                  <a:pt x="1228343" y="222504"/>
                </a:lnTo>
                <a:lnTo>
                  <a:pt x="1232915" y="196596"/>
                </a:lnTo>
                <a:lnTo>
                  <a:pt x="1232915" y="161544"/>
                </a:lnTo>
                <a:lnTo>
                  <a:pt x="1216152" y="117348"/>
                </a:lnTo>
                <a:lnTo>
                  <a:pt x="1171955" y="100584"/>
                </a:lnTo>
                <a:lnTo>
                  <a:pt x="1216444" y="100584"/>
                </a:lnTo>
                <a:lnTo>
                  <a:pt x="1220819" y="103989"/>
                </a:lnTo>
                <a:lnTo>
                  <a:pt x="1231391" y="118871"/>
                </a:lnTo>
                <a:lnTo>
                  <a:pt x="1248155" y="118871"/>
                </a:lnTo>
                <a:lnTo>
                  <a:pt x="1248155" y="240791"/>
                </a:lnTo>
                <a:lnTo>
                  <a:pt x="1231391" y="240791"/>
                </a:lnTo>
                <a:lnTo>
                  <a:pt x="1226272" y="249364"/>
                </a:lnTo>
                <a:lnTo>
                  <a:pt x="1220152" y="256794"/>
                </a:lnTo>
                <a:lnTo>
                  <a:pt x="1213175" y="263080"/>
                </a:lnTo>
                <a:lnTo>
                  <a:pt x="1212320" y="263651"/>
                </a:lnTo>
                <a:close/>
              </a:path>
              <a:path w="1248410" h="279400">
                <a:moveTo>
                  <a:pt x="1248155" y="274319"/>
                </a:moveTo>
                <a:lnTo>
                  <a:pt x="1232915" y="274319"/>
                </a:lnTo>
                <a:lnTo>
                  <a:pt x="1232915" y="240791"/>
                </a:lnTo>
                <a:lnTo>
                  <a:pt x="1248155" y="240791"/>
                </a:lnTo>
                <a:lnTo>
                  <a:pt x="1248155" y="274319"/>
                </a:lnTo>
                <a:close/>
              </a:path>
              <a:path w="1248410" h="279400">
                <a:moveTo>
                  <a:pt x="981455" y="278891"/>
                </a:moveTo>
                <a:lnTo>
                  <a:pt x="935593" y="264104"/>
                </a:lnTo>
                <a:lnTo>
                  <a:pt x="906399" y="222313"/>
                </a:lnTo>
                <a:lnTo>
                  <a:pt x="900683" y="181355"/>
                </a:lnTo>
                <a:lnTo>
                  <a:pt x="902350" y="161639"/>
                </a:lnTo>
                <a:lnTo>
                  <a:pt x="925067" y="112775"/>
                </a:lnTo>
                <a:lnTo>
                  <a:pt x="967073" y="87058"/>
                </a:lnTo>
                <a:lnTo>
                  <a:pt x="984503" y="85343"/>
                </a:lnTo>
                <a:lnTo>
                  <a:pt x="1000767" y="86796"/>
                </a:lnTo>
                <a:lnTo>
                  <a:pt x="1015174" y="91249"/>
                </a:lnTo>
                <a:lnTo>
                  <a:pt x="1027580" y="98845"/>
                </a:lnTo>
                <a:lnTo>
                  <a:pt x="1029220" y="100584"/>
                </a:lnTo>
                <a:lnTo>
                  <a:pt x="982980" y="100584"/>
                </a:lnTo>
                <a:lnTo>
                  <a:pt x="970954" y="101488"/>
                </a:lnTo>
                <a:lnTo>
                  <a:pt x="932902" y="127349"/>
                </a:lnTo>
                <a:lnTo>
                  <a:pt x="918971" y="167639"/>
                </a:lnTo>
                <a:lnTo>
                  <a:pt x="1055689" y="167639"/>
                </a:lnTo>
                <a:lnTo>
                  <a:pt x="1056131" y="175260"/>
                </a:lnTo>
                <a:lnTo>
                  <a:pt x="1056131" y="182880"/>
                </a:lnTo>
                <a:lnTo>
                  <a:pt x="918971" y="182880"/>
                </a:lnTo>
                <a:lnTo>
                  <a:pt x="920091" y="201168"/>
                </a:lnTo>
                <a:lnTo>
                  <a:pt x="935735" y="242316"/>
                </a:lnTo>
                <a:lnTo>
                  <a:pt x="970240" y="262247"/>
                </a:lnTo>
                <a:lnTo>
                  <a:pt x="984503" y="263651"/>
                </a:lnTo>
                <a:lnTo>
                  <a:pt x="1037668" y="263651"/>
                </a:lnTo>
                <a:lnTo>
                  <a:pt x="1030319" y="267962"/>
                </a:lnTo>
                <a:lnTo>
                  <a:pt x="1014602" y="274129"/>
                </a:lnTo>
                <a:lnTo>
                  <a:pt x="998315" y="277725"/>
                </a:lnTo>
                <a:lnTo>
                  <a:pt x="981455" y="278891"/>
                </a:lnTo>
                <a:close/>
              </a:path>
              <a:path w="1248410" h="279400">
                <a:moveTo>
                  <a:pt x="1055689" y="167639"/>
                </a:moveTo>
                <a:lnTo>
                  <a:pt x="1037844" y="167639"/>
                </a:lnTo>
                <a:lnTo>
                  <a:pt x="1036962" y="152495"/>
                </a:lnTo>
                <a:lnTo>
                  <a:pt x="1034224" y="139064"/>
                </a:lnTo>
                <a:lnTo>
                  <a:pt x="1005649" y="104965"/>
                </a:lnTo>
                <a:lnTo>
                  <a:pt x="982980" y="100584"/>
                </a:lnTo>
                <a:lnTo>
                  <a:pt x="1029220" y="100584"/>
                </a:lnTo>
                <a:lnTo>
                  <a:pt x="1037844" y="109727"/>
                </a:lnTo>
                <a:lnTo>
                  <a:pt x="1045844" y="122539"/>
                </a:lnTo>
                <a:lnTo>
                  <a:pt x="1051560" y="137921"/>
                </a:lnTo>
                <a:lnTo>
                  <a:pt x="1054988" y="155590"/>
                </a:lnTo>
                <a:lnTo>
                  <a:pt x="1055689" y="167639"/>
                </a:lnTo>
                <a:close/>
              </a:path>
              <a:path w="1248410" h="279400">
                <a:moveTo>
                  <a:pt x="1037668" y="263651"/>
                </a:moveTo>
                <a:lnTo>
                  <a:pt x="984503" y="263651"/>
                </a:lnTo>
                <a:lnTo>
                  <a:pt x="1000244" y="262223"/>
                </a:lnTo>
                <a:lnTo>
                  <a:pt x="1015555" y="257937"/>
                </a:lnTo>
                <a:lnTo>
                  <a:pt x="1030581" y="250793"/>
                </a:lnTo>
                <a:lnTo>
                  <a:pt x="1045463" y="240791"/>
                </a:lnTo>
                <a:lnTo>
                  <a:pt x="1045463" y="259080"/>
                </a:lnTo>
                <a:lnTo>
                  <a:pt x="1037668" y="263651"/>
                </a:lnTo>
                <a:close/>
              </a:path>
              <a:path w="1248410" h="279400">
                <a:moveTo>
                  <a:pt x="486155" y="278891"/>
                </a:moveTo>
                <a:lnTo>
                  <a:pt x="440293" y="264104"/>
                </a:lnTo>
                <a:lnTo>
                  <a:pt x="411098" y="222313"/>
                </a:lnTo>
                <a:lnTo>
                  <a:pt x="405383" y="181355"/>
                </a:lnTo>
                <a:lnTo>
                  <a:pt x="407050" y="161639"/>
                </a:lnTo>
                <a:lnTo>
                  <a:pt x="429768" y="112775"/>
                </a:lnTo>
                <a:lnTo>
                  <a:pt x="471773" y="87058"/>
                </a:lnTo>
                <a:lnTo>
                  <a:pt x="489203" y="85343"/>
                </a:lnTo>
                <a:lnTo>
                  <a:pt x="505467" y="86796"/>
                </a:lnTo>
                <a:lnTo>
                  <a:pt x="519874" y="91249"/>
                </a:lnTo>
                <a:lnTo>
                  <a:pt x="532280" y="98845"/>
                </a:lnTo>
                <a:lnTo>
                  <a:pt x="533920" y="100584"/>
                </a:lnTo>
                <a:lnTo>
                  <a:pt x="487679" y="100584"/>
                </a:lnTo>
                <a:lnTo>
                  <a:pt x="475654" y="101488"/>
                </a:lnTo>
                <a:lnTo>
                  <a:pt x="437602" y="127349"/>
                </a:lnTo>
                <a:lnTo>
                  <a:pt x="423671" y="167639"/>
                </a:lnTo>
                <a:lnTo>
                  <a:pt x="560389" y="167639"/>
                </a:lnTo>
                <a:lnTo>
                  <a:pt x="560832" y="175260"/>
                </a:lnTo>
                <a:lnTo>
                  <a:pt x="560832" y="182880"/>
                </a:lnTo>
                <a:lnTo>
                  <a:pt x="423671" y="182880"/>
                </a:lnTo>
                <a:lnTo>
                  <a:pt x="424791" y="201168"/>
                </a:lnTo>
                <a:lnTo>
                  <a:pt x="440435" y="242316"/>
                </a:lnTo>
                <a:lnTo>
                  <a:pt x="474940" y="262247"/>
                </a:lnTo>
                <a:lnTo>
                  <a:pt x="489203" y="263651"/>
                </a:lnTo>
                <a:lnTo>
                  <a:pt x="542368" y="263651"/>
                </a:lnTo>
                <a:lnTo>
                  <a:pt x="535019" y="267962"/>
                </a:lnTo>
                <a:lnTo>
                  <a:pt x="519302" y="274129"/>
                </a:lnTo>
                <a:lnTo>
                  <a:pt x="503015" y="277725"/>
                </a:lnTo>
                <a:lnTo>
                  <a:pt x="486155" y="278891"/>
                </a:lnTo>
                <a:close/>
              </a:path>
              <a:path w="1248410" h="279400">
                <a:moveTo>
                  <a:pt x="560389" y="167639"/>
                </a:moveTo>
                <a:lnTo>
                  <a:pt x="542544" y="167639"/>
                </a:lnTo>
                <a:lnTo>
                  <a:pt x="541662" y="152495"/>
                </a:lnTo>
                <a:lnTo>
                  <a:pt x="538924" y="139064"/>
                </a:lnTo>
                <a:lnTo>
                  <a:pt x="510349" y="104965"/>
                </a:lnTo>
                <a:lnTo>
                  <a:pt x="487679" y="100584"/>
                </a:lnTo>
                <a:lnTo>
                  <a:pt x="533920" y="100584"/>
                </a:lnTo>
                <a:lnTo>
                  <a:pt x="542544" y="109727"/>
                </a:lnTo>
                <a:lnTo>
                  <a:pt x="550544" y="122539"/>
                </a:lnTo>
                <a:lnTo>
                  <a:pt x="556259" y="137921"/>
                </a:lnTo>
                <a:lnTo>
                  <a:pt x="559688" y="155590"/>
                </a:lnTo>
                <a:lnTo>
                  <a:pt x="560389" y="167639"/>
                </a:lnTo>
                <a:close/>
              </a:path>
              <a:path w="1248410" h="279400">
                <a:moveTo>
                  <a:pt x="542368" y="263651"/>
                </a:moveTo>
                <a:lnTo>
                  <a:pt x="489203" y="263651"/>
                </a:lnTo>
                <a:lnTo>
                  <a:pt x="504944" y="262223"/>
                </a:lnTo>
                <a:lnTo>
                  <a:pt x="520255" y="257937"/>
                </a:lnTo>
                <a:lnTo>
                  <a:pt x="535281" y="250793"/>
                </a:lnTo>
                <a:lnTo>
                  <a:pt x="550163" y="240791"/>
                </a:lnTo>
                <a:lnTo>
                  <a:pt x="550163" y="259080"/>
                </a:lnTo>
                <a:lnTo>
                  <a:pt x="542368" y="263651"/>
                </a:lnTo>
                <a:close/>
              </a:path>
              <a:path w="1248410" h="279400">
                <a:moveTo>
                  <a:pt x="88391" y="278891"/>
                </a:moveTo>
                <a:lnTo>
                  <a:pt x="36956" y="264104"/>
                </a:lnTo>
                <a:lnTo>
                  <a:pt x="6476" y="221932"/>
                </a:lnTo>
                <a:lnTo>
                  <a:pt x="0" y="182880"/>
                </a:lnTo>
                <a:lnTo>
                  <a:pt x="1690" y="161186"/>
                </a:lnTo>
                <a:lnTo>
                  <a:pt x="14787" y="125229"/>
                </a:lnTo>
                <a:lnTo>
                  <a:pt x="53911" y="91439"/>
                </a:lnTo>
                <a:lnTo>
                  <a:pt x="89915" y="85343"/>
                </a:lnTo>
                <a:lnTo>
                  <a:pt x="109108" y="86820"/>
                </a:lnTo>
                <a:lnTo>
                  <a:pt x="125729" y="91440"/>
                </a:lnTo>
                <a:lnTo>
                  <a:pt x="140065" y="99488"/>
                </a:lnTo>
                <a:lnTo>
                  <a:pt x="141213" y="100584"/>
                </a:lnTo>
                <a:lnTo>
                  <a:pt x="89915" y="100584"/>
                </a:lnTo>
                <a:lnTo>
                  <a:pt x="74533" y="101774"/>
                </a:lnTo>
                <a:lnTo>
                  <a:pt x="38100" y="121919"/>
                </a:lnTo>
                <a:lnTo>
                  <a:pt x="19454" y="164568"/>
                </a:lnTo>
                <a:lnTo>
                  <a:pt x="18287" y="182880"/>
                </a:lnTo>
                <a:lnTo>
                  <a:pt x="19431" y="200310"/>
                </a:lnTo>
                <a:lnTo>
                  <a:pt x="36575" y="242316"/>
                </a:lnTo>
                <a:lnTo>
                  <a:pt x="73223" y="262247"/>
                </a:lnTo>
                <a:lnTo>
                  <a:pt x="88391" y="263651"/>
                </a:lnTo>
                <a:lnTo>
                  <a:pt x="140338" y="263651"/>
                </a:lnTo>
                <a:lnTo>
                  <a:pt x="139826" y="264104"/>
                </a:lnTo>
                <a:lnTo>
                  <a:pt x="124967" y="272224"/>
                </a:lnTo>
                <a:lnTo>
                  <a:pt x="107822" y="277201"/>
                </a:lnTo>
                <a:lnTo>
                  <a:pt x="88391" y="278891"/>
                </a:lnTo>
                <a:close/>
              </a:path>
              <a:path w="1248410" h="279400">
                <a:moveTo>
                  <a:pt x="140338" y="263651"/>
                </a:moveTo>
                <a:lnTo>
                  <a:pt x="88391" y="263651"/>
                </a:lnTo>
                <a:lnTo>
                  <a:pt x="104417" y="262247"/>
                </a:lnTo>
                <a:lnTo>
                  <a:pt x="118300" y="258127"/>
                </a:lnTo>
                <a:lnTo>
                  <a:pt x="148208" y="230004"/>
                </a:lnTo>
                <a:lnTo>
                  <a:pt x="158495" y="181355"/>
                </a:lnTo>
                <a:lnTo>
                  <a:pt x="157352" y="163067"/>
                </a:lnTo>
                <a:lnTo>
                  <a:pt x="140207" y="121919"/>
                </a:lnTo>
                <a:lnTo>
                  <a:pt x="105060" y="101774"/>
                </a:lnTo>
                <a:lnTo>
                  <a:pt x="89915" y="100584"/>
                </a:lnTo>
                <a:lnTo>
                  <a:pt x="141213" y="100584"/>
                </a:lnTo>
                <a:lnTo>
                  <a:pt x="169544" y="141922"/>
                </a:lnTo>
                <a:lnTo>
                  <a:pt x="175260" y="182880"/>
                </a:lnTo>
                <a:lnTo>
                  <a:pt x="173831" y="203477"/>
                </a:lnTo>
                <a:lnTo>
                  <a:pt x="169544" y="221932"/>
                </a:lnTo>
                <a:lnTo>
                  <a:pt x="162401" y="238386"/>
                </a:lnTo>
                <a:lnTo>
                  <a:pt x="152400" y="252984"/>
                </a:lnTo>
                <a:lnTo>
                  <a:pt x="140338" y="263651"/>
                </a:lnTo>
                <a:close/>
              </a:path>
              <a:path w="1248410" h="279400">
                <a:moveTo>
                  <a:pt x="359663" y="274319"/>
                </a:moveTo>
                <a:lnTo>
                  <a:pt x="342900" y="274319"/>
                </a:lnTo>
                <a:lnTo>
                  <a:pt x="342900" y="89916"/>
                </a:lnTo>
                <a:lnTo>
                  <a:pt x="359663" y="89916"/>
                </a:lnTo>
                <a:lnTo>
                  <a:pt x="359663" y="274319"/>
                </a:lnTo>
                <a:close/>
              </a:path>
              <a:path w="1248410" h="279400">
                <a:moveTo>
                  <a:pt x="248813" y="131063"/>
                </a:moveTo>
                <a:lnTo>
                  <a:pt x="237744" y="131063"/>
                </a:lnTo>
                <a:lnTo>
                  <a:pt x="241720" y="120467"/>
                </a:lnTo>
                <a:lnTo>
                  <a:pt x="273748" y="88582"/>
                </a:lnTo>
                <a:lnTo>
                  <a:pt x="289560" y="85343"/>
                </a:lnTo>
                <a:lnTo>
                  <a:pt x="297179" y="85343"/>
                </a:lnTo>
                <a:lnTo>
                  <a:pt x="309371" y="88391"/>
                </a:lnTo>
                <a:lnTo>
                  <a:pt x="309371" y="100584"/>
                </a:lnTo>
                <a:lnTo>
                  <a:pt x="289560" y="100584"/>
                </a:lnTo>
                <a:lnTo>
                  <a:pt x="278701" y="102012"/>
                </a:lnTo>
                <a:lnTo>
                  <a:pt x="268985" y="106299"/>
                </a:lnTo>
                <a:lnTo>
                  <a:pt x="260413" y="113442"/>
                </a:lnTo>
                <a:lnTo>
                  <a:pt x="252983" y="123443"/>
                </a:lnTo>
                <a:lnTo>
                  <a:pt x="248813" y="131063"/>
                </a:lnTo>
                <a:close/>
              </a:path>
              <a:path w="1248410" h="279400">
                <a:moveTo>
                  <a:pt x="237744" y="274319"/>
                </a:moveTo>
                <a:lnTo>
                  <a:pt x="220979" y="274319"/>
                </a:lnTo>
                <a:lnTo>
                  <a:pt x="220979" y="89916"/>
                </a:lnTo>
                <a:lnTo>
                  <a:pt x="237744" y="89916"/>
                </a:lnTo>
                <a:lnTo>
                  <a:pt x="237744" y="131063"/>
                </a:lnTo>
                <a:lnTo>
                  <a:pt x="248813" y="131063"/>
                </a:lnTo>
                <a:lnTo>
                  <a:pt x="246102" y="136016"/>
                </a:lnTo>
                <a:lnTo>
                  <a:pt x="241363" y="150875"/>
                </a:lnTo>
                <a:lnTo>
                  <a:pt x="238625" y="168021"/>
                </a:lnTo>
                <a:lnTo>
                  <a:pt x="237744" y="187451"/>
                </a:lnTo>
                <a:lnTo>
                  <a:pt x="237744" y="274319"/>
                </a:lnTo>
                <a:close/>
              </a:path>
              <a:path w="1248410" h="279400">
                <a:moveTo>
                  <a:pt x="309371" y="106680"/>
                </a:moveTo>
                <a:lnTo>
                  <a:pt x="303275" y="102107"/>
                </a:lnTo>
                <a:lnTo>
                  <a:pt x="297179" y="100584"/>
                </a:lnTo>
                <a:lnTo>
                  <a:pt x="309371" y="100584"/>
                </a:lnTo>
                <a:lnTo>
                  <a:pt x="309371" y="106680"/>
                </a:lnTo>
                <a:close/>
              </a:path>
              <a:path w="1248410" h="279400">
                <a:moveTo>
                  <a:pt x="637899" y="123443"/>
                </a:moveTo>
                <a:lnTo>
                  <a:pt x="624839" y="123443"/>
                </a:lnTo>
                <a:lnTo>
                  <a:pt x="636317" y="106560"/>
                </a:lnTo>
                <a:lnTo>
                  <a:pt x="650366" y="94678"/>
                </a:lnTo>
                <a:lnTo>
                  <a:pt x="667273" y="87653"/>
                </a:lnTo>
                <a:lnTo>
                  <a:pt x="687324" y="85343"/>
                </a:lnTo>
                <a:lnTo>
                  <a:pt x="701325" y="86510"/>
                </a:lnTo>
                <a:lnTo>
                  <a:pt x="713613" y="90106"/>
                </a:lnTo>
                <a:lnTo>
                  <a:pt x="724185" y="96273"/>
                </a:lnTo>
                <a:lnTo>
                  <a:pt x="728484" y="100584"/>
                </a:lnTo>
                <a:lnTo>
                  <a:pt x="684276" y="100584"/>
                </a:lnTo>
                <a:lnTo>
                  <a:pt x="672012" y="101750"/>
                </a:lnTo>
                <a:lnTo>
                  <a:pt x="660463" y="105346"/>
                </a:lnTo>
                <a:lnTo>
                  <a:pt x="649771" y="111513"/>
                </a:lnTo>
                <a:lnTo>
                  <a:pt x="640080" y="120396"/>
                </a:lnTo>
                <a:lnTo>
                  <a:pt x="637899" y="123443"/>
                </a:lnTo>
                <a:close/>
              </a:path>
              <a:path w="1248410" h="279400">
                <a:moveTo>
                  <a:pt x="623315" y="274319"/>
                </a:moveTo>
                <a:lnTo>
                  <a:pt x="606551" y="274319"/>
                </a:lnTo>
                <a:lnTo>
                  <a:pt x="606551" y="89916"/>
                </a:lnTo>
                <a:lnTo>
                  <a:pt x="623315" y="89916"/>
                </a:lnTo>
                <a:lnTo>
                  <a:pt x="623315" y="123443"/>
                </a:lnTo>
                <a:lnTo>
                  <a:pt x="637899" y="123443"/>
                </a:lnTo>
                <a:lnTo>
                  <a:pt x="632960" y="130349"/>
                </a:lnTo>
                <a:lnTo>
                  <a:pt x="627697" y="141732"/>
                </a:lnTo>
                <a:lnTo>
                  <a:pt x="624435" y="154257"/>
                </a:lnTo>
                <a:lnTo>
                  <a:pt x="623315" y="167639"/>
                </a:lnTo>
                <a:lnTo>
                  <a:pt x="623315" y="274319"/>
                </a:lnTo>
                <a:close/>
              </a:path>
              <a:path w="1248410" h="279400">
                <a:moveTo>
                  <a:pt x="749807" y="274319"/>
                </a:moveTo>
                <a:lnTo>
                  <a:pt x="733044" y="274319"/>
                </a:lnTo>
                <a:lnTo>
                  <a:pt x="733044" y="166116"/>
                </a:lnTo>
                <a:lnTo>
                  <a:pt x="729924" y="137231"/>
                </a:lnTo>
                <a:lnTo>
                  <a:pt x="720661" y="116776"/>
                </a:lnTo>
                <a:lnTo>
                  <a:pt x="705397" y="104608"/>
                </a:lnTo>
                <a:lnTo>
                  <a:pt x="684276" y="100584"/>
                </a:lnTo>
                <a:lnTo>
                  <a:pt x="728484" y="100584"/>
                </a:lnTo>
                <a:lnTo>
                  <a:pt x="748688" y="144375"/>
                </a:lnTo>
                <a:lnTo>
                  <a:pt x="749807" y="161544"/>
                </a:lnTo>
                <a:lnTo>
                  <a:pt x="749807" y="274319"/>
                </a:lnTo>
                <a:close/>
              </a:path>
              <a:path w="1248410" h="279400">
                <a:moveTo>
                  <a:pt x="829055" y="89916"/>
                </a:moveTo>
                <a:lnTo>
                  <a:pt x="812291" y="89916"/>
                </a:lnTo>
                <a:lnTo>
                  <a:pt x="812291" y="41148"/>
                </a:lnTo>
                <a:lnTo>
                  <a:pt x="815339" y="39624"/>
                </a:lnTo>
                <a:lnTo>
                  <a:pt x="818388" y="39624"/>
                </a:lnTo>
                <a:lnTo>
                  <a:pt x="821435" y="38100"/>
                </a:lnTo>
                <a:lnTo>
                  <a:pt x="824483" y="38100"/>
                </a:lnTo>
                <a:lnTo>
                  <a:pt x="827531" y="36575"/>
                </a:lnTo>
                <a:lnTo>
                  <a:pt x="829055" y="35051"/>
                </a:lnTo>
                <a:lnTo>
                  <a:pt x="829055" y="89916"/>
                </a:lnTo>
                <a:close/>
              </a:path>
              <a:path w="1248410" h="279400">
                <a:moveTo>
                  <a:pt x="877824" y="105155"/>
                </a:moveTo>
                <a:lnTo>
                  <a:pt x="780288" y="105155"/>
                </a:lnTo>
                <a:lnTo>
                  <a:pt x="780288" y="89916"/>
                </a:lnTo>
                <a:lnTo>
                  <a:pt x="877824" y="89916"/>
                </a:lnTo>
                <a:lnTo>
                  <a:pt x="877824" y="105155"/>
                </a:lnTo>
                <a:close/>
              </a:path>
              <a:path w="1248410" h="279400">
                <a:moveTo>
                  <a:pt x="853439" y="278891"/>
                </a:moveTo>
                <a:lnTo>
                  <a:pt x="835437" y="275748"/>
                </a:lnTo>
                <a:lnTo>
                  <a:pt x="822578" y="266318"/>
                </a:lnTo>
                <a:lnTo>
                  <a:pt x="814863" y="250602"/>
                </a:lnTo>
                <a:lnTo>
                  <a:pt x="812291" y="228600"/>
                </a:lnTo>
                <a:lnTo>
                  <a:pt x="812291" y="105155"/>
                </a:lnTo>
                <a:lnTo>
                  <a:pt x="829055" y="105155"/>
                </a:lnTo>
                <a:lnTo>
                  <a:pt x="829149" y="228600"/>
                </a:lnTo>
                <a:lnTo>
                  <a:pt x="829579" y="235648"/>
                </a:lnTo>
                <a:lnTo>
                  <a:pt x="845819" y="263651"/>
                </a:lnTo>
                <a:lnTo>
                  <a:pt x="877824" y="263651"/>
                </a:lnTo>
                <a:lnTo>
                  <a:pt x="877824" y="271271"/>
                </a:lnTo>
                <a:lnTo>
                  <a:pt x="871870" y="274391"/>
                </a:lnTo>
                <a:lnTo>
                  <a:pt x="865632" y="276796"/>
                </a:lnTo>
                <a:lnTo>
                  <a:pt x="859393" y="278344"/>
                </a:lnTo>
                <a:lnTo>
                  <a:pt x="853439" y="278891"/>
                </a:lnTo>
                <a:close/>
              </a:path>
              <a:path w="1248410" h="279400">
                <a:moveTo>
                  <a:pt x="877824" y="263651"/>
                </a:moveTo>
                <a:lnTo>
                  <a:pt x="862583" y="263651"/>
                </a:lnTo>
                <a:lnTo>
                  <a:pt x="870203" y="260603"/>
                </a:lnTo>
                <a:lnTo>
                  <a:pt x="877824" y="256032"/>
                </a:lnTo>
                <a:lnTo>
                  <a:pt x="877824" y="263651"/>
                </a:lnTo>
                <a:close/>
              </a:path>
              <a:path w="1248410" h="279400">
                <a:moveTo>
                  <a:pt x="355091" y="42671"/>
                </a:moveTo>
                <a:lnTo>
                  <a:pt x="347471" y="42671"/>
                </a:lnTo>
                <a:lnTo>
                  <a:pt x="344424" y="41148"/>
                </a:lnTo>
                <a:lnTo>
                  <a:pt x="339851" y="36575"/>
                </a:lnTo>
                <a:lnTo>
                  <a:pt x="338327" y="32003"/>
                </a:lnTo>
                <a:lnTo>
                  <a:pt x="338327" y="24384"/>
                </a:lnTo>
                <a:lnTo>
                  <a:pt x="341375" y="18287"/>
                </a:lnTo>
                <a:lnTo>
                  <a:pt x="347471" y="15239"/>
                </a:lnTo>
                <a:lnTo>
                  <a:pt x="355091" y="15239"/>
                </a:lnTo>
                <a:lnTo>
                  <a:pt x="361188" y="18287"/>
                </a:lnTo>
                <a:lnTo>
                  <a:pt x="364235" y="21335"/>
                </a:lnTo>
                <a:lnTo>
                  <a:pt x="365760" y="24384"/>
                </a:lnTo>
                <a:lnTo>
                  <a:pt x="365760" y="32003"/>
                </a:lnTo>
                <a:lnTo>
                  <a:pt x="364235" y="35051"/>
                </a:lnTo>
                <a:lnTo>
                  <a:pt x="358139" y="41148"/>
                </a:lnTo>
                <a:lnTo>
                  <a:pt x="355091" y="426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3608" y="31912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9347" y="3113532"/>
            <a:ext cx="2863595" cy="240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3608" y="35173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79347" y="3439667"/>
            <a:ext cx="1575816" cy="239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0811" y="4413503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1227" y="4296155"/>
            <a:ext cx="1169035" cy="279400"/>
          </a:xfrm>
          <a:custGeom>
            <a:avLst/>
            <a:gdLst/>
            <a:ahLst/>
            <a:cxnLst/>
            <a:rect l="l" t="t" r="r" b="b"/>
            <a:pathLst>
              <a:path w="1169035" h="279400">
                <a:moveTo>
                  <a:pt x="313943" y="278892"/>
                </a:moveTo>
                <a:lnTo>
                  <a:pt x="262508" y="264104"/>
                </a:lnTo>
                <a:lnTo>
                  <a:pt x="232028" y="221932"/>
                </a:lnTo>
                <a:lnTo>
                  <a:pt x="225551" y="182880"/>
                </a:lnTo>
                <a:lnTo>
                  <a:pt x="227242" y="161186"/>
                </a:lnTo>
                <a:lnTo>
                  <a:pt x="240339" y="125229"/>
                </a:lnTo>
                <a:lnTo>
                  <a:pt x="279463" y="91440"/>
                </a:lnTo>
                <a:lnTo>
                  <a:pt x="315467" y="85344"/>
                </a:lnTo>
                <a:lnTo>
                  <a:pt x="334660" y="86820"/>
                </a:lnTo>
                <a:lnTo>
                  <a:pt x="351281" y="91440"/>
                </a:lnTo>
                <a:lnTo>
                  <a:pt x="365617" y="99488"/>
                </a:lnTo>
                <a:lnTo>
                  <a:pt x="366765" y="100584"/>
                </a:lnTo>
                <a:lnTo>
                  <a:pt x="315467" y="100584"/>
                </a:lnTo>
                <a:lnTo>
                  <a:pt x="300085" y="101774"/>
                </a:lnTo>
                <a:lnTo>
                  <a:pt x="263652" y="121920"/>
                </a:lnTo>
                <a:lnTo>
                  <a:pt x="245006" y="164568"/>
                </a:lnTo>
                <a:lnTo>
                  <a:pt x="243839" y="182880"/>
                </a:lnTo>
                <a:lnTo>
                  <a:pt x="244982" y="200310"/>
                </a:lnTo>
                <a:lnTo>
                  <a:pt x="262127" y="242316"/>
                </a:lnTo>
                <a:lnTo>
                  <a:pt x="298775" y="262247"/>
                </a:lnTo>
                <a:lnTo>
                  <a:pt x="313943" y="263652"/>
                </a:lnTo>
                <a:lnTo>
                  <a:pt x="365890" y="263652"/>
                </a:lnTo>
                <a:lnTo>
                  <a:pt x="365378" y="264104"/>
                </a:lnTo>
                <a:lnTo>
                  <a:pt x="350519" y="272224"/>
                </a:lnTo>
                <a:lnTo>
                  <a:pt x="333374" y="277201"/>
                </a:lnTo>
                <a:lnTo>
                  <a:pt x="313943" y="278892"/>
                </a:lnTo>
                <a:close/>
              </a:path>
              <a:path w="1169035" h="279400">
                <a:moveTo>
                  <a:pt x="365890" y="263652"/>
                </a:moveTo>
                <a:lnTo>
                  <a:pt x="313943" y="263652"/>
                </a:lnTo>
                <a:lnTo>
                  <a:pt x="329969" y="262247"/>
                </a:lnTo>
                <a:lnTo>
                  <a:pt x="343852" y="258127"/>
                </a:lnTo>
                <a:lnTo>
                  <a:pt x="373760" y="230004"/>
                </a:lnTo>
                <a:lnTo>
                  <a:pt x="384047" y="181356"/>
                </a:lnTo>
                <a:lnTo>
                  <a:pt x="382905" y="163068"/>
                </a:lnTo>
                <a:lnTo>
                  <a:pt x="365759" y="121920"/>
                </a:lnTo>
                <a:lnTo>
                  <a:pt x="330612" y="101774"/>
                </a:lnTo>
                <a:lnTo>
                  <a:pt x="315467" y="100584"/>
                </a:lnTo>
                <a:lnTo>
                  <a:pt x="366765" y="100584"/>
                </a:lnTo>
                <a:lnTo>
                  <a:pt x="395097" y="141922"/>
                </a:lnTo>
                <a:lnTo>
                  <a:pt x="400811" y="182880"/>
                </a:lnTo>
                <a:lnTo>
                  <a:pt x="399383" y="203477"/>
                </a:lnTo>
                <a:lnTo>
                  <a:pt x="395097" y="221932"/>
                </a:lnTo>
                <a:lnTo>
                  <a:pt x="387953" y="238386"/>
                </a:lnTo>
                <a:lnTo>
                  <a:pt x="377952" y="252984"/>
                </a:lnTo>
                <a:lnTo>
                  <a:pt x="365890" y="263652"/>
                </a:lnTo>
                <a:close/>
              </a:path>
              <a:path w="1169035" h="279400">
                <a:moveTo>
                  <a:pt x="585216" y="278892"/>
                </a:moveTo>
                <a:lnTo>
                  <a:pt x="556331" y="273748"/>
                </a:lnTo>
                <a:lnTo>
                  <a:pt x="535876" y="258318"/>
                </a:lnTo>
                <a:lnTo>
                  <a:pt x="523708" y="232600"/>
                </a:lnTo>
                <a:lnTo>
                  <a:pt x="519684" y="196596"/>
                </a:lnTo>
                <a:lnTo>
                  <a:pt x="519684" y="89916"/>
                </a:lnTo>
                <a:lnTo>
                  <a:pt x="536447" y="89916"/>
                </a:lnTo>
                <a:lnTo>
                  <a:pt x="536518" y="193548"/>
                </a:lnTo>
                <a:lnTo>
                  <a:pt x="537281" y="210026"/>
                </a:lnTo>
                <a:lnTo>
                  <a:pt x="548640" y="246888"/>
                </a:lnTo>
                <a:lnTo>
                  <a:pt x="588263" y="263652"/>
                </a:lnTo>
                <a:lnTo>
                  <a:pt x="626929" y="263652"/>
                </a:lnTo>
                <a:lnTo>
                  <a:pt x="620077" y="269557"/>
                </a:lnTo>
                <a:lnTo>
                  <a:pt x="603718" y="276582"/>
                </a:lnTo>
                <a:lnTo>
                  <a:pt x="585216" y="278892"/>
                </a:lnTo>
                <a:close/>
              </a:path>
              <a:path w="1169035" h="279400">
                <a:moveTo>
                  <a:pt x="626929" y="263652"/>
                </a:moveTo>
                <a:lnTo>
                  <a:pt x="588263" y="263652"/>
                </a:lnTo>
                <a:lnTo>
                  <a:pt x="600265" y="262509"/>
                </a:lnTo>
                <a:lnTo>
                  <a:pt x="611123" y="259080"/>
                </a:lnTo>
                <a:lnTo>
                  <a:pt x="641032" y="222313"/>
                </a:lnTo>
                <a:lnTo>
                  <a:pt x="644652" y="193548"/>
                </a:lnTo>
                <a:lnTo>
                  <a:pt x="644652" y="89916"/>
                </a:lnTo>
                <a:lnTo>
                  <a:pt x="661416" y="89916"/>
                </a:lnTo>
                <a:lnTo>
                  <a:pt x="661416" y="240792"/>
                </a:lnTo>
                <a:lnTo>
                  <a:pt x="644652" y="240792"/>
                </a:lnTo>
                <a:lnTo>
                  <a:pt x="633864" y="257675"/>
                </a:lnTo>
                <a:lnTo>
                  <a:pt x="626929" y="263652"/>
                </a:lnTo>
                <a:close/>
              </a:path>
              <a:path w="1169035" h="279400">
                <a:moveTo>
                  <a:pt x="661416" y="274320"/>
                </a:moveTo>
                <a:lnTo>
                  <a:pt x="644652" y="274320"/>
                </a:lnTo>
                <a:lnTo>
                  <a:pt x="644652" y="240792"/>
                </a:lnTo>
                <a:lnTo>
                  <a:pt x="661416" y="240792"/>
                </a:lnTo>
                <a:lnTo>
                  <a:pt x="661416" y="274320"/>
                </a:lnTo>
                <a:close/>
              </a:path>
              <a:path w="1169035" h="279400">
                <a:moveTo>
                  <a:pt x="1056999" y="123444"/>
                </a:moveTo>
                <a:lnTo>
                  <a:pt x="1043939" y="123444"/>
                </a:lnTo>
                <a:lnTo>
                  <a:pt x="1055417" y="106560"/>
                </a:lnTo>
                <a:lnTo>
                  <a:pt x="1069467" y="94678"/>
                </a:lnTo>
                <a:lnTo>
                  <a:pt x="1086373" y="87653"/>
                </a:lnTo>
                <a:lnTo>
                  <a:pt x="1106424" y="85344"/>
                </a:lnTo>
                <a:lnTo>
                  <a:pt x="1120425" y="86510"/>
                </a:lnTo>
                <a:lnTo>
                  <a:pt x="1132713" y="90106"/>
                </a:lnTo>
                <a:lnTo>
                  <a:pt x="1143285" y="96273"/>
                </a:lnTo>
                <a:lnTo>
                  <a:pt x="1147584" y="100584"/>
                </a:lnTo>
                <a:lnTo>
                  <a:pt x="1103376" y="100584"/>
                </a:lnTo>
                <a:lnTo>
                  <a:pt x="1091112" y="101750"/>
                </a:lnTo>
                <a:lnTo>
                  <a:pt x="1079563" y="105346"/>
                </a:lnTo>
                <a:lnTo>
                  <a:pt x="1068871" y="111513"/>
                </a:lnTo>
                <a:lnTo>
                  <a:pt x="1059180" y="120396"/>
                </a:lnTo>
                <a:lnTo>
                  <a:pt x="1056999" y="123444"/>
                </a:lnTo>
                <a:close/>
              </a:path>
              <a:path w="1169035" h="279400">
                <a:moveTo>
                  <a:pt x="1042415" y="274320"/>
                </a:moveTo>
                <a:lnTo>
                  <a:pt x="1025651" y="274320"/>
                </a:lnTo>
                <a:lnTo>
                  <a:pt x="1025651" y="89916"/>
                </a:lnTo>
                <a:lnTo>
                  <a:pt x="1042415" y="89916"/>
                </a:lnTo>
                <a:lnTo>
                  <a:pt x="1042415" y="123444"/>
                </a:lnTo>
                <a:lnTo>
                  <a:pt x="1056999" y="123444"/>
                </a:lnTo>
                <a:lnTo>
                  <a:pt x="1052060" y="130349"/>
                </a:lnTo>
                <a:lnTo>
                  <a:pt x="1046797" y="141732"/>
                </a:lnTo>
                <a:lnTo>
                  <a:pt x="1043535" y="154257"/>
                </a:lnTo>
                <a:lnTo>
                  <a:pt x="1042415" y="167640"/>
                </a:lnTo>
                <a:lnTo>
                  <a:pt x="1042415" y="274320"/>
                </a:lnTo>
                <a:close/>
              </a:path>
              <a:path w="1169035" h="279400">
                <a:moveTo>
                  <a:pt x="1168908" y="274320"/>
                </a:moveTo>
                <a:lnTo>
                  <a:pt x="1152144" y="274320"/>
                </a:lnTo>
                <a:lnTo>
                  <a:pt x="1152144" y="166116"/>
                </a:lnTo>
                <a:lnTo>
                  <a:pt x="1149024" y="137231"/>
                </a:lnTo>
                <a:lnTo>
                  <a:pt x="1139761" y="116776"/>
                </a:lnTo>
                <a:lnTo>
                  <a:pt x="1124497" y="104608"/>
                </a:lnTo>
                <a:lnTo>
                  <a:pt x="1103376" y="100584"/>
                </a:lnTo>
                <a:lnTo>
                  <a:pt x="1147584" y="100584"/>
                </a:lnTo>
                <a:lnTo>
                  <a:pt x="1167788" y="144375"/>
                </a:lnTo>
                <a:lnTo>
                  <a:pt x="1168908" y="161544"/>
                </a:lnTo>
                <a:lnTo>
                  <a:pt x="1168908" y="274320"/>
                </a:lnTo>
                <a:close/>
              </a:path>
              <a:path w="1169035" h="279400">
                <a:moveTo>
                  <a:pt x="751804" y="120396"/>
                </a:moveTo>
                <a:lnTo>
                  <a:pt x="739140" y="120396"/>
                </a:lnTo>
                <a:lnTo>
                  <a:pt x="749665" y="104632"/>
                </a:lnTo>
                <a:lnTo>
                  <a:pt x="762761" y="93726"/>
                </a:lnTo>
                <a:lnTo>
                  <a:pt x="778144" y="87391"/>
                </a:lnTo>
                <a:lnTo>
                  <a:pt x="795527" y="85344"/>
                </a:lnTo>
                <a:lnTo>
                  <a:pt x="805291" y="85939"/>
                </a:lnTo>
                <a:lnTo>
                  <a:pt x="814197" y="87820"/>
                </a:lnTo>
                <a:lnTo>
                  <a:pt x="822531" y="91130"/>
                </a:lnTo>
                <a:lnTo>
                  <a:pt x="830580" y="96012"/>
                </a:lnTo>
                <a:lnTo>
                  <a:pt x="835169" y="100584"/>
                </a:lnTo>
                <a:lnTo>
                  <a:pt x="790955" y="100584"/>
                </a:lnTo>
                <a:lnTo>
                  <a:pt x="780073" y="101727"/>
                </a:lnTo>
                <a:lnTo>
                  <a:pt x="770191" y="105156"/>
                </a:lnTo>
                <a:lnTo>
                  <a:pt x="761166" y="110871"/>
                </a:lnTo>
                <a:lnTo>
                  <a:pt x="752855" y="118872"/>
                </a:lnTo>
                <a:lnTo>
                  <a:pt x="751804" y="120396"/>
                </a:lnTo>
                <a:close/>
              </a:path>
              <a:path w="1169035" h="279400">
                <a:moveTo>
                  <a:pt x="864753" y="126492"/>
                </a:moveTo>
                <a:lnTo>
                  <a:pt x="848868" y="126492"/>
                </a:lnTo>
                <a:lnTo>
                  <a:pt x="853987" y="117657"/>
                </a:lnTo>
                <a:lnTo>
                  <a:pt x="882824" y="91130"/>
                </a:lnTo>
                <a:lnTo>
                  <a:pt x="909827" y="85344"/>
                </a:lnTo>
                <a:lnTo>
                  <a:pt x="936069" y="89939"/>
                </a:lnTo>
                <a:lnTo>
                  <a:pt x="950711" y="100584"/>
                </a:lnTo>
                <a:lnTo>
                  <a:pt x="908304" y="100584"/>
                </a:lnTo>
                <a:lnTo>
                  <a:pt x="897421" y="101727"/>
                </a:lnTo>
                <a:lnTo>
                  <a:pt x="887539" y="105156"/>
                </a:lnTo>
                <a:lnTo>
                  <a:pt x="878514" y="110871"/>
                </a:lnTo>
                <a:lnTo>
                  <a:pt x="870204" y="118872"/>
                </a:lnTo>
                <a:lnTo>
                  <a:pt x="864753" y="126492"/>
                </a:lnTo>
                <a:close/>
              </a:path>
              <a:path w="1169035" h="279400">
                <a:moveTo>
                  <a:pt x="737616" y="274320"/>
                </a:moveTo>
                <a:lnTo>
                  <a:pt x="720852" y="274320"/>
                </a:lnTo>
                <a:lnTo>
                  <a:pt x="720852" y="89916"/>
                </a:lnTo>
                <a:lnTo>
                  <a:pt x="737616" y="89916"/>
                </a:lnTo>
                <a:lnTo>
                  <a:pt x="737616" y="120396"/>
                </a:lnTo>
                <a:lnTo>
                  <a:pt x="751804" y="120396"/>
                </a:lnTo>
                <a:lnTo>
                  <a:pt x="745974" y="128849"/>
                </a:lnTo>
                <a:lnTo>
                  <a:pt x="741235" y="140398"/>
                </a:lnTo>
                <a:lnTo>
                  <a:pt x="738497" y="153376"/>
                </a:lnTo>
                <a:lnTo>
                  <a:pt x="737710" y="166116"/>
                </a:lnTo>
                <a:lnTo>
                  <a:pt x="737616" y="274320"/>
                </a:lnTo>
                <a:close/>
              </a:path>
              <a:path w="1169035" h="279400">
                <a:moveTo>
                  <a:pt x="853439" y="274320"/>
                </a:moveTo>
                <a:lnTo>
                  <a:pt x="838200" y="274320"/>
                </a:lnTo>
                <a:lnTo>
                  <a:pt x="838200" y="161544"/>
                </a:lnTo>
                <a:lnTo>
                  <a:pt x="835104" y="134659"/>
                </a:lnTo>
                <a:lnTo>
                  <a:pt x="826007" y="115633"/>
                </a:lnTo>
                <a:lnTo>
                  <a:pt x="811196" y="104322"/>
                </a:lnTo>
                <a:lnTo>
                  <a:pt x="790955" y="100584"/>
                </a:lnTo>
                <a:lnTo>
                  <a:pt x="835169" y="100584"/>
                </a:lnTo>
                <a:lnTo>
                  <a:pt x="836866" y="102274"/>
                </a:lnTo>
                <a:lnTo>
                  <a:pt x="842010" y="109537"/>
                </a:lnTo>
                <a:lnTo>
                  <a:pt x="846010" y="117657"/>
                </a:lnTo>
                <a:lnTo>
                  <a:pt x="848868" y="126492"/>
                </a:lnTo>
                <a:lnTo>
                  <a:pt x="864753" y="126492"/>
                </a:lnTo>
                <a:lnTo>
                  <a:pt x="863073" y="128849"/>
                </a:lnTo>
                <a:lnTo>
                  <a:pt x="857821" y="140208"/>
                </a:lnTo>
                <a:lnTo>
                  <a:pt x="854559" y="152733"/>
                </a:lnTo>
                <a:lnTo>
                  <a:pt x="853439" y="166116"/>
                </a:lnTo>
                <a:lnTo>
                  <a:pt x="853439" y="274320"/>
                </a:lnTo>
                <a:close/>
              </a:path>
              <a:path w="1169035" h="279400">
                <a:moveTo>
                  <a:pt x="970788" y="274320"/>
                </a:moveTo>
                <a:lnTo>
                  <a:pt x="954024" y="274320"/>
                </a:lnTo>
                <a:lnTo>
                  <a:pt x="953944" y="161544"/>
                </a:lnTo>
                <a:lnTo>
                  <a:pt x="953190" y="147089"/>
                </a:lnTo>
                <a:lnTo>
                  <a:pt x="936164" y="108299"/>
                </a:lnTo>
                <a:lnTo>
                  <a:pt x="908304" y="100584"/>
                </a:lnTo>
                <a:lnTo>
                  <a:pt x="950711" y="100584"/>
                </a:lnTo>
                <a:lnTo>
                  <a:pt x="955166" y="103822"/>
                </a:lnTo>
                <a:lnTo>
                  <a:pt x="966835" y="127134"/>
                </a:lnTo>
                <a:lnTo>
                  <a:pt x="970788" y="160020"/>
                </a:lnTo>
                <a:lnTo>
                  <a:pt x="970788" y="274320"/>
                </a:lnTo>
                <a:close/>
              </a:path>
              <a:path w="1169035" h="279400">
                <a:moveTo>
                  <a:pt x="120395" y="278892"/>
                </a:moveTo>
                <a:lnTo>
                  <a:pt x="71246" y="269938"/>
                </a:lnTo>
                <a:lnTo>
                  <a:pt x="33527" y="243840"/>
                </a:lnTo>
                <a:lnTo>
                  <a:pt x="8191" y="202501"/>
                </a:lnTo>
                <a:lnTo>
                  <a:pt x="0" y="150876"/>
                </a:lnTo>
                <a:lnTo>
                  <a:pt x="2285" y="120562"/>
                </a:lnTo>
                <a:lnTo>
                  <a:pt x="20573" y="69651"/>
                </a:lnTo>
                <a:lnTo>
                  <a:pt x="56006" y="31884"/>
                </a:lnTo>
                <a:lnTo>
                  <a:pt x="101726" y="12977"/>
                </a:lnTo>
                <a:lnTo>
                  <a:pt x="128015" y="10668"/>
                </a:lnTo>
                <a:lnTo>
                  <a:pt x="142851" y="11239"/>
                </a:lnTo>
                <a:lnTo>
                  <a:pt x="157543" y="12954"/>
                </a:lnTo>
                <a:lnTo>
                  <a:pt x="171950" y="15811"/>
                </a:lnTo>
                <a:lnTo>
                  <a:pt x="185927" y="19812"/>
                </a:lnTo>
                <a:lnTo>
                  <a:pt x="185927" y="27432"/>
                </a:lnTo>
                <a:lnTo>
                  <a:pt x="128015" y="27432"/>
                </a:lnTo>
                <a:lnTo>
                  <a:pt x="104917" y="29456"/>
                </a:lnTo>
                <a:lnTo>
                  <a:pt x="65008" y="46077"/>
                </a:lnTo>
                <a:lnTo>
                  <a:pt x="35647" y="78390"/>
                </a:lnTo>
                <a:lnTo>
                  <a:pt x="20264" y="121824"/>
                </a:lnTo>
                <a:lnTo>
                  <a:pt x="18287" y="147828"/>
                </a:lnTo>
                <a:lnTo>
                  <a:pt x="20026" y="172926"/>
                </a:lnTo>
                <a:lnTo>
                  <a:pt x="34361" y="215122"/>
                </a:lnTo>
                <a:lnTo>
                  <a:pt x="62984" y="245411"/>
                </a:lnTo>
                <a:lnTo>
                  <a:pt x="100179" y="260365"/>
                </a:lnTo>
                <a:lnTo>
                  <a:pt x="121919" y="262128"/>
                </a:lnTo>
                <a:lnTo>
                  <a:pt x="185927" y="262128"/>
                </a:lnTo>
                <a:lnTo>
                  <a:pt x="185927" y="266700"/>
                </a:lnTo>
                <a:lnTo>
                  <a:pt x="169902" y="271819"/>
                </a:lnTo>
                <a:lnTo>
                  <a:pt x="153733" y="275653"/>
                </a:lnTo>
                <a:lnTo>
                  <a:pt x="137279" y="278058"/>
                </a:lnTo>
                <a:lnTo>
                  <a:pt x="120395" y="278892"/>
                </a:lnTo>
                <a:close/>
              </a:path>
              <a:path w="1169035" h="279400">
                <a:moveTo>
                  <a:pt x="185927" y="39624"/>
                </a:moveTo>
                <a:lnTo>
                  <a:pt x="171950" y="34504"/>
                </a:lnTo>
                <a:lnTo>
                  <a:pt x="157543" y="30670"/>
                </a:lnTo>
                <a:lnTo>
                  <a:pt x="142851" y="28265"/>
                </a:lnTo>
                <a:lnTo>
                  <a:pt x="128015" y="27432"/>
                </a:lnTo>
                <a:lnTo>
                  <a:pt x="185927" y="27432"/>
                </a:lnTo>
                <a:lnTo>
                  <a:pt x="185927" y="39624"/>
                </a:lnTo>
                <a:close/>
              </a:path>
              <a:path w="1169035" h="279400">
                <a:moveTo>
                  <a:pt x="185927" y="262128"/>
                </a:moveTo>
                <a:lnTo>
                  <a:pt x="121919" y="262128"/>
                </a:lnTo>
                <a:lnTo>
                  <a:pt x="138779" y="261270"/>
                </a:lnTo>
                <a:lnTo>
                  <a:pt x="155066" y="258699"/>
                </a:lnTo>
                <a:lnTo>
                  <a:pt x="170783" y="254412"/>
                </a:lnTo>
                <a:lnTo>
                  <a:pt x="185927" y="248412"/>
                </a:lnTo>
                <a:lnTo>
                  <a:pt x="185927" y="262128"/>
                </a:lnTo>
                <a:close/>
              </a:path>
              <a:path w="1169035" h="279400">
                <a:moveTo>
                  <a:pt x="463295" y="274320"/>
                </a:moveTo>
                <a:lnTo>
                  <a:pt x="446531" y="274320"/>
                </a:lnTo>
                <a:lnTo>
                  <a:pt x="446531" y="0"/>
                </a:lnTo>
                <a:lnTo>
                  <a:pt x="463295" y="0"/>
                </a:lnTo>
                <a:lnTo>
                  <a:pt x="463295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1951" y="4462271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39111" y="4296155"/>
            <a:ext cx="1248410" cy="279400"/>
          </a:xfrm>
          <a:custGeom>
            <a:avLst/>
            <a:gdLst/>
            <a:ahLst/>
            <a:cxnLst/>
            <a:rect l="l" t="t" r="r" b="b"/>
            <a:pathLst>
              <a:path w="1248410" h="279400">
                <a:moveTo>
                  <a:pt x="1248156" y="118871"/>
                </a:moveTo>
                <a:lnTo>
                  <a:pt x="1232915" y="118871"/>
                </a:lnTo>
                <a:lnTo>
                  <a:pt x="1232915" y="0"/>
                </a:lnTo>
                <a:lnTo>
                  <a:pt x="1248156" y="0"/>
                </a:lnTo>
                <a:lnTo>
                  <a:pt x="1248156" y="118871"/>
                </a:lnTo>
                <a:close/>
              </a:path>
              <a:path w="1248410" h="279400">
                <a:moveTo>
                  <a:pt x="1164336" y="278891"/>
                </a:moveTo>
                <a:lnTo>
                  <a:pt x="1120616" y="265390"/>
                </a:lnTo>
                <a:lnTo>
                  <a:pt x="1092327" y="224789"/>
                </a:lnTo>
                <a:lnTo>
                  <a:pt x="1086612" y="185927"/>
                </a:lnTo>
                <a:lnTo>
                  <a:pt x="1088278" y="164210"/>
                </a:lnTo>
                <a:lnTo>
                  <a:pt x="1100756" y="127634"/>
                </a:lnTo>
                <a:lnTo>
                  <a:pt x="1138047" y="92201"/>
                </a:lnTo>
                <a:lnTo>
                  <a:pt x="1171956" y="85343"/>
                </a:lnTo>
                <a:lnTo>
                  <a:pt x="1191101" y="87368"/>
                </a:lnTo>
                <a:lnTo>
                  <a:pt x="1207389" y="93535"/>
                </a:lnTo>
                <a:lnTo>
                  <a:pt x="1216444" y="100584"/>
                </a:lnTo>
                <a:lnTo>
                  <a:pt x="1171956" y="100584"/>
                </a:lnTo>
                <a:lnTo>
                  <a:pt x="1157906" y="101988"/>
                </a:lnTo>
                <a:lnTo>
                  <a:pt x="1123188" y="121919"/>
                </a:lnTo>
                <a:lnTo>
                  <a:pt x="1106042" y="165211"/>
                </a:lnTo>
                <a:lnTo>
                  <a:pt x="1104900" y="184403"/>
                </a:lnTo>
                <a:lnTo>
                  <a:pt x="1106019" y="201810"/>
                </a:lnTo>
                <a:lnTo>
                  <a:pt x="1121664" y="242315"/>
                </a:lnTo>
                <a:lnTo>
                  <a:pt x="1165860" y="263651"/>
                </a:lnTo>
                <a:lnTo>
                  <a:pt x="1212320" y="263651"/>
                </a:lnTo>
                <a:lnTo>
                  <a:pt x="1205483" y="268223"/>
                </a:lnTo>
                <a:lnTo>
                  <a:pt x="1196054" y="273105"/>
                </a:lnTo>
                <a:lnTo>
                  <a:pt x="1186053" y="276415"/>
                </a:lnTo>
                <a:lnTo>
                  <a:pt x="1175480" y="278296"/>
                </a:lnTo>
                <a:lnTo>
                  <a:pt x="1164336" y="278891"/>
                </a:lnTo>
                <a:close/>
              </a:path>
              <a:path w="1248410" h="279400">
                <a:moveTo>
                  <a:pt x="1212320" y="263651"/>
                </a:moveTo>
                <a:lnTo>
                  <a:pt x="1165860" y="263651"/>
                </a:lnTo>
                <a:lnTo>
                  <a:pt x="1180980" y="262485"/>
                </a:lnTo>
                <a:lnTo>
                  <a:pt x="1194244" y="258889"/>
                </a:lnTo>
                <a:lnTo>
                  <a:pt x="1228343" y="222503"/>
                </a:lnTo>
                <a:lnTo>
                  <a:pt x="1232915" y="196595"/>
                </a:lnTo>
                <a:lnTo>
                  <a:pt x="1232915" y="161543"/>
                </a:lnTo>
                <a:lnTo>
                  <a:pt x="1216152" y="117347"/>
                </a:lnTo>
                <a:lnTo>
                  <a:pt x="1171956" y="100584"/>
                </a:lnTo>
                <a:lnTo>
                  <a:pt x="1216444" y="100584"/>
                </a:lnTo>
                <a:lnTo>
                  <a:pt x="1220819" y="103989"/>
                </a:lnTo>
                <a:lnTo>
                  <a:pt x="1231391" y="118871"/>
                </a:lnTo>
                <a:lnTo>
                  <a:pt x="1248156" y="118871"/>
                </a:lnTo>
                <a:lnTo>
                  <a:pt x="1248156" y="240791"/>
                </a:lnTo>
                <a:lnTo>
                  <a:pt x="1231391" y="240791"/>
                </a:lnTo>
                <a:lnTo>
                  <a:pt x="1226272" y="249364"/>
                </a:lnTo>
                <a:lnTo>
                  <a:pt x="1220152" y="256793"/>
                </a:lnTo>
                <a:lnTo>
                  <a:pt x="1213175" y="263080"/>
                </a:lnTo>
                <a:lnTo>
                  <a:pt x="1212320" y="263651"/>
                </a:lnTo>
                <a:close/>
              </a:path>
              <a:path w="1248410" h="279400">
                <a:moveTo>
                  <a:pt x="1248156" y="274319"/>
                </a:moveTo>
                <a:lnTo>
                  <a:pt x="1232915" y="274319"/>
                </a:lnTo>
                <a:lnTo>
                  <a:pt x="1232915" y="240791"/>
                </a:lnTo>
                <a:lnTo>
                  <a:pt x="1248156" y="240791"/>
                </a:lnTo>
                <a:lnTo>
                  <a:pt x="1248156" y="274319"/>
                </a:lnTo>
                <a:close/>
              </a:path>
              <a:path w="1248410" h="279400">
                <a:moveTo>
                  <a:pt x="979931" y="278891"/>
                </a:moveTo>
                <a:lnTo>
                  <a:pt x="934069" y="264104"/>
                </a:lnTo>
                <a:lnTo>
                  <a:pt x="904875" y="222313"/>
                </a:lnTo>
                <a:lnTo>
                  <a:pt x="899160" y="181355"/>
                </a:lnTo>
                <a:lnTo>
                  <a:pt x="900826" y="161639"/>
                </a:lnTo>
                <a:lnTo>
                  <a:pt x="923544" y="112775"/>
                </a:lnTo>
                <a:lnTo>
                  <a:pt x="965549" y="87058"/>
                </a:lnTo>
                <a:lnTo>
                  <a:pt x="982979" y="85343"/>
                </a:lnTo>
                <a:lnTo>
                  <a:pt x="999243" y="86796"/>
                </a:lnTo>
                <a:lnTo>
                  <a:pt x="1013650" y="91249"/>
                </a:lnTo>
                <a:lnTo>
                  <a:pt x="1026056" y="98845"/>
                </a:lnTo>
                <a:lnTo>
                  <a:pt x="1027696" y="100584"/>
                </a:lnTo>
                <a:lnTo>
                  <a:pt x="981456" y="100584"/>
                </a:lnTo>
                <a:lnTo>
                  <a:pt x="969430" y="101488"/>
                </a:lnTo>
                <a:lnTo>
                  <a:pt x="931378" y="127349"/>
                </a:lnTo>
                <a:lnTo>
                  <a:pt x="917447" y="167639"/>
                </a:lnTo>
                <a:lnTo>
                  <a:pt x="1054165" y="167639"/>
                </a:lnTo>
                <a:lnTo>
                  <a:pt x="1054608" y="175259"/>
                </a:lnTo>
                <a:lnTo>
                  <a:pt x="1054608" y="182879"/>
                </a:lnTo>
                <a:lnTo>
                  <a:pt x="917447" y="182879"/>
                </a:lnTo>
                <a:lnTo>
                  <a:pt x="918567" y="201167"/>
                </a:lnTo>
                <a:lnTo>
                  <a:pt x="934212" y="242315"/>
                </a:lnTo>
                <a:lnTo>
                  <a:pt x="968716" y="262247"/>
                </a:lnTo>
                <a:lnTo>
                  <a:pt x="982979" y="263651"/>
                </a:lnTo>
                <a:lnTo>
                  <a:pt x="1036144" y="263651"/>
                </a:lnTo>
                <a:lnTo>
                  <a:pt x="1028795" y="267962"/>
                </a:lnTo>
                <a:lnTo>
                  <a:pt x="1013078" y="274129"/>
                </a:lnTo>
                <a:lnTo>
                  <a:pt x="996791" y="277725"/>
                </a:lnTo>
                <a:lnTo>
                  <a:pt x="979931" y="278891"/>
                </a:lnTo>
                <a:close/>
              </a:path>
              <a:path w="1248410" h="279400">
                <a:moveTo>
                  <a:pt x="1054165" y="167639"/>
                </a:moveTo>
                <a:lnTo>
                  <a:pt x="1036319" y="167639"/>
                </a:lnTo>
                <a:lnTo>
                  <a:pt x="1035438" y="152495"/>
                </a:lnTo>
                <a:lnTo>
                  <a:pt x="1032700" y="139064"/>
                </a:lnTo>
                <a:lnTo>
                  <a:pt x="1004125" y="104965"/>
                </a:lnTo>
                <a:lnTo>
                  <a:pt x="981456" y="100584"/>
                </a:lnTo>
                <a:lnTo>
                  <a:pt x="1027696" y="100584"/>
                </a:lnTo>
                <a:lnTo>
                  <a:pt x="1036319" y="109727"/>
                </a:lnTo>
                <a:lnTo>
                  <a:pt x="1044320" y="122539"/>
                </a:lnTo>
                <a:lnTo>
                  <a:pt x="1050036" y="137922"/>
                </a:lnTo>
                <a:lnTo>
                  <a:pt x="1053464" y="155590"/>
                </a:lnTo>
                <a:lnTo>
                  <a:pt x="1054165" y="167639"/>
                </a:lnTo>
                <a:close/>
              </a:path>
              <a:path w="1248410" h="279400">
                <a:moveTo>
                  <a:pt x="1036144" y="263651"/>
                </a:moveTo>
                <a:lnTo>
                  <a:pt x="982979" y="263651"/>
                </a:lnTo>
                <a:lnTo>
                  <a:pt x="998720" y="262223"/>
                </a:lnTo>
                <a:lnTo>
                  <a:pt x="1014031" y="257936"/>
                </a:lnTo>
                <a:lnTo>
                  <a:pt x="1029057" y="250793"/>
                </a:lnTo>
                <a:lnTo>
                  <a:pt x="1043939" y="240791"/>
                </a:lnTo>
                <a:lnTo>
                  <a:pt x="1043939" y="259079"/>
                </a:lnTo>
                <a:lnTo>
                  <a:pt x="1036144" y="263651"/>
                </a:lnTo>
                <a:close/>
              </a:path>
              <a:path w="1248410" h="279400">
                <a:moveTo>
                  <a:pt x="486156" y="278891"/>
                </a:moveTo>
                <a:lnTo>
                  <a:pt x="440293" y="264104"/>
                </a:lnTo>
                <a:lnTo>
                  <a:pt x="411099" y="222313"/>
                </a:lnTo>
                <a:lnTo>
                  <a:pt x="405383" y="181355"/>
                </a:lnTo>
                <a:lnTo>
                  <a:pt x="407050" y="161639"/>
                </a:lnTo>
                <a:lnTo>
                  <a:pt x="429767" y="112775"/>
                </a:lnTo>
                <a:lnTo>
                  <a:pt x="471773" y="87058"/>
                </a:lnTo>
                <a:lnTo>
                  <a:pt x="489203" y="85343"/>
                </a:lnTo>
                <a:lnTo>
                  <a:pt x="505467" y="86796"/>
                </a:lnTo>
                <a:lnTo>
                  <a:pt x="519874" y="91249"/>
                </a:lnTo>
                <a:lnTo>
                  <a:pt x="532280" y="98845"/>
                </a:lnTo>
                <a:lnTo>
                  <a:pt x="533920" y="100584"/>
                </a:lnTo>
                <a:lnTo>
                  <a:pt x="487679" y="100584"/>
                </a:lnTo>
                <a:lnTo>
                  <a:pt x="475654" y="101488"/>
                </a:lnTo>
                <a:lnTo>
                  <a:pt x="437602" y="127349"/>
                </a:lnTo>
                <a:lnTo>
                  <a:pt x="423672" y="167639"/>
                </a:lnTo>
                <a:lnTo>
                  <a:pt x="560389" y="167639"/>
                </a:lnTo>
                <a:lnTo>
                  <a:pt x="560831" y="175259"/>
                </a:lnTo>
                <a:lnTo>
                  <a:pt x="560831" y="182879"/>
                </a:lnTo>
                <a:lnTo>
                  <a:pt x="423672" y="182879"/>
                </a:lnTo>
                <a:lnTo>
                  <a:pt x="424791" y="201167"/>
                </a:lnTo>
                <a:lnTo>
                  <a:pt x="440436" y="242315"/>
                </a:lnTo>
                <a:lnTo>
                  <a:pt x="474940" y="262247"/>
                </a:lnTo>
                <a:lnTo>
                  <a:pt x="489203" y="263651"/>
                </a:lnTo>
                <a:lnTo>
                  <a:pt x="542368" y="263651"/>
                </a:lnTo>
                <a:lnTo>
                  <a:pt x="535019" y="267962"/>
                </a:lnTo>
                <a:lnTo>
                  <a:pt x="519302" y="274129"/>
                </a:lnTo>
                <a:lnTo>
                  <a:pt x="503015" y="277725"/>
                </a:lnTo>
                <a:lnTo>
                  <a:pt x="486156" y="278891"/>
                </a:lnTo>
                <a:close/>
              </a:path>
              <a:path w="1248410" h="279400">
                <a:moveTo>
                  <a:pt x="560389" y="167639"/>
                </a:moveTo>
                <a:lnTo>
                  <a:pt x="542544" y="167639"/>
                </a:lnTo>
                <a:lnTo>
                  <a:pt x="541662" y="152495"/>
                </a:lnTo>
                <a:lnTo>
                  <a:pt x="538924" y="139064"/>
                </a:lnTo>
                <a:lnTo>
                  <a:pt x="510349" y="104965"/>
                </a:lnTo>
                <a:lnTo>
                  <a:pt x="487679" y="100584"/>
                </a:lnTo>
                <a:lnTo>
                  <a:pt x="533920" y="100584"/>
                </a:lnTo>
                <a:lnTo>
                  <a:pt x="542544" y="109727"/>
                </a:lnTo>
                <a:lnTo>
                  <a:pt x="550545" y="122539"/>
                </a:lnTo>
                <a:lnTo>
                  <a:pt x="556260" y="137922"/>
                </a:lnTo>
                <a:lnTo>
                  <a:pt x="559688" y="155590"/>
                </a:lnTo>
                <a:lnTo>
                  <a:pt x="560389" y="167639"/>
                </a:lnTo>
                <a:close/>
              </a:path>
              <a:path w="1248410" h="279400">
                <a:moveTo>
                  <a:pt x="542368" y="263651"/>
                </a:moveTo>
                <a:lnTo>
                  <a:pt x="489203" y="263651"/>
                </a:lnTo>
                <a:lnTo>
                  <a:pt x="504944" y="262223"/>
                </a:lnTo>
                <a:lnTo>
                  <a:pt x="520255" y="257936"/>
                </a:lnTo>
                <a:lnTo>
                  <a:pt x="535281" y="250793"/>
                </a:lnTo>
                <a:lnTo>
                  <a:pt x="550163" y="240791"/>
                </a:lnTo>
                <a:lnTo>
                  <a:pt x="550163" y="259079"/>
                </a:lnTo>
                <a:lnTo>
                  <a:pt x="542368" y="263651"/>
                </a:lnTo>
                <a:close/>
              </a:path>
              <a:path w="1248410" h="279400">
                <a:moveTo>
                  <a:pt x="88392" y="278891"/>
                </a:moveTo>
                <a:lnTo>
                  <a:pt x="36957" y="264104"/>
                </a:lnTo>
                <a:lnTo>
                  <a:pt x="6476" y="221932"/>
                </a:lnTo>
                <a:lnTo>
                  <a:pt x="0" y="182879"/>
                </a:lnTo>
                <a:lnTo>
                  <a:pt x="1690" y="161186"/>
                </a:lnTo>
                <a:lnTo>
                  <a:pt x="14787" y="125229"/>
                </a:lnTo>
                <a:lnTo>
                  <a:pt x="53911" y="91439"/>
                </a:lnTo>
                <a:lnTo>
                  <a:pt x="89916" y="85343"/>
                </a:lnTo>
                <a:lnTo>
                  <a:pt x="109108" y="86820"/>
                </a:lnTo>
                <a:lnTo>
                  <a:pt x="125730" y="91439"/>
                </a:lnTo>
                <a:lnTo>
                  <a:pt x="140065" y="99488"/>
                </a:lnTo>
                <a:lnTo>
                  <a:pt x="141213" y="100584"/>
                </a:lnTo>
                <a:lnTo>
                  <a:pt x="89916" y="100584"/>
                </a:lnTo>
                <a:lnTo>
                  <a:pt x="74533" y="101774"/>
                </a:lnTo>
                <a:lnTo>
                  <a:pt x="38100" y="121919"/>
                </a:lnTo>
                <a:lnTo>
                  <a:pt x="19454" y="164568"/>
                </a:lnTo>
                <a:lnTo>
                  <a:pt x="18287" y="182879"/>
                </a:lnTo>
                <a:lnTo>
                  <a:pt x="19431" y="200310"/>
                </a:lnTo>
                <a:lnTo>
                  <a:pt x="36575" y="242315"/>
                </a:lnTo>
                <a:lnTo>
                  <a:pt x="73223" y="262247"/>
                </a:lnTo>
                <a:lnTo>
                  <a:pt x="88392" y="263651"/>
                </a:lnTo>
                <a:lnTo>
                  <a:pt x="140338" y="263651"/>
                </a:lnTo>
                <a:lnTo>
                  <a:pt x="139826" y="264104"/>
                </a:lnTo>
                <a:lnTo>
                  <a:pt x="124968" y="272224"/>
                </a:lnTo>
                <a:lnTo>
                  <a:pt x="107823" y="277201"/>
                </a:lnTo>
                <a:lnTo>
                  <a:pt x="88392" y="278891"/>
                </a:lnTo>
                <a:close/>
              </a:path>
              <a:path w="1248410" h="279400">
                <a:moveTo>
                  <a:pt x="140338" y="263651"/>
                </a:moveTo>
                <a:lnTo>
                  <a:pt x="88392" y="263651"/>
                </a:lnTo>
                <a:lnTo>
                  <a:pt x="104417" y="262247"/>
                </a:lnTo>
                <a:lnTo>
                  <a:pt x="118300" y="258127"/>
                </a:lnTo>
                <a:lnTo>
                  <a:pt x="148209" y="230004"/>
                </a:lnTo>
                <a:lnTo>
                  <a:pt x="158495" y="181355"/>
                </a:lnTo>
                <a:lnTo>
                  <a:pt x="157352" y="163067"/>
                </a:lnTo>
                <a:lnTo>
                  <a:pt x="140208" y="121919"/>
                </a:lnTo>
                <a:lnTo>
                  <a:pt x="105060" y="101774"/>
                </a:lnTo>
                <a:lnTo>
                  <a:pt x="89916" y="100584"/>
                </a:lnTo>
                <a:lnTo>
                  <a:pt x="141213" y="100584"/>
                </a:lnTo>
                <a:lnTo>
                  <a:pt x="169544" y="141922"/>
                </a:lnTo>
                <a:lnTo>
                  <a:pt x="175259" y="182879"/>
                </a:lnTo>
                <a:lnTo>
                  <a:pt x="173831" y="203477"/>
                </a:lnTo>
                <a:lnTo>
                  <a:pt x="169544" y="221932"/>
                </a:lnTo>
                <a:lnTo>
                  <a:pt x="162401" y="238386"/>
                </a:lnTo>
                <a:lnTo>
                  <a:pt x="152400" y="252984"/>
                </a:lnTo>
                <a:lnTo>
                  <a:pt x="140338" y="263651"/>
                </a:lnTo>
                <a:close/>
              </a:path>
              <a:path w="1248410" h="279400">
                <a:moveTo>
                  <a:pt x="359663" y="274319"/>
                </a:moveTo>
                <a:lnTo>
                  <a:pt x="342900" y="274319"/>
                </a:lnTo>
                <a:lnTo>
                  <a:pt x="342900" y="89915"/>
                </a:lnTo>
                <a:lnTo>
                  <a:pt x="359663" y="89915"/>
                </a:lnTo>
                <a:lnTo>
                  <a:pt x="359663" y="274319"/>
                </a:lnTo>
                <a:close/>
              </a:path>
              <a:path w="1248410" h="279400">
                <a:moveTo>
                  <a:pt x="248813" y="131063"/>
                </a:moveTo>
                <a:lnTo>
                  <a:pt x="237744" y="131063"/>
                </a:lnTo>
                <a:lnTo>
                  <a:pt x="241720" y="120467"/>
                </a:lnTo>
                <a:lnTo>
                  <a:pt x="273748" y="88582"/>
                </a:lnTo>
                <a:lnTo>
                  <a:pt x="289559" y="85343"/>
                </a:lnTo>
                <a:lnTo>
                  <a:pt x="297180" y="85343"/>
                </a:lnTo>
                <a:lnTo>
                  <a:pt x="309372" y="88391"/>
                </a:lnTo>
                <a:lnTo>
                  <a:pt x="309372" y="100584"/>
                </a:lnTo>
                <a:lnTo>
                  <a:pt x="289559" y="100584"/>
                </a:lnTo>
                <a:lnTo>
                  <a:pt x="278701" y="102012"/>
                </a:lnTo>
                <a:lnTo>
                  <a:pt x="268986" y="106299"/>
                </a:lnTo>
                <a:lnTo>
                  <a:pt x="260413" y="113442"/>
                </a:lnTo>
                <a:lnTo>
                  <a:pt x="252983" y="123443"/>
                </a:lnTo>
                <a:lnTo>
                  <a:pt x="248813" y="131063"/>
                </a:lnTo>
                <a:close/>
              </a:path>
              <a:path w="1248410" h="279400">
                <a:moveTo>
                  <a:pt x="237744" y="274319"/>
                </a:moveTo>
                <a:lnTo>
                  <a:pt x="220980" y="274319"/>
                </a:lnTo>
                <a:lnTo>
                  <a:pt x="220980" y="89915"/>
                </a:lnTo>
                <a:lnTo>
                  <a:pt x="237744" y="89915"/>
                </a:lnTo>
                <a:lnTo>
                  <a:pt x="237744" y="131063"/>
                </a:lnTo>
                <a:lnTo>
                  <a:pt x="248813" y="131063"/>
                </a:lnTo>
                <a:lnTo>
                  <a:pt x="246102" y="136016"/>
                </a:lnTo>
                <a:lnTo>
                  <a:pt x="241363" y="150875"/>
                </a:lnTo>
                <a:lnTo>
                  <a:pt x="238625" y="168021"/>
                </a:lnTo>
                <a:lnTo>
                  <a:pt x="237744" y="187451"/>
                </a:lnTo>
                <a:lnTo>
                  <a:pt x="237744" y="274319"/>
                </a:lnTo>
                <a:close/>
              </a:path>
              <a:path w="1248410" h="279400">
                <a:moveTo>
                  <a:pt x="309372" y="106679"/>
                </a:moveTo>
                <a:lnTo>
                  <a:pt x="303275" y="102107"/>
                </a:lnTo>
                <a:lnTo>
                  <a:pt x="297180" y="100584"/>
                </a:lnTo>
                <a:lnTo>
                  <a:pt x="309372" y="100584"/>
                </a:lnTo>
                <a:lnTo>
                  <a:pt x="309372" y="106679"/>
                </a:lnTo>
                <a:close/>
              </a:path>
              <a:path w="1248410" h="279400">
                <a:moveTo>
                  <a:pt x="637899" y="123443"/>
                </a:moveTo>
                <a:lnTo>
                  <a:pt x="624839" y="123443"/>
                </a:lnTo>
                <a:lnTo>
                  <a:pt x="636317" y="106560"/>
                </a:lnTo>
                <a:lnTo>
                  <a:pt x="650366" y="94678"/>
                </a:lnTo>
                <a:lnTo>
                  <a:pt x="667273" y="87653"/>
                </a:lnTo>
                <a:lnTo>
                  <a:pt x="687324" y="85343"/>
                </a:lnTo>
                <a:lnTo>
                  <a:pt x="701325" y="86510"/>
                </a:lnTo>
                <a:lnTo>
                  <a:pt x="713613" y="90106"/>
                </a:lnTo>
                <a:lnTo>
                  <a:pt x="724185" y="96273"/>
                </a:lnTo>
                <a:lnTo>
                  <a:pt x="728484" y="100584"/>
                </a:lnTo>
                <a:lnTo>
                  <a:pt x="684276" y="100584"/>
                </a:lnTo>
                <a:lnTo>
                  <a:pt x="672012" y="101750"/>
                </a:lnTo>
                <a:lnTo>
                  <a:pt x="660463" y="105346"/>
                </a:lnTo>
                <a:lnTo>
                  <a:pt x="649771" y="111513"/>
                </a:lnTo>
                <a:lnTo>
                  <a:pt x="640079" y="120395"/>
                </a:lnTo>
                <a:lnTo>
                  <a:pt x="637899" y="123443"/>
                </a:lnTo>
                <a:close/>
              </a:path>
              <a:path w="1248410" h="279400">
                <a:moveTo>
                  <a:pt x="623315" y="274319"/>
                </a:moveTo>
                <a:lnTo>
                  <a:pt x="606551" y="274319"/>
                </a:lnTo>
                <a:lnTo>
                  <a:pt x="606551" y="89915"/>
                </a:lnTo>
                <a:lnTo>
                  <a:pt x="623315" y="89915"/>
                </a:lnTo>
                <a:lnTo>
                  <a:pt x="623315" y="123443"/>
                </a:lnTo>
                <a:lnTo>
                  <a:pt x="637899" y="123443"/>
                </a:lnTo>
                <a:lnTo>
                  <a:pt x="632960" y="130349"/>
                </a:lnTo>
                <a:lnTo>
                  <a:pt x="627697" y="141731"/>
                </a:lnTo>
                <a:lnTo>
                  <a:pt x="624435" y="154257"/>
                </a:lnTo>
                <a:lnTo>
                  <a:pt x="623315" y="167639"/>
                </a:lnTo>
                <a:lnTo>
                  <a:pt x="623315" y="274319"/>
                </a:lnTo>
                <a:close/>
              </a:path>
              <a:path w="1248410" h="279400">
                <a:moveTo>
                  <a:pt x="749808" y="274319"/>
                </a:moveTo>
                <a:lnTo>
                  <a:pt x="733044" y="274319"/>
                </a:lnTo>
                <a:lnTo>
                  <a:pt x="733044" y="166115"/>
                </a:lnTo>
                <a:lnTo>
                  <a:pt x="729924" y="137231"/>
                </a:lnTo>
                <a:lnTo>
                  <a:pt x="720661" y="116776"/>
                </a:lnTo>
                <a:lnTo>
                  <a:pt x="705397" y="104608"/>
                </a:lnTo>
                <a:lnTo>
                  <a:pt x="684276" y="100584"/>
                </a:lnTo>
                <a:lnTo>
                  <a:pt x="728484" y="100584"/>
                </a:lnTo>
                <a:lnTo>
                  <a:pt x="748688" y="144375"/>
                </a:lnTo>
                <a:lnTo>
                  <a:pt x="749808" y="161543"/>
                </a:lnTo>
                <a:lnTo>
                  <a:pt x="749808" y="274319"/>
                </a:lnTo>
                <a:close/>
              </a:path>
              <a:path w="1248410" h="279400">
                <a:moveTo>
                  <a:pt x="827531" y="89915"/>
                </a:moveTo>
                <a:lnTo>
                  <a:pt x="810767" y="89915"/>
                </a:lnTo>
                <a:lnTo>
                  <a:pt x="810767" y="41147"/>
                </a:lnTo>
                <a:lnTo>
                  <a:pt x="813815" y="39623"/>
                </a:lnTo>
                <a:lnTo>
                  <a:pt x="816863" y="39623"/>
                </a:lnTo>
                <a:lnTo>
                  <a:pt x="819912" y="38100"/>
                </a:lnTo>
                <a:lnTo>
                  <a:pt x="822960" y="38100"/>
                </a:lnTo>
                <a:lnTo>
                  <a:pt x="826008" y="36575"/>
                </a:lnTo>
                <a:lnTo>
                  <a:pt x="827531" y="35051"/>
                </a:lnTo>
                <a:lnTo>
                  <a:pt x="827531" y="89915"/>
                </a:lnTo>
                <a:close/>
              </a:path>
              <a:path w="1248410" h="279400">
                <a:moveTo>
                  <a:pt x="876300" y="105155"/>
                </a:moveTo>
                <a:lnTo>
                  <a:pt x="778763" y="105155"/>
                </a:lnTo>
                <a:lnTo>
                  <a:pt x="778763" y="89915"/>
                </a:lnTo>
                <a:lnTo>
                  <a:pt x="876300" y="89915"/>
                </a:lnTo>
                <a:lnTo>
                  <a:pt x="876300" y="105155"/>
                </a:lnTo>
                <a:close/>
              </a:path>
              <a:path w="1248410" h="279400">
                <a:moveTo>
                  <a:pt x="851915" y="278891"/>
                </a:moveTo>
                <a:lnTo>
                  <a:pt x="833913" y="275748"/>
                </a:lnTo>
                <a:lnTo>
                  <a:pt x="821054" y="266318"/>
                </a:lnTo>
                <a:lnTo>
                  <a:pt x="813339" y="250602"/>
                </a:lnTo>
                <a:lnTo>
                  <a:pt x="810767" y="228600"/>
                </a:lnTo>
                <a:lnTo>
                  <a:pt x="810767" y="105155"/>
                </a:lnTo>
                <a:lnTo>
                  <a:pt x="827531" y="105155"/>
                </a:lnTo>
                <a:lnTo>
                  <a:pt x="827625" y="228600"/>
                </a:lnTo>
                <a:lnTo>
                  <a:pt x="828055" y="235648"/>
                </a:lnTo>
                <a:lnTo>
                  <a:pt x="844296" y="263651"/>
                </a:lnTo>
                <a:lnTo>
                  <a:pt x="876300" y="263651"/>
                </a:lnTo>
                <a:lnTo>
                  <a:pt x="876300" y="271271"/>
                </a:lnTo>
                <a:lnTo>
                  <a:pt x="870346" y="274391"/>
                </a:lnTo>
                <a:lnTo>
                  <a:pt x="864108" y="276796"/>
                </a:lnTo>
                <a:lnTo>
                  <a:pt x="857869" y="278344"/>
                </a:lnTo>
                <a:lnTo>
                  <a:pt x="851915" y="278891"/>
                </a:lnTo>
                <a:close/>
              </a:path>
              <a:path w="1248410" h="279400">
                <a:moveTo>
                  <a:pt x="876300" y="263651"/>
                </a:moveTo>
                <a:lnTo>
                  <a:pt x="861060" y="263651"/>
                </a:lnTo>
                <a:lnTo>
                  <a:pt x="868679" y="260603"/>
                </a:lnTo>
                <a:lnTo>
                  <a:pt x="876300" y="256031"/>
                </a:lnTo>
                <a:lnTo>
                  <a:pt x="876300" y="263651"/>
                </a:lnTo>
                <a:close/>
              </a:path>
              <a:path w="1248410" h="279400">
                <a:moveTo>
                  <a:pt x="355092" y="42671"/>
                </a:moveTo>
                <a:lnTo>
                  <a:pt x="347472" y="42671"/>
                </a:lnTo>
                <a:lnTo>
                  <a:pt x="344424" y="41147"/>
                </a:lnTo>
                <a:lnTo>
                  <a:pt x="339851" y="36575"/>
                </a:lnTo>
                <a:lnTo>
                  <a:pt x="338327" y="32003"/>
                </a:lnTo>
                <a:lnTo>
                  <a:pt x="338327" y="24384"/>
                </a:lnTo>
                <a:lnTo>
                  <a:pt x="341375" y="18287"/>
                </a:lnTo>
                <a:lnTo>
                  <a:pt x="347472" y="15239"/>
                </a:lnTo>
                <a:lnTo>
                  <a:pt x="355092" y="15239"/>
                </a:lnTo>
                <a:lnTo>
                  <a:pt x="361188" y="18287"/>
                </a:lnTo>
                <a:lnTo>
                  <a:pt x="364236" y="21335"/>
                </a:lnTo>
                <a:lnTo>
                  <a:pt x="365759" y="24384"/>
                </a:lnTo>
                <a:lnTo>
                  <a:pt x="365759" y="32003"/>
                </a:lnTo>
                <a:lnTo>
                  <a:pt x="364236" y="35051"/>
                </a:lnTo>
                <a:lnTo>
                  <a:pt x="358139" y="41147"/>
                </a:lnTo>
                <a:lnTo>
                  <a:pt x="355092" y="426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3608" y="48188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9347" y="4738115"/>
            <a:ext cx="2630424" cy="188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0811" y="55534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4944" y="5451347"/>
            <a:ext cx="452755" cy="264160"/>
          </a:xfrm>
          <a:custGeom>
            <a:avLst/>
            <a:gdLst/>
            <a:ahLst/>
            <a:cxnLst/>
            <a:rect l="l" t="t" r="r" b="b"/>
            <a:pathLst>
              <a:path w="452755" h="264160">
                <a:moveTo>
                  <a:pt x="377952" y="263651"/>
                </a:moveTo>
                <a:lnTo>
                  <a:pt x="332089" y="248864"/>
                </a:lnTo>
                <a:lnTo>
                  <a:pt x="302895" y="207073"/>
                </a:lnTo>
                <a:lnTo>
                  <a:pt x="297180" y="166115"/>
                </a:lnTo>
                <a:lnTo>
                  <a:pt x="298846" y="146399"/>
                </a:lnTo>
                <a:lnTo>
                  <a:pt x="321564" y="97535"/>
                </a:lnTo>
                <a:lnTo>
                  <a:pt x="363569" y="71818"/>
                </a:lnTo>
                <a:lnTo>
                  <a:pt x="381000" y="70103"/>
                </a:lnTo>
                <a:lnTo>
                  <a:pt x="397263" y="71556"/>
                </a:lnTo>
                <a:lnTo>
                  <a:pt x="411670" y="76009"/>
                </a:lnTo>
                <a:lnTo>
                  <a:pt x="424076" y="83605"/>
                </a:lnTo>
                <a:lnTo>
                  <a:pt x="425716" y="85343"/>
                </a:lnTo>
                <a:lnTo>
                  <a:pt x="379476" y="85343"/>
                </a:lnTo>
                <a:lnTo>
                  <a:pt x="367450" y="86248"/>
                </a:lnTo>
                <a:lnTo>
                  <a:pt x="329398" y="112109"/>
                </a:lnTo>
                <a:lnTo>
                  <a:pt x="315468" y="152399"/>
                </a:lnTo>
                <a:lnTo>
                  <a:pt x="452185" y="152399"/>
                </a:lnTo>
                <a:lnTo>
                  <a:pt x="452628" y="160019"/>
                </a:lnTo>
                <a:lnTo>
                  <a:pt x="452628" y="167639"/>
                </a:lnTo>
                <a:lnTo>
                  <a:pt x="315468" y="167639"/>
                </a:lnTo>
                <a:lnTo>
                  <a:pt x="316587" y="185927"/>
                </a:lnTo>
                <a:lnTo>
                  <a:pt x="332232" y="227075"/>
                </a:lnTo>
                <a:lnTo>
                  <a:pt x="366736" y="247007"/>
                </a:lnTo>
                <a:lnTo>
                  <a:pt x="381000" y="248411"/>
                </a:lnTo>
                <a:lnTo>
                  <a:pt x="434164" y="248411"/>
                </a:lnTo>
                <a:lnTo>
                  <a:pt x="426815" y="252722"/>
                </a:lnTo>
                <a:lnTo>
                  <a:pt x="411099" y="258889"/>
                </a:lnTo>
                <a:lnTo>
                  <a:pt x="394811" y="262485"/>
                </a:lnTo>
                <a:lnTo>
                  <a:pt x="377952" y="263651"/>
                </a:lnTo>
                <a:close/>
              </a:path>
              <a:path w="452755" h="264160">
                <a:moveTo>
                  <a:pt x="452185" y="152399"/>
                </a:moveTo>
                <a:lnTo>
                  <a:pt x="434340" y="152399"/>
                </a:lnTo>
                <a:lnTo>
                  <a:pt x="433458" y="137255"/>
                </a:lnTo>
                <a:lnTo>
                  <a:pt x="430720" y="123824"/>
                </a:lnTo>
                <a:lnTo>
                  <a:pt x="402145" y="89725"/>
                </a:lnTo>
                <a:lnTo>
                  <a:pt x="379476" y="85343"/>
                </a:lnTo>
                <a:lnTo>
                  <a:pt x="425716" y="85343"/>
                </a:lnTo>
                <a:lnTo>
                  <a:pt x="434340" y="94487"/>
                </a:lnTo>
                <a:lnTo>
                  <a:pt x="442341" y="107299"/>
                </a:lnTo>
                <a:lnTo>
                  <a:pt x="448056" y="122681"/>
                </a:lnTo>
                <a:lnTo>
                  <a:pt x="451485" y="140350"/>
                </a:lnTo>
                <a:lnTo>
                  <a:pt x="452185" y="152399"/>
                </a:lnTo>
                <a:close/>
              </a:path>
              <a:path w="452755" h="264160">
                <a:moveTo>
                  <a:pt x="434164" y="248411"/>
                </a:moveTo>
                <a:lnTo>
                  <a:pt x="381000" y="248411"/>
                </a:lnTo>
                <a:lnTo>
                  <a:pt x="396740" y="246983"/>
                </a:lnTo>
                <a:lnTo>
                  <a:pt x="412051" y="242696"/>
                </a:lnTo>
                <a:lnTo>
                  <a:pt x="427077" y="235553"/>
                </a:lnTo>
                <a:lnTo>
                  <a:pt x="441960" y="225551"/>
                </a:lnTo>
                <a:lnTo>
                  <a:pt x="441960" y="243839"/>
                </a:lnTo>
                <a:lnTo>
                  <a:pt x="434164" y="248411"/>
                </a:lnTo>
                <a:close/>
              </a:path>
              <a:path w="452755" h="264160">
                <a:moveTo>
                  <a:pt x="224429" y="115823"/>
                </a:moveTo>
                <a:lnTo>
                  <a:pt x="213360" y="115823"/>
                </a:lnTo>
                <a:lnTo>
                  <a:pt x="217336" y="105227"/>
                </a:lnTo>
                <a:lnTo>
                  <a:pt x="249364" y="73342"/>
                </a:lnTo>
                <a:lnTo>
                  <a:pt x="265176" y="70103"/>
                </a:lnTo>
                <a:lnTo>
                  <a:pt x="272796" y="70103"/>
                </a:lnTo>
                <a:lnTo>
                  <a:pt x="284988" y="73151"/>
                </a:lnTo>
                <a:lnTo>
                  <a:pt x="284988" y="85343"/>
                </a:lnTo>
                <a:lnTo>
                  <a:pt x="265176" y="85343"/>
                </a:lnTo>
                <a:lnTo>
                  <a:pt x="254317" y="86772"/>
                </a:lnTo>
                <a:lnTo>
                  <a:pt x="244602" y="91058"/>
                </a:lnTo>
                <a:lnTo>
                  <a:pt x="236029" y="98202"/>
                </a:lnTo>
                <a:lnTo>
                  <a:pt x="228600" y="108203"/>
                </a:lnTo>
                <a:lnTo>
                  <a:pt x="224429" y="115823"/>
                </a:lnTo>
                <a:close/>
              </a:path>
              <a:path w="452755" h="264160">
                <a:moveTo>
                  <a:pt x="213360" y="259079"/>
                </a:moveTo>
                <a:lnTo>
                  <a:pt x="196596" y="259079"/>
                </a:lnTo>
                <a:lnTo>
                  <a:pt x="196596" y="74675"/>
                </a:lnTo>
                <a:lnTo>
                  <a:pt x="213360" y="74675"/>
                </a:lnTo>
                <a:lnTo>
                  <a:pt x="213360" y="115823"/>
                </a:lnTo>
                <a:lnTo>
                  <a:pt x="224429" y="115823"/>
                </a:lnTo>
                <a:lnTo>
                  <a:pt x="221718" y="120776"/>
                </a:lnTo>
                <a:lnTo>
                  <a:pt x="216979" y="135635"/>
                </a:lnTo>
                <a:lnTo>
                  <a:pt x="214241" y="152780"/>
                </a:lnTo>
                <a:lnTo>
                  <a:pt x="213360" y="172211"/>
                </a:lnTo>
                <a:lnTo>
                  <a:pt x="213360" y="259079"/>
                </a:lnTo>
                <a:close/>
              </a:path>
              <a:path w="452755" h="264160">
                <a:moveTo>
                  <a:pt x="284988" y="91439"/>
                </a:moveTo>
                <a:lnTo>
                  <a:pt x="278892" y="86867"/>
                </a:lnTo>
                <a:lnTo>
                  <a:pt x="272796" y="85343"/>
                </a:lnTo>
                <a:lnTo>
                  <a:pt x="284988" y="85343"/>
                </a:lnTo>
                <a:lnTo>
                  <a:pt x="284988" y="91439"/>
                </a:lnTo>
                <a:close/>
              </a:path>
              <a:path w="452755" h="264160">
                <a:moveTo>
                  <a:pt x="16764" y="259079"/>
                </a:moveTo>
                <a:lnTo>
                  <a:pt x="0" y="259079"/>
                </a:lnTo>
                <a:lnTo>
                  <a:pt x="0" y="0"/>
                </a:lnTo>
                <a:lnTo>
                  <a:pt x="62484" y="0"/>
                </a:lnTo>
                <a:lnTo>
                  <a:pt x="81010" y="1142"/>
                </a:lnTo>
                <a:lnTo>
                  <a:pt x="97536" y="4571"/>
                </a:lnTo>
                <a:lnTo>
                  <a:pt x="111775" y="10286"/>
                </a:lnTo>
                <a:lnTo>
                  <a:pt x="121221" y="16763"/>
                </a:lnTo>
                <a:lnTo>
                  <a:pt x="16764" y="16763"/>
                </a:lnTo>
                <a:lnTo>
                  <a:pt x="16764" y="138683"/>
                </a:lnTo>
                <a:lnTo>
                  <a:pt x="112587" y="138683"/>
                </a:lnTo>
                <a:lnTo>
                  <a:pt x="107584" y="142589"/>
                </a:lnTo>
                <a:lnTo>
                  <a:pt x="92202" y="149732"/>
                </a:lnTo>
                <a:lnTo>
                  <a:pt x="74533" y="154019"/>
                </a:lnTo>
                <a:lnTo>
                  <a:pt x="54864" y="155447"/>
                </a:lnTo>
                <a:lnTo>
                  <a:pt x="16764" y="155447"/>
                </a:lnTo>
                <a:lnTo>
                  <a:pt x="16764" y="259079"/>
                </a:lnTo>
                <a:close/>
              </a:path>
              <a:path w="452755" h="264160">
                <a:moveTo>
                  <a:pt x="112587" y="138683"/>
                </a:moveTo>
                <a:lnTo>
                  <a:pt x="54864" y="138683"/>
                </a:lnTo>
                <a:lnTo>
                  <a:pt x="71127" y="137564"/>
                </a:lnTo>
                <a:lnTo>
                  <a:pt x="85534" y="134302"/>
                </a:lnTo>
                <a:lnTo>
                  <a:pt x="121920" y="101726"/>
                </a:lnTo>
                <a:lnTo>
                  <a:pt x="126492" y="74675"/>
                </a:lnTo>
                <a:lnTo>
                  <a:pt x="122229" y="49553"/>
                </a:lnTo>
                <a:lnTo>
                  <a:pt x="109537" y="31432"/>
                </a:lnTo>
                <a:lnTo>
                  <a:pt x="88558" y="20454"/>
                </a:lnTo>
                <a:lnTo>
                  <a:pt x="59436" y="16763"/>
                </a:lnTo>
                <a:lnTo>
                  <a:pt x="121221" y="16763"/>
                </a:lnTo>
                <a:lnTo>
                  <a:pt x="143375" y="56006"/>
                </a:lnTo>
                <a:lnTo>
                  <a:pt x="144780" y="73151"/>
                </a:lnTo>
                <a:lnTo>
                  <a:pt x="143327" y="90582"/>
                </a:lnTo>
                <a:lnTo>
                  <a:pt x="138874" y="106298"/>
                </a:lnTo>
                <a:lnTo>
                  <a:pt x="131278" y="120300"/>
                </a:lnTo>
                <a:lnTo>
                  <a:pt x="120396" y="132587"/>
                </a:lnTo>
                <a:lnTo>
                  <a:pt x="112587" y="138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90244" y="5602223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27403" y="5436108"/>
            <a:ext cx="3112135" cy="360045"/>
          </a:xfrm>
          <a:custGeom>
            <a:avLst/>
            <a:gdLst/>
            <a:ahLst/>
            <a:cxnLst/>
            <a:rect l="l" t="t" r="r" b="b"/>
            <a:pathLst>
              <a:path w="3112135" h="360045">
                <a:moveTo>
                  <a:pt x="2990087" y="124967"/>
                </a:moveTo>
                <a:lnTo>
                  <a:pt x="2990087" y="105155"/>
                </a:lnTo>
                <a:lnTo>
                  <a:pt x="2996112" y="100845"/>
                </a:lnTo>
                <a:lnTo>
                  <a:pt x="3035808" y="86486"/>
                </a:lnTo>
                <a:lnTo>
                  <a:pt x="3052572" y="85343"/>
                </a:lnTo>
                <a:lnTo>
                  <a:pt x="3065692" y="86463"/>
                </a:lnTo>
                <a:lnTo>
                  <a:pt x="3077527" y="89725"/>
                </a:lnTo>
                <a:lnTo>
                  <a:pt x="3087933" y="94988"/>
                </a:lnTo>
                <a:lnTo>
                  <a:pt x="3094877" y="100583"/>
                </a:lnTo>
                <a:lnTo>
                  <a:pt x="3049523" y="100583"/>
                </a:lnTo>
                <a:lnTo>
                  <a:pt x="3034664" y="102036"/>
                </a:lnTo>
                <a:lnTo>
                  <a:pt x="3019805" y="106489"/>
                </a:lnTo>
                <a:lnTo>
                  <a:pt x="3004946" y="114085"/>
                </a:lnTo>
                <a:lnTo>
                  <a:pt x="2990087" y="124967"/>
                </a:lnTo>
                <a:close/>
              </a:path>
              <a:path w="3112135" h="360045">
                <a:moveTo>
                  <a:pt x="3031236" y="278891"/>
                </a:moveTo>
                <a:lnTo>
                  <a:pt x="2988564" y="263651"/>
                </a:lnTo>
                <a:lnTo>
                  <a:pt x="2973323" y="227075"/>
                </a:lnTo>
                <a:lnTo>
                  <a:pt x="2977348" y="205358"/>
                </a:lnTo>
                <a:lnTo>
                  <a:pt x="2989516" y="188213"/>
                </a:lnTo>
                <a:lnTo>
                  <a:pt x="3009971" y="175640"/>
                </a:lnTo>
                <a:lnTo>
                  <a:pt x="3038855" y="167639"/>
                </a:lnTo>
                <a:lnTo>
                  <a:pt x="3095244" y="160019"/>
                </a:lnTo>
                <a:lnTo>
                  <a:pt x="3092386" y="134016"/>
                </a:lnTo>
                <a:lnTo>
                  <a:pt x="3083813" y="115442"/>
                </a:lnTo>
                <a:lnTo>
                  <a:pt x="3069526" y="104298"/>
                </a:lnTo>
                <a:lnTo>
                  <a:pt x="3049523" y="100583"/>
                </a:lnTo>
                <a:lnTo>
                  <a:pt x="3094877" y="100583"/>
                </a:lnTo>
                <a:lnTo>
                  <a:pt x="3110912" y="137898"/>
                </a:lnTo>
                <a:lnTo>
                  <a:pt x="3112008" y="153923"/>
                </a:lnTo>
                <a:lnTo>
                  <a:pt x="3112008" y="175260"/>
                </a:lnTo>
                <a:lnTo>
                  <a:pt x="3095244" y="175260"/>
                </a:lnTo>
                <a:lnTo>
                  <a:pt x="3043427" y="182879"/>
                </a:lnTo>
                <a:lnTo>
                  <a:pt x="3003804" y="195072"/>
                </a:lnTo>
                <a:lnTo>
                  <a:pt x="2991611" y="225551"/>
                </a:lnTo>
                <a:lnTo>
                  <a:pt x="2992207" y="233910"/>
                </a:lnTo>
                <a:lnTo>
                  <a:pt x="3023925" y="263056"/>
                </a:lnTo>
                <a:lnTo>
                  <a:pt x="3032760" y="263651"/>
                </a:lnTo>
                <a:lnTo>
                  <a:pt x="3074933" y="263651"/>
                </a:lnTo>
                <a:lnTo>
                  <a:pt x="3069336" y="268223"/>
                </a:lnTo>
                <a:lnTo>
                  <a:pt x="3060168" y="273105"/>
                </a:lnTo>
                <a:lnTo>
                  <a:pt x="3050857" y="276415"/>
                </a:lnTo>
                <a:lnTo>
                  <a:pt x="3041261" y="278296"/>
                </a:lnTo>
                <a:lnTo>
                  <a:pt x="3031236" y="278891"/>
                </a:lnTo>
                <a:close/>
              </a:path>
              <a:path w="3112135" h="360045">
                <a:moveTo>
                  <a:pt x="3074933" y="263651"/>
                </a:moveTo>
                <a:lnTo>
                  <a:pt x="3032760" y="263651"/>
                </a:lnTo>
                <a:lnTo>
                  <a:pt x="3045880" y="262485"/>
                </a:lnTo>
                <a:lnTo>
                  <a:pt x="3057715" y="258889"/>
                </a:lnTo>
                <a:lnTo>
                  <a:pt x="3090672" y="220979"/>
                </a:lnTo>
                <a:lnTo>
                  <a:pt x="3095244" y="193547"/>
                </a:lnTo>
                <a:lnTo>
                  <a:pt x="3095244" y="175260"/>
                </a:lnTo>
                <a:lnTo>
                  <a:pt x="3112008" y="175260"/>
                </a:lnTo>
                <a:lnTo>
                  <a:pt x="3112008" y="237743"/>
                </a:lnTo>
                <a:lnTo>
                  <a:pt x="3093720" y="237743"/>
                </a:lnTo>
                <a:lnTo>
                  <a:pt x="3089481" y="246578"/>
                </a:lnTo>
                <a:lnTo>
                  <a:pt x="3083814" y="254698"/>
                </a:lnTo>
                <a:lnTo>
                  <a:pt x="3077003" y="261961"/>
                </a:lnTo>
                <a:lnTo>
                  <a:pt x="3074933" y="263651"/>
                </a:lnTo>
                <a:close/>
              </a:path>
              <a:path w="3112135" h="360045">
                <a:moveTo>
                  <a:pt x="3112008" y="274319"/>
                </a:moveTo>
                <a:lnTo>
                  <a:pt x="3095244" y="274319"/>
                </a:lnTo>
                <a:lnTo>
                  <a:pt x="3095244" y="237743"/>
                </a:lnTo>
                <a:lnTo>
                  <a:pt x="3112008" y="237743"/>
                </a:lnTo>
                <a:lnTo>
                  <a:pt x="3112008" y="274319"/>
                </a:lnTo>
                <a:close/>
              </a:path>
              <a:path w="3112135" h="360045">
                <a:moveTo>
                  <a:pt x="2697480" y="124967"/>
                </a:moveTo>
                <a:lnTo>
                  <a:pt x="2697480" y="105155"/>
                </a:lnTo>
                <a:lnTo>
                  <a:pt x="2703504" y="100845"/>
                </a:lnTo>
                <a:lnTo>
                  <a:pt x="2743200" y="86486"/>
                </a:lnTo>
                <a:lnTo>
                  <a:pt x="2759964" y="85343"/>
                </a:lnTo>
                <a:lnTo>
                  <a:pt x="2773084" y="86463"/>
                </a:lnTo>
                <a:lnTo>
                  <a:pt x="2784919" y="89725"/>
                </a:lnTo>
                <a:lnTo>
                  <a:pt x="2795325" y="94988"/>
                </a:lnTo>
                <a:lnTo>
                  <a:pt x="2802269" y="100583"/>
                </a:lnTo>
                <a:lnTo>
                  <a:pt x="2756916" y="100583"/>
                </a:lnTo>
                <a:lnTo>
                  <a:pt x="2742057" y="102036"/>
                </a:lnTo>
                <a:lnTo>
                  <a:pt x="2727197" y="106489"/>
                </a:lnTo>
                <a:lnTo>
                  <a:pt x="2712338" y="114085"/>
                </a:lnTo>
                <a:lnTo>
                  <a:pt x="2697480" y="124967"/>
                </a:lnTo>
                <a:close/>
              </a:path>
              <a:path w="3112135" h="360045">
                <a:moveTo>
                  <a:pt x="2738627" y="278891"/>
                </a:moveTo>
                <a:lnTo>
                  <a:pt x="2695955" y="263651"/>
                </a:lnTo>
                <a:lnTo>
                  <a:pt x="2680716" y="227075"/>
                </a:lnTo>
                <a:lnTo>
                  <a:pt x="2684740" y="205358"/>
                </a:lnTo>
                <a:lnTo>
                  <a:pt x="2696908" y="188213"/>
                </a:lnTo>
                <a:lnTo>
                  <a:pt x="2717363" y="175640"/>
                </a:lnTo>
                <a:lnTo>
                  <a:pt x="2746247" y="167639"/>
                </a:lnTo>
                <a:lnTo>
                  <a:pt x="2802636" y="160019"/>
                </a:lnTo>
                <a:lnTo>
                  <a:pt x="2799778" y="134016"/>
                </a:lnTo>
                <a:lnTo>
                  <a:pt x="2791206" y="115442"/>
                </a:lnTo>
                <a:lnTo>
                  <a:pt x="2776918" y="104298"/>
                </a:lnTo>
                <a:lnTo>
                  <a:pt x="2756916" y="100583"/>
                </a:lnTo>
                <a:lnTo>
                  <a:pt x="2802269" y="100583"/>
                </a:lnTo>
                <a:lnTo>
                  <a:pt x="2818304" y="137898"/>
                </a:lnTo>
                <a:lnTo>
                  <a:pt x="2819399" y="153923"/>
                </a:lnTo>
                <a:lnTo>
                  <a:pt x="2819399" y="175260"/>
                </a:lnTo>
                <a:lnTo>
                  <a:pt x="2802636" y="175260"/>
                </a:lnTo>
                <a:lnTo>
                  <a:pt x="2750820" y="182879"/>
                </a:lnTo>
                <a:lnTo>
                  <a:pt x="2711196" y="195072"/>
                </a:lnTo>
                <a:lnTo>
                  <a:pt x="2699004" y="225551"/>
                </a:lnTo>
                <a:lnTo>
                  <a:pt x="2699599" y="233910"/>
                </a:lnTo>
                <a:lnTo>
                  <a:pt x="2731317" y="263056"/>
                </a:lnTo>
                <a:lnTo>
                  <a:pt x="2740152" y="263651"/>
                </a:lnTo>
                <a:lnTo>
                  <a:pt x="2782325" y="263651"/>
                </a:lnTo>
                <a:lnTo>
                  <a:pt x="2776727" y="268223"/>
                </a:lnTo>
                <a:lnTo>
                  <a:pt x="2767560" y="273105"/>
                </a:lnTo>
                <a:lnTo>
                  <a:pt x="2758249" y="276415"/>
                </a:lnTo>
                <a:lnTo>
                  <a:pt x="2748653" y="278296"/>
                </a:lnTo>
                <a:lnTo>
                  <a:pt x="2738627" y="278891"/>
                </a:lnTo>
                <a:close/>
              </a:path>
              <a:path w="3112135" h="360045">
                <a:moveTo>
                  <a:pt x="2782325" y="263651"/>
                </a:moveTo>
                <a:lnTo>
                  <a:pt x="2740152" y="263651"/>
                </a:lnTo>
                <a:lnTo>
                  <a:pt x="2753272" y="262485"/>
                </a:lnTo>
                <a:lnTo>
                  <a:pt x="2765107" y="258889"/>
                </a:lnTo>
                <a:lnTo>
                  <a:pt x="2798064" y="220979"/>
                </a:lnTo>
                <a:lnTo>
                  <a:pt x="2802636" y="193547"/>
                </a:lnTo>
                <a:lnTo>
                  <a:pt x="2802636" y="175260"/>
                </a:lnTo>
                <a:lnTo>
                  <a:pt x="2819399" y="175260"/>
                </a:lnTo>
                <a:lnTo>
                  <a:pt x="2819399" y="237743"/>
                </a:lnTo>
                <a:lnTo>
                  <a:pt x="2801111" y="237743"/>
                </a:lnTo>
                <a:lnTo>
                  <a:pt x="2796873" y="246578"/>
                </a:lnTo>
                <a:lnTo>
                  <a:pt x="2791205" y="254698"/>
                </a:lnTo>
                <a:lnTo>
                  <a:pt x="2784395" y="261961"/>
                </a:lnTo>
                <a:lnTo>
                  <a:pt x="2782325" y="263651"/>
                </a:lnTo>
                <a:close/>
              </a:path>
              <a:path w="3112135" h="360045">
                <a:moveTo>
                  <a:pt x="2819399" y="274319"/>
                </a:moveTo>
                <a:lnTo>
                  <a:pt x="2802636" y="274319"/>
                </a:lnTo>
                <a:lnTo>
                  <a:pt x="2802636" y="237743"/>
                </a:lnTo>
                <a:lnTo>
                  <a:pt x="2819399" y="237743"/>
                </a:lnTo>
                <a:lnTo>
                  <a:pt x="2819399" y="274319"/>
                </a:lnTo>
                <a:close/>
              </a:path>
              <a:path w="3112135" h="360045">
                <a:moveTo>
                  <a:pt x="2307336" y="124967"/>
                </a:moveTo>
                <a:lnTo>
                  <a:pt x="2307336" y="105155"/>
                </a:lnTo>
                <a:lnTo>
                  <a:pt x="2313360" y="100845"/>
                </a:lnTo>
                <a:lnTo>
                  <a:pt x="2353056" y="86486"/>
                </a:lnTo>
                <a:lnTo>
                  <a:pt x="2369820" y="85343"/>
                </a:lnTo>
                <a:lnTo>
                  <a:pt x="2382940" y="86463"/>
                </a:lnTo>
                <a:lnTo>
                  <a:pt x="2394775" y="89725"/>
                </a:lnTo>
                <a:lnTo>
                  <a:pt x="2405181" y="94988"/>
                </a:lnTo>
                <a:lnTo>
                  <a:pt x="2412125" y="100583"/>
                </a:lnTo>
                <a:lnTo>
                  <a:pt x="2366772" y="100583"/>
                </a:lnTo>
                <a:lnTo>
                  <a:pt x="2351912" y="102036"/>
                </a:lnTo>
                <a:lnTo>
                  <a:pt x="2337053" y="106489"/>
                </a:lnTo>
                <a:lnTo>
                  <a:pt x="2322195" y="114085"/>
                </a:lnTo>
                <a:lnTo>
                  <a:pt x="2307336" y="124967"/>
                </a:lnTo>
                <a:close/>
              </a:path>
              <a:path w="3112135" h="360045">
                <a:moveTo>
                  <a:pt x="2348484" y="278891"/>
                </a:moveTo>
                <a:lnTo>
                  <a:pt x="2305811" y="263651"/>
                </a:lnTo>
                <a:lnTo>
                  <a:pt x="2290572" y="227075"/>
                </a:lnTo>
                <a:lnTo>
                  <a:pt x="2294596" y="205358"/>
                </a:lnTo>
                <a:lnTo>
                  <a:pt x="2306764" y="188213"/>
                </a:lnTo>
                <a:lnTo>
                  <a:pt x="2327219" y="175640"/>
                </a:lnTo>
                <a:lnTo>
                  <a:pt x="2356104" y="167639"/>
                </a:lnTo>
                <a:lnTo>
                  <a:pt x="2412492" y="160019"/>
                </a:lnTo>
                <a:lnTo>
                  <a:pt x="2409634" y="134016"/>
                </a:lnTo>
                <a:lnTo>
                  <a:pt x="2401061" y="115442"/>
                </a:lnTo>
                <a:lnTo>
                  <a:pt x="2386774" y="104298"/>
                </a:lnTo>
                <a:lnTo>
                  <a:pt x="2366772" y="100583"/>
                </a:lnTo>
                <a:lnTo>
                  <a:pt x="2412125" y="100583"/>
                </a:lnTo>
                <a:lnTo>
                  <a:pt x="2428160" y="137898"/>
                </a:lnTo>
                <a:lnTo>
                  <a:pt x="2429255" y="153923"/>
                </a:lnTo>
                <a:lnTo>
                  <a:pt x="2429255" y="175260"/>
                </a:lnTo>
                <a:lnTo>
                  <a:pt x="2412492" y="175260"/>
                </a:lnTo>
                <a:lnTo>
                  <a:pt x="2360675" y="182879"/>
                </a:lnTo>
                <a:lnTo>
                  <a:pt x="2321052" y="195072"/>
                </a:lnTo>
                <a:lnTo>
                  <a:pt x="2308860" y="225551"/>
                </a:lnTo>
                <a:lnTo>
                  <a:pt x="2309455" y="233910"/>
                </a:lnTo>
                <a:lnTo>
                  <a:pt x="2341173" y="263056"/>
                </a:lnTo>
                <a:lnTo>
                  <a:pt x="2350008" y="263651"/>
                </a:lnTo>
                <a:lnTo>
                  <a:pt x="2392181" y="263651"/>
                </a:lnTo>
                <a:lnTo>
                  <a:pt x="2386584" y="268223"/>
                </a:lnTo>
                <a:lnTo>
                  <a:pt x="2377416" y="273105"/>
                </a:lnTo>
                <a:lnTo>
                  <a:pt x="2368105" y="276415"/>
                </a:lnTo>
                <a:lnTo>
                  <a:pt x="2358509" y="278296"/>
                </a:lnTo>
                <a:lnTo>
                  <a:pt x="2348484" y="278891"/>
                </a:lnTo>
                <a:close/>
              </a:path>
              <a:path w="3112135" h="360045">
                <a:moveTo>
                  <a:pt x="2392181" y="263651"/>
                </a:moveTo>
                <a:lnTo>
                  <a:pt x="2350008" y="263651"/>
                </a:lnTo>
                <a:lnTo>
                  <a:pt x="2363128" y="262485"/>
                </a:lnTo>
                <a:lnTo>
                  <a:pt x="2374963" y="258889"/>
                </a:lnTo>
                <a:lnTo>
                  <a:pt x="2407920" y="220979"/>
                </a:lnTo>
                <a:lnTo>
                  <a:pt x="2412492" y="193547"/>
                </a:lnTo>
                <a:lnTo>
                  <a:pt x="2412492" y="175260"/>
                </a:lnTo>
                <a:lnTo>
                  <a:pt x="2429255" y="175260"/>
                </a:lnTo>
                <a:lnTo>
                  <a:pt x="2429255" y="237743"/>
                </a:lnTo>
                <a:lnTo>
                  <a:pt x="2410968" y="237743"/>
                </a:lnTo>
                <a:lnTo>
                  <a:pt x="2406729" y="246578"/>
                </a:lnTo>
                <a:lnTo>
                  <a:pt x="2401061" y="254698"/>
                </a:lnTo>
                <a:lnTo>
                  <a:pt x="2394251" y="261961"/>
                </a:lnTo>
                <a:lnTo>
                  <a:pt x="2392181" y="263651"/>
                </a:lnTo>
                <a:close/>
              </a:path>
              <a:path w="3112135" h="360045">
                <a:moveTo>
                  <a:pt x="2429255" y="274319"/>
                </a:moveTo>
                <a:lnTo>
                  <a:pt x="2412492" y="274319"/>
                </a:lnTo>
                <a:lnTo>
                  <a:pt x="2412492" y="237743"/>
                </a:lnTo>
                <a:lnTo>
                  <a:pt x="2429255" y="237743"/>
                </a:lnTo>
                <a:lnTo>
                  <a:pt x="2429255" y="274319"/>
                </a:lnTo>
                <a:close/>
              </a:path>
              <a:path w="3112135" h="360045">
                <a:moveTo>
                  <a:pt x="2631947" y="118872"/>
                </a:moveTo>
                <a:lnTo>
                  <a:pt x="2616708" y="118872"/>
                </a:lnTo>
                <a:lnTo>
                  <a:pt x="2616708" y="0"/>
                </a:lnTo>
                <a:lnTo>
                  <a:pt x="2631947" y="0"/>
                </a:lnTo>
                <a:lnTo>
                  <a:pt x="2631947" y="118872"/>
                </a:lnTo>
                <a:close/>
              </a:path>
              <a:path w="3112135" h="360045">
                <a:moveTo>
                  <a:pt x="2548127" y="278891"/>
                </a:moveTo>
                <a:lnTo>
                  <a:pt x="2504408" y="265390"/>
                </a:lnTo>
                <a:lnTo>
                  <a:pt x="2476119" y="224789"/>
                </a:lnTo>
                <a:lnTo>
                  <a:pt x="2470404" y="185927"/>
                </a:lnTo>
                <a:lnTo>
                  <a:pt x="2472070" y="164210"/>
                </a:lnTo>
                <a:lnTo>
                  <a:pt x="2484548" y="127634"/>
                </a:lnTo>
                <a:lnTo>
                  <a:pt x="2521838" y="92201"/>
                </a:lnTo>
                <a:lnTo>
                  <a:pt x="2555747" y="85343"/>
                </a:lnTo>
                <a:lnTo>
                  <a:pt x="2574893" y="87368"/>
                </a:lnTo>
                <a:lnTo>
                  <a:pt x="2591181" y="93535"/>
                </a:lnTo>
                <a:lnTo>
                  <a:pt x="2600236" y="100583"/>
                </a:lnTo>
                <a:lnTo>
                  <a:pt x="2555747" y="100583"/>
                </a:lnTo>
                <a:lnTo>
                  <a:pt x="2541698" y="101988"/>
                </a:lnTo>
                <a:lnTo>
                  <a:pt x="2506980" y="121919"/>
                </a:lnTo>
                <a:lnTo>
                  <a:pt x="2489835" y="165211"/>
                </a:lnTo>
                <a:lnTo>
                  <a:pt x="2488692" y="184404"/>
                </a:lnTo>
                <a:lnTo>
                  <a:pt x="2489811" y="201810"/>
                </a:lnTo>
                <a:lnTo>
                  <a:pt x="2505455" y="242315"/>
                </a:lnTo>
                <a:lnTo>
                  <a:pt x="2549652" y="263651"/>
                </a:lnTo>
                <a:lnTo>
                  <a:pt x="2596112" y="263651"/>
                </a:lnTo>
                <a:lnTo>
                  <a:pt x="2589275" y="268223"/>
                </a:lnTo>
                <a:lnTo>
                  <a:pt x="2579846" y="273105"/>
                </a:lnTo>
                <a:lnTo>
                  <a:pt x="2569845" y="276415"/>
                </a:lnTo>
                <a:lnTo>
                  <a:pt x="2559272" y="278296"/>
                </a:lnTo>
                <a:lnTo>
                  <a:pt x="2548127" y="278891"/>
                </a:lnTo>
                <a:close/>
              </a:path>
              <a:path w="3112135" h="360045">
                <a:moveTo>
                  <a:pt x="2596112" y="263651"/>
                </a:moveTo>
                <a:lnTo>
                  <a:pt x="2549652" y="263651"/>
                </a:lnTo>
                <a:lnTo>
                  <a:pt x="2564772" y="262485"/>
                </a:lnTo>
                <a:lnTo>
                  <a:pt x="2578036" y="258889"/>
                </a:lnTo>
                <a:lnTo>
                  <a:pt x="2612135" y="222504"/>
                </a:lnTo>
                <a:lnTo>
                  <a:pt x="2616708" y="196595"/>
                </a:lnTo>
                <a:lnTo>
                  <a:pt x="2616708" y="161543"/>
                </a:lnTo>
                <a:lnTo>
                  <a:pt x="2599944" y="117347"/>
                </a:lnTo>
                <a:lnTo>
                  <a:pt x="2555747" y="100583"/>
                </a:lnTo>
                <a:lnTo>
                  <a:pt x="2600236" y="100583"/>
                </a:lnTo>
                <a:lnTo>
                  <a:pt x="2604611" y="103989"/>
                </a:lnTo>
                <a:lnTo>
                  <a:pt x="2615184" y="118872"/>
                </a:lnTo>
                <a:lnTo>
                  <a:pt x="2631947" y="118872"/>
                </a:lnTo>
                <a:lnTo>
                  <a:pt x="2631947" y="240791"/>
                </a:lnTo>
                <a:lnTo>
                  <a:pt x="2615184" y="240791"/>
                </a:lnTo>
                <a:lnTo>
                  <a:pt x="2610064" y="249364"/>
                </a:lnTo>
                <a:lnTo>
                  <a:pt x="2603944" y="256793"/>
                </a:lnTo>
                <a:lnTo>
                  <a:pt x="2596967" y="263080"/>
                </a:lnTo>
                <a:lnTo>
                  <a:pt x="2596112" y="263651"/>
                </a:lnTo>
                <a:close/>
              </a:path>
              <a:path w="3112135" h="360045">
                <a:moveTo>
                  <a:pt x="2631947" y="274319"/>
                </a:moveTo>
                <a:lnTo>
                  <a:pt x="2616708" y="274319"/>
                </a:lnTo>
                <a:lnTo>
                  <a:pt x="2616708" y="240791"/>
                </a:lnTo>
                <a:lnTo>
                  <a:pt x="2631947" y="240791"/>
                </a:lnTo>
                <a:lnTo>
                  <a:pt x="2631947" y="274319"/>
                </a:lnTo>
                <a:close/>
              </a:path>
              <a:path w="3112135" h="360045">
                <a:moveTo>
                  <a:pt x="2071116" y="278891"/>
                </a:moveTo>
                <a:lnTo>
                  <a:pt x="2025253" y="264104"/>
                </a:lnTo>
                <a:lnTo>
                  <a:pt x="1996058" y="222313"/>
                </a:lnTo>
                <a:lnTo>
                  <a:pt x="1990344" y="181355"/>
                </a:lnTo>
                <a:lnTo>
                  <a:pt x="1992010" y="161639"/>
                </a:lnTo>
                <a:lnTo>
                  <a:pt x="2014727" y="112775"/>
                </a:lnTo>
                <a:lnTo>
                  <a:pt x="2056733" y="87058"/>
                </a:lnTo>
                <a:lnTo>
                  <a:pt x="2074164" y="85343"/>
                </a:lnTo>
                <a:lnTo>
                  <a:pt x="2090427" y="86796"/>
                </a:lnTo>
                <a:lnTo>
                  <a:pt x="2104834" y="91249"/>
                </a:lnTo>
                <a:lnTo>
                  <a:pt x="2117240" y="98845"/>
                </a:lnTo>
                <a:lnTo>
                  <a:pt x="2118880" y="100583"/>
                </a:lnTo>
                <a:lnTo>
                  <a:pt x="2072639" y="100583"/>
                </a:lnTo>
                <a:lnTo>
                  <a:pt x="2060614" y="101488"/>
                </a:lnTo>
                <a:lnTo>
                  <a:pt x="2022562" y="127349"/>
                </a:lnTo>
                <a:lnTo>
                  <a:pt x="2008632" y="167639"/>
                </a:lnTo>
                <a:lnTo>
                  <a:pt x="2145349" y="167639"/>
                </a:lnTo>
                <a:lnTo>
                  <a:pt x="2145792" y="175260"/>
                </a:lnTo>
                <a:lnTo>
                  <a:pt x="2145792" y="182879"/>
                </a:lnTo>
                <a:lnTo>
                  <a:pt x="2008632" y="182879"/>
                </a:lnTo>
                <a:lnTo>
                  <a:pt x="2009751" y="201167"/>
                </a:lnTo>
                <a:lnTo>
                  <a:pt x="2025395" y="242315"/>
                </a:lnTo>
                <a:lnTo>
                  <a:pt x="2059900" y="262247"/>
                </a:lnTo>
                <a:lnTo>
                  <a:pt x="2074164" y="263651"/>
                </a:lnTo>
                <a:lnTo>
                  <a:pt x="2127328" y="263651"/>
                </a:lnTo>
                <a:lnTo>
                  <a:pt x="2119979" y="267962"/>
                </a:lnTo>
                <a:lnTo>
                  <a:pt x="2104262" y="274129"/>
                </a:lnTo>
                <a:lnTo>
                  <a:pt x="2087975" y="277725"/>
                </a:lnTo>
                <a:lnTo>
                  <a:pt x="2071116" y="278891"/>
                </a:lnTo>
                <a:close/>
              </a:path>
              <a:path w="3112135" h="360045">
                <a:moveTo>
                  <a:pt x="2145349" y="167639"/>
                </a:moveTo>
                <a:lnTo>
                  <a:pt x="2127504" y="167639"/>
                </a:lnTo>
                <a:lnTo>
                  <a:pt x="2126622" y="152495"/>
                </a:lnTo>
                <a:lnTo>
                  <a:pt x="2123884" y="139064"/>
                </a:lnTo>
                <a:lnTo>
                  <a:pt x="2095309" y="104965"/>
                </a:lnTo>
                <a:lnTo>
                  <a:pt x="2072639" y="100583"/>
                </a:lnTo>
                <a:lnTo>
                  <a:pt x="2118880" y="100583"/>
                </a:lnTo>
                <a:lnTo>
                  <a:pt x="2127504" y="109727"/>
                </a:lnTo>
                <a:lnTo>
                  <a:pt x="2135505" y="122539"/>
                </a:lnTo>
                <a:lnTo>
                  <a:pt x="2141220" y="137922"/>
                </a:lnTo>
                <a:lnTo>
                  <a:pt x="2144648" y="155590"/>
                </a:lnTo>
                <a:lnTo>
                  <a:pt x="2145349" y="167639"/>
                </a:lnTo>
                <a:close/>
              </a:path>
              <a:path w="3112135" h="360045">
                <a:moveTo>
                  <a:pt x="2127328" y="263651"/>
                </a:moveTo>
                <a:lnTo>
                  <a:pt x="2074164" y="263651"/>
                </a:lnTo>
                <a:lnTo>
                  <a:pt x="2089904" y="262223"/>
                </a:lnTo>
                <a:lnTo>
                  <a:pt x="2105215" y="257936"/>
                </a:lnTo>
                <a:lnTo>
                  <a:pt x="2120241" y="250793"/>
                </a:lnTo>
                <a:lnTo>
                  <a:pt x="2135123" y="240791"/>
                </a:lnTo>
                <a:lnTo>
                  <a:pt x="2135123" y="259079"/>
                </a:lnTo>
                <a:lnTo>
                  <a:pt x="2127328" y="263651"/>
                </a:lnTo>
                <a:close/>
              </a:path>
              <a:path w="3112135" h="360045">
                <a:moveTo>
                  <a:pt x="1540764" y="118872"/>
                </a:moveTo>
                <a:lnTo>
                  <a:pt x="1525523" y="118872"/>
                </a:lnTo>
                <a:lnTo>
                  <a:pt x="1525523" y="0"/>
                </a:lnTo>
                <a:lnTo>
                  <a:pt x="1540764" y="0"/>
                </a:lnTo>
                <a:lnTo>
                  <a:pt x="1540764" y="118872"/>
                </a:lnTo>
                <a:close/>
              </a:path>
              <a:path w="3112135" h="360045">
                <a:moveTo>
                  <a:pt x="1456944" y="278891"/>
                </a:moveTo>
                <a:lnTo>
                  <a:pt x="1413224" y="265390"/>
                </a:lnTo>
                <a:lnTo>
                  <a:pt x="1384934" y="224789"/>
                </a:lnTo>
                <a:lnTo>
                  <a:pt x="1379220" y="185927"/>
                </a:lnTo>
                <a:lnTo>
                  <a:pt x="1380886" y="164210"/>
                </a:lnTo>
                <a:lnTo>
                  <a:pt x="1393364" y="127634"/>
                </a:lnTo>
                <a:lnTo>
                  <a:pt x="1430655" y="92201"/>
                </a:lnTo>
                <a:lnTo>
                  <a:pt x="1464564" y="85343"/>
                </a:lnTo>
                <a:lnTo>
                  <a:pt x="1483709" y="87368"/>
                </a:lnTo>
                <a:lnTo>
                  <a:pt x="1499996" y="93535"/>
                </a:lnTo>
                <a:lnTo>
                  <a:pt x="1509052" y="100583"/>
                </a:lnTo>
                <a:lnTo>
                  <a:pt x="1464564" y="100583"/>
                </a:lnTo>
                <a:lnTo>
                  <a:pt x="1450514" y="101988"/>
                </a:lnTo>
                <a:lnTo>
                  <a:pt x="1415795" y="121919"/>
                </a:lnTo>
                <a:lnTo>
                  <a:pt x="1398650" y="165211"/>
                </a:lnTo>
                <a:lnTo>
                  <a:pt x="1397508" y="184404"/>
                </a:lnTo>
                <a:lnTo>
                  <a:pt x="1398627" y="201810"/>
                </a:lnTo>
                <a:lnTo>
                  <a:pt x="1414271" y="242315"/>
                </a:lnTo>
                <a:lnTo>
                  <a:pt x="1458468" y="263651"/>
                </a:lnTo>
                <a:lnTo>
                  <a:pt x="1504928" y="263651"/>
                </a:lnTo>
                <a:lnTo>
                  <a:pt x="1498091" y="268223"/>
                </a:lnTo>
                <a:lnTo>
                  <a:pt x="1488662" y="273105"/>
                </a:lnTo>
                <a:lnTo>
                  <a:pt x="1478661" y="276415"/>
                </a:lnTo>
                <a:lnTo>
                  <a:pt x="1468088" y="278296"/>
                </a:lnTo>
                <a:lnTo>
                  <a:pt x="1456944" y="278891"/>
                </a:lnTo>
                <a:close/>
              </a:path>
              <a:path w="3112135" h="360045">
                <a:moveTo>
                  <a:pt x="1504928" y="263651"/>
                </a:moveTo>
                <a:lnTo>
                  <a:pt x="1458468" y="263651"/>
                </a:lnTo>
                <a:lnTo>
                  <a:pt x="1473588" y="262485"/>
                </a:lnTo>
                <a:lnTo>
                  <a:pt x="1486852" y="258889"/>
                </a:lnTo>
                <a:lnTo>
                  <a:pt x="1520952" y="222504"/>
                </a:lnTo>
                <a:lnTo>
                  <a:pt x="1525523" y="196595"/>
                </a:lnTo>
                <a:lnTo>
                  <a:pt x="1525523" y="161543"/>
                </a:lnTo>
                <a:lnTo>
                  <a:pt x="1508759" y="117347"/>
                </a:lnTo>
                <a:lnTo>
                  <a:pt x="1464564" y="100583"/>
                </a:lnTo>
                <a:lnTo>
                  <a:pt x="1509052" y="100583"/>
                </a:lnTo>
                <a:lnTo>
                  <a:pt x="1513427" y="103989"/>
                </a:lnTo>
                <a:lnTo>
                  <a:pt x="1524000" y="118872"/>
                </a:lnTo>
                <a:lnTo>
                  <a:pt x="1540764" y="118872"/>
                </a:lnTo>
                <a:lnTo>
                  <a:pt x="1540764" y="240791"/>
                </a:lnTo>
                <a:lnTo>
                  <a:pt x="1524000" y="240791"/>
                </a:lnTo>
                <a:lnTo>
                  <a:pt x="1518880" y="249364"/>
                </a:lnTo>
                <a:lnTo>
                  <a:pt x="1512760" y="256793"/>
                </a:lnTo>
                <a:lnTo>
                  <a:pt x="1505783" y="263080"/>
                </a:lnTo>
                <a:lnTo>
                  <a:pt x="1504928" y="263651"/>
                </a:lnTo>
                <a:close/>
              </a:path>
              <a:path w="3112135" h="360045">
                <a:moveTo>
                  <a:pt x="1540764" y="274319"/>
                </a:moveTo>
                <a:lnTo>
                  <a:pt x="1525523" y="274319"/>
                </a:lnTo>
                <a:lnTo>
                  <a:pt x="1525523" y="240791"/>
                </a:lnTo>
                <a:lnTo>
                  <a:pt x="1540764" y="240791"/>
                </a:lnTo>
                <a:lnTo>
                  <a:pt x="1540764" y="274319"/>
                </a:lnTo>
                <a:close/>
              </a:path>
              <a:path w="3112135" h="360045">
                <a:moveTo>
                  <a:pt x="1272539" y="278891"/>
                </a:moveTo>
                <a:lnTo>
                  <a:pt x="1226677" y="264104"/>
                </a:lnTo>
                <a:lnTo>
                  <a:pt x="1197483" y="222313"/>
                </a:lnTo>
                <a:lnTo>
                  <a:pt x="1191768" y="181355"/>
                </a:lnTo>
                <a:lnTo>
                  <a:pt x="1193434" y="161639"/>
                </a:lnTo>
                <a:lnTo>
                  <a:pt x="1216152" y="112775"/>
                </a:lnTo>
                <a:lnTo>
                  <a:pt x="1258157" y="87058"/>
                </a:lnTo>
                <a:lnTo>
                  <a:pt x="1275587" y="85343"/>
                </a:lnTo>
                <a:lnTo>
                  <a:pt x="1291851" y="86796"/>
                </a:lnTo>
                <a:lnTo>
                  <a:pt x="1306258" y="91249"/>
                </a:lnTo>
                <a:lnTo>
                  <a:pt x="1318664" y="98845"/>
                </a:lnTo>
                <a:lnTo>
                  <a:pt x="1320304" y="100583"/>
                </a:lnTo>
                <a:lnTo>
                  <a:pt x="1274064" y="100583"/>
                </a:lnTo>
                <a:lnTo>
                  <a:pt x="1262038" y="101488"/>
                </a:lnTo>
                <a:lnTo>
                  <a:pt x="1223986" y="127349"/>
                </a:lnTo>
                <a:lnTo>
                  <a:pt x="1210055" y="167639"/>
                </a:lnTo>
                <a:lnTo>
                  <a:pt x="1346773" y="167639"/>
                </a:lnTo>
                <a:lnTo>
                  <a:pt x="1347216" y="175260"/>
                </a:lnTo>
                <a:lnTo>
                  <a:pt x="1347216" y="182879"/>
                </a:lnTo>
                <a:lnTo>
                  <a:pt x="1210055" y="182879"/>
                </a:lnTo>
                <a:lnTo>
                  <a:pt x="1211175" y="201167"/>
                </a:lnTo>
                <a:lnTo>
                  <a:pt x="1226820" y="242315"/>
                </a:lnTo>
                <a:lnTo>
                  <a:pt x="1261324" y="262247"/>
                </a:lnTo>
                <a:lnTo>
                  <a:pt x="1275587" y="263651"/>
                </a:lnTo>
                <a:lnTo>
                  <a:pt x="1328752" y="263651"/>
                </a:lnTo>
                <a:lnTo>
                  <a:pt x="1321403" y="267962"/>
                </a:lnTo>
                <a:lnTo>
                  <a:pt x="1305686" y="274129"/>
                </a:lnTo>
                <a:lnTo>
                  <a:pt x="1289399" y="277725"/>
                </a:lnTo>
                <a:lnTo>
                  <a:pt x="1272539" y="278891"/>
                </a:lnTo>
                <a:close/>
              </a:path>
              <a:path w="3112135" h="360045">
                <a:moveTo>
                  <a:pt x="1346773" y="167639"/>
                </a:moveTo>
                <a:lnTo>
                  <a:pt x="1328927" y="167639"/>
                </a:lnTo>
                <a:lnTo>
                  <a:pt x="1328046" y="152495"/>
                </a:lnTo>
                <a:lnTo>
                  <a:pt x="1325308" y="139064"/>
                </a:lnTo>
                <a:lnTo>
                  <a:pt x="1296733" y="104965"/>
                </a:lnTo>
                <a:lnTo>
                  <a:pt x="1274064" y="100583"/>
                </a:lnTo>
                <a:lnTo>
                  <a:pt x="1320304" y="100583"/>
                </a:lnTo>
                <a:lnTo>
                  <a:pt x="1328927" y="109727"/>
                </a:lnTo>
                <a:lnTo>
                  <a:pt x="1336928" y="122539"/>
                </a:lnTo>
                <a:lnTo>
                  <a:pt x="1342644" y="137922"/>
                </a:lnTo>
                <a:lnTo>
                  <a:pt x="1346072" y="155590"/>
                </a:lnTo>
                <a:lnTo>
                  <a:pt x="1346773" y="167639"/>
                </a:lnTo>
                <a:close/>
              </a:path>
              <a:path w="3112135" h="360045">
                <a:moveTo>
                  <a:pt x="1328752" y="263651"/>
                </a:moveTo>
                <a:lnTo>
                  <a:pt x="1275587" y="263651"/>
                </a:lnTo>
                <a:lnTo>
                  <a:pt x="1291328" y="262223"/>
                </a:lnTo>
                <a:lnTo>
                  <a:pt x="1306639" y="257936"/>
                </a:lnTo>
                <a:lnTo>
                  <a:pt x="1321665" y="250793"/>
                </a:lnTo>
                <a:lnTo>
                  <a:pt x="1336547" y="240791"/>
                </a:lnTo>
                <a:lnTo>
                  <a:pt x="1336547" y="259079"/>
                </a:lnTo>
                <a:lnTo>
                  <a:pt x="1328752" y="263651"/>
                </a:lnTo>
                <a:close/>
              </a:path>
              <a:path w="3112135" h="360045">
                <a:moveTo>
                  <a:pt x="721019" y="128015"/>
                </a:moveTo>
                <a:lnTo>
                  <a:pt x="708659" y="128015"/>
                </a:lnTo>
                <a:lnTo>
                  <a:pt x="713803" y="118300"/>
                </a:lnTo>
                <a:lnTo>
                  <a:pt x="745521" y="91130"/>
                </a:lnTo>
                <a:lnTo>
                  <a:pt x="777239" y="85343"/>
                </a:lnTo>
                <a:lnTo>
                  <a:pt x="794384" y="86796"/>
                </a:lnTo>
                <a:lnTo>
                  <a:pt x="809243" y="91249"/>
                </a:lnTo>
                <a:lnTo>
                  <a:pt x="821816" y="98845"/>
                </a:lnTo>
                <a:lnTo>
                  <a:pt x="823460" y="100583"/>
                </a:lnTo>
                <a:lnTo>
                  <a:pt x="775716" y="100583"/>
                </a:lnTo>
                <a:lnTo>
                  <a:pt x="760571" y="101774"/>
                </a:lnTo>
                <a:lnTo>
                  <a:pt x="747141" y="105536"/>
                </a:lnTo>
                <a:lnTo>
                  <a:pt x="735425" y="112156"/>
                </a:lnTo>
                <a:lnTo>
                  <a:pt x="725424" y="121919"/>
                </a:lnTo>
                <a:lnTo>
                  <a:pt x="721019" y="128015"/>
                </a:lnTo>
                <a:close/>
              </a:path>
              <a:path w="3112135" h="360045">
                <a:moveTo>
                  <a:pt x="707135" y="359663"/>
                </a:moveTo>
                <a:lnTo>
                  <a:pt x="690371" y="359663"/>
                </a:lnTo>
                <a:lnTo>
                  <a:pt x="690371" y="89915"/>
                </a:lnTo>
                <a:lnTo>
                  <a:pt x="707135" y="89915"/>
                </a:lnTo>
                <a:lnTo>
                  <a:pt x="707135" y="128015"/>
                </a:lnTo>
                <a:lnTo>
                  <a:pt x="721019" y="128015"/>
                </a:lnTo>
                <a:lnTo>
                  <a:pt x="717423" y="132992"/>
                </a:lnTo>
                <a:lnTo>
                  <a:pt x="711707" y="145351"/>
                </a:lnTo>
                <a:lnTo>
                  <a:pt x="708278" y="158567"/>
                </a:lnTo>
                <a:lnTo>
                  <a:pt x="707135" y="172211"/>
                </a:lnTo>
                <a:lnTo>
                  <a:pt x="707189" y="197215"/>
                </a:lnTo>
                <a:lnTo>
                  <a:pt x="708278" y="209764"/>
                </a:lnTo>
                <a:lnTo>
                  <a:pt x="711707" y="221932"/>
                </a:lnTo>
                <a:lnTo>
                  <a:pt x="717423" y="233243"/>
                </a:lnTo>
                <a:lnTo>
                  <a:pt x="724273" y="242315"/>
                </a:lnTo>
                <a:lnTo>
                  <a:pt x="707135" y="242315"/>
                </a:lnTo>
                <a:lnTo>
                  <a:pt x="707135" y="359663"/>
                </a:lnTo>
                <a:close/>
              </a:path>
              <a:path w="3112135" h="360045">
                <a:moveTo>
                  <a:pt x="815475" y="263651"/>
                </a:moveTo>
                <a:lnTo>
                  <a:pt x="771144" y="263651"/>
                </a:lnTo>
                <a:lnTo>
                  <a:pt x="784288" y="262199"/>
                </a:lnTo>
                <a:lnTo>
                  <a:pt x="796289" y="257746"/>
                </a:lnTo>
                <a:lnTo>
                  <a:pt x="824864" y="226694"/>
                </a:lnTo>
                <a:lnTo>
                  <a:pt x="835151" y="175260"/>
                </a:lnTo>
                <a:lnTo>
                  <a:pt x="834032" y="158972"/>
                </a:lnTo>
                <a:lnTo>
                  <a:pt x="818388" y="120395"/>
                </a:lnTo>
                <a:lnTo>
                  <a:pt x="775716" y="100583"/>
                </a:lnTo>
                <a:lnTo>
                  <a:pt x="823460" y="100583"/>
                </a:lnTo>
                <a:lnTo>
                  <a:pt x="847153" y="137922"/>
                </a:lnTo>
                <a:lnTo>
                  <a:pt x="851916" y="175260"/>
                </a:lnTo>
                <a:lnTo>
                  <a:pt x="850487" y="197215"/>
                </a:lnTo>
                <a:lnTo>
                  <a:pt x="846201" y="217169"/>
                </a:lnTo>
                <a:lnTo>
                  <a:pt x="839057" y="234838"/>
                </a:lnTo>
                <a:lnTo>
                  <a:pt x="829056" y="249936"/>
                </a:lnTo>
                <a:lnTo>
                  <a:pt x="816768" y="262818"/>
                </a:lnTo>
                <a:lnTo>
                  <a:pt x="815475" y="263651"/>
                </a:lnTo>
                <a:close/>
              </a:path>
              <a:path w="3112135" h="360045">
                <a:moveTo>
                  <a:pt x="769619" y="278891"/>
                </a:moveTo>
                <a:lnTo>
                  <a:pt x="750236" y="276605"/>
                </a:lnTo>
                <a:lnTo>
                  <a:pt x="733425" y="269747"/>
                </a:lnTo>
                <a:lnTo>
                  <a:pt x="719470" y="258317"/>
                </a:lnTo>
                <a:lnTo>
                  <a:pt x="708659" y="242315"/>
                </a:lnTo>
                <a:lnTo>
                  <a:pt x="724273" y="242315"/>
                </a:lnTo>
                <a:lnTo>
                  <a:pt x="725424" y="243839"/>
                </a:lnTo>
                <a:lnTo>
                  <a:pt x="734282" y="252722"/>
                </a:lnTo>
                <a:lnTo>
                  <a:pt x="744855" y="258889"/>
                </a:lnTo>
                <a:lnTo>
                  <a:pt x="757142" y="262485"/>
                </a:lnTo>
                <a:lnTo>
                  <a:pt x="771144" y="263651"/>
                </a:lnTo>
                <a:lnTo>
                  <a:pt x="815475" y="263651"/>
                </a:lnTo>
                <a:lnTo>
                  <a:pt x="802767" y="271843"/>
                </a:lnTo>
                <a:lnTo>
                  <a:pt x="787050" y="277153"/>
                </a:lnTo>
                <a:lnTo>
                  <a:pt x="769619" y="278891"/>
                </a:lnTo>
                <a:close/>
              </a:path>
              <a:path w="3112135" h="360045">
                <a:moveTo>
                  <a:pt x="252983" y="278891"/>
                </a:moveTo>
                <a:lnTo>
                  <a:pt x="201549" y="264104"/>
                </a:lnTo>
                <a:lnTo>
                  <a:pt x="171068" y="221932"/>
                </a:lnTo>
                <a:lnTo>
                  <a:pt x="164591" y="182879"/>
                </a:lnTo>
                <a:lnTo>
                  <a:pt x="166282" y="161186"/>
                </a:lnTo>
                <a:lnTo>
                  <a:pt x="179379" y="125229"/>
                </a:lnTo>
                <a:lnTo>
                  <a:pt x="218503" y="91439"/>
                </a:lnTo>
                <a:lnTo>
                  <a:pt x="254507" y="85343"/>
                </a:lnTo>
                <a:lnTo>
                  <a:pt x="273700" y="86820"/>
                </a:lnTo>
                <a:lnTo>
                  <a:pt x="290321" y="91439"/>
                </a:lnTo>
                <a:lnTo>
                  <a:pt x="304657" y="99488"/>
                </a:lnTo>
                <a:lnTo>
                  <a:pt x="305805" y="100583"/>
                </a:lnTo>
                <a:lnTo>
                  <a:pt x="254507" y="100583"/>
                </a:lnTo>
                <a:lnTo>
                  <a:pt x="239125" y="101774"/>
                </a:lnTo>
                <a:lnTo>
                  <a:pt x="202691" y="121919"/>
                </a:lnTo>
                <a:lnTo>
                  <a:pt x="184046" y="164568"/>
                </a:lnTo>
                <a:lnTo>
                  <a:pt x="182879" y="182879"/>
                </a:lnTo>
                <a:lnTo>
                  <a:pt x="184022" y="200310"/>
                </a:lnTo>
                <a:lnTo>
                  <a:pt x="201167" y="242315"/>
                </a:lnTo>
                <a:lnTo>
                  <a:pt x="237815" y="262247"/>
                </a:lnTo>
                <a:lnTo>
                  <a:pt x="252983" y="263651"/>
                </a:lnTo>
                <a:lnTo>
                  <a:pt x="304930" y="263651"/>
                </a:lnTo>
                <a:lnTo>
                  <a:pt x="304419" y="264104"/>
                </a:lnTo>
                <a:lnTo>
                  <a:pt x="289560" y="272224"/>
                </a:lnTo>
                <a:lnTo>
                  <a:pt x="272414" y="277201"/>
                </a:lnTo>
                <a:lnTo>
                  <a:pt x="252983" y="278891"/>
                </a:lnTo>
                <a:close/>
              </a:path>
              <a:path w="3112135" h="360045">
                <a:moveTo>
                  <a:pt x="304930" y="263651"/>
                </a:moveTo>
                <a:lnTo>
                  <a:pt x="252983" y="263651"/>
                </a:lnTo>
                <a:lnTo>
                  <a:pt x="269009" y="262247"/>
                </a:lnTo>
                <a:lnTo>
                  <a:pt x="282892" y="258127"/>
                </a:lnTo>
                <a:lnTo>
                  <a:pt x="312800" y="230004"/>
                </a:lnTo>
                <a:lnTo>
                  <a:pt x="323088" y="181355"/>
                </a:lnTo>
                <a:lnTo>
                  <a:pt x="321944" y="163067"/>
                </a:lnTo>
                <a:lnTo>
                  <a:pt x="304800" y="121919"/>
                </a:lnTo>
                <a:lnTo>
                  <a:pt x="269652" y="101774"/>
                </a:lnTo>
                <a:lnTo>
                  <a:pt x="254507" y="100583"/>
                </a:lnTo>
                <a:lnTo>
                  <a:pt x="305805" y="100583"/>
                </a:lnTo>
                <a:lnTo>
                  <a:pt x="334137" y="141922"/>
                </a:lnTo>
                <a:lnTo>
                  <a:pt x="339851" y="182879"/>
                </a:lnTo>
                <a:lnTo>
                  <a:pt x="338423" y="203477"/>
                </a:lnTo>
                <a:lnTo>
                  <a:pt x="334136" y="221932"/>
                </a:lnTo>
                <a:lnTo>
                  <a:pt x="326993" y="238386"/>
                </a:lnTo>
                <a:lnTo>
                  <a:pt x="316991" y="252983"/>
                </a:lnTo>
                <a:lnTo>
                  <a:pt x="304930" y="263651"/>
                </a:lnTo>
                <a:close/>
              </a:path>
              <a:path w="3112135" h="360045">
                <a:moveTo>
                  <a:pt x="960119" y="278891"/>
                </a:moveTo>
                <a:lnTo>
                  <a:pt x="931235" y="273748"/>
                </a:lnTo>
                <a:lnTo>
                  <a:pt x="910780" y="258317"/>
                </a:lnTo>
                <a:lnTo>
                  <a:pt x="898612" y="232600"/>
                </a:lnTo>
                <a:lnTo>
                  <a:pt x="894588" y="196595"/>
                </a:lnTo>
                <a:lnTo>
                  <a:pt x="894588" y="89915"/>
                </a:lnTo>
                <a:lnTo>
                  <a:pt x="911351" y="89915"/>
                </a:lnTo>
                <a:lnTo>
                  <a:pt x="911422" y="193547"/>
                </a:lnTo>
                <a:lnTo>
                  <a:pt x="912185" y="210026"/>
                </a:lnTo>
                <a:lnTo>
                  <a:pt x="923544" y="246887"/>
                </a:lnTo>
                <a:lnTo>
                  <a:pt x="963167" y="263651"/>
                </a:lnTo>
                <a:lnTo>
                  <a:pt x="1001833" y="263651"/>
                </a:lnTo>
                <a:lnTo>
                  <a:pt x="994981" y="269557"/>
                </a:lnTo>
                <a:lnTo>
                  <a:pt x="978622" y="276582"/>
                </a:lnTo>
                <a:lnTo>
                  <a:pt x="960119" y="278891"/>
                </a:lnTo>
                <a:close/>
              </a:path>
              <a:path w="3112135" h="360045">
                <a:moveTo>
                  <a:pt x="1001833" y="263651"/>
                </a:moveTo>
                <a:lnTo>
                  <a:pt x="963167" y="263651"/>
                </a:lnTo>
                <a:lnTo>
                  <a:pt x="975169" y="262508"/>
                </a:lnTo>
                <a:lnTo>
                  <a:pt x="986028" y="259079"/>
                </a:lnTo>
                <a:lnTo>
                  <a:pt x="1015936" y="222313"/>
                </a:lnTo>
                <a:lnTo>
                  <a:pt x="1019556" y="193547"/>
                </a:lnTo>
                <a:lnTo>
                  <a:pt x="1019556" y="89915"/>
                </a:lnTo>
                <a:lnTo>
                  <a:pt x="1036319" y="89915"/>
                </a:lnTo>
                <a:lnTo>
                  <a:pt x="1036319" y="240791"/>
                </a:lnTo>
                <a:lnTo>
                  <a:pt x="1019556" y="240791"/>
                </a:lnTo>
                <a:lnTo>
                  <a:pt x="1008768" y="257675"/>
                </a:lnTo>
                <a:lnTo>
                  <a:pt x="1001833" y="263651"/>
                </a:lnTo>
                <a:close/>
              </a:path>
              <a:path w="3112135" h="360045">
                <a:moveTo>
                  <a:pt x="1036319" y="274319"/>
                </a:moveTo>
                <a:lnTo>
                  <a:pt x="1019556" y="274319"/>
                </a:lnTo>
                <a:lnTo>
                  <a:pt x="1019556" y="240791"/>
                </a:lnTo>
                <a:lnTo>
                  <a:pt x="1036319" y="240791"/>
                </a:lnTo>
                <a:lnTo>
                  <a:pt x="1036319" y="274319"/>
                </a:lnTo>
                <a:close/>
              </a:path>
              <a:path w="3112135" h="360045">
                <a:moveTo>
                  <a:pt x="1730212" y="120395"/>
                </a:moveTo>
                <a:lnTo>
                  <a:pt x="1717547" y="120395"/>
                </a:lnTo>
                <a:lnTo>
                  <a:pt x="1728073" y="104632"/>
                </a:lnTo>
                <a:lnTo>
                  <a:pt x="1741169" y="93726"/>
                </a:lnTo>
                <a:lnTo>
                  <a:pt x="1756552" y="87391"/>
                </a:lnTo>
                <a:lnTo>
                  <a:pt x="1773936" y="85343"/>
                </a:lnTo>
                <a:lnTo>
                  <a:pt x="1783699" y="85939"/>
                </a:lnTo>
                <a:lnTo>
                  <a:pt x="1792605" y="87820"/>
                </a:lnTo>
                <a:lnTo>
                  <a:pt x="1800939" y="91130"/>
                </a:lnTo>
                <a:lnTo>
                  <a:pt x="1808987" y="96011"/>
                </a:lnTo>
                <a:lnTo>
                  <a:pt x="1813577" y="100583"/>
                </a:lnTo>
                <a:lnTo>
                  <a:pt x="1769364" y="100583"/>
                </a:lnTo>
                <a:lnTo>
                  <a:pt x="1758481" y="101726"/>
                </a:lnTo>
                <a:lnTo>
                  <a:pt x="1748599" y="105155"/>
                </a:lnTo>
                <a:lnTo>
                  <a:pt x="1739574" y="110870"/>
                </a:lnTo>
                <a:lnTo>
                  <a:pt x="1731264" y="118872"/>
                </a:lnTo>
                <a:lnTo>
                  <a:pt x="1730212" y="120395"/>
                </a:lnTo>
                <a:close/>
              </a:path>
              <a:path w="3112135" h="360045">
                <a:moveTo>
                  <a:pt x="1843161" y="126491"/>
                </a:moveTo>
                <a:lnTo>
                  <a:pt x="1827275" y="126491"/>
                </a:lnTo>
                <a:lnTo>
                  <a:pt x="1832395" y="117657"/>
                </a:lnTo>
                <a:lnTo>
                  <a:pt x="1861232" y="91130"/>
                </a:lnTo>
                <a:lnTo>
                  <a:pt x="1888236" y="85343"/>
                </a:lnTo>
                <a:lnTo>
                  <a:pt x="1914477" y="89939"/>
                </a:lnTo>
                <a:lnTo>
                  <a:pt x="1929119" y="100583"/>
                </a:lnTo>
                <a:lnTo>
                  <a:pt x="1886711" y="100583"/>
                </a:lnTo>
                <a:lnTo>
                  <a:pt x="1875829" y="101726"/>
                </a:lnTo>
                <a:lnTo>
                  <a:pt x="1865947" y="105155"/>
                </a:lnTo>
                <a:lnTo>
                  <a:pt x="1856922" y="110870"/>
                </a:lnTo>
                <a:lnTo>
                  <a:pt x="1848611" y="118872"/>
                </a:lnTo>
                <a:lnTo>
                  <a:pt x="1843161" y="126491"/>
                </a:lnTo>
                <a:close/>
              </a:path>
              <a:path w="3112135" h="360045">
                <a:moveTo>
                  <a:pt x="1716023" y="274319"/>
                </a:moveTo>
                <a:lnTo>
                  <a:pt x="1699259" y="274319"/>
                </a:lnTo>
                <a:lnTo>
                  <a:pt x="1699259" y="89915"/>
                </a:lnTo>
                <a:lnTo>
                  <a:pt x="1716023" y="89915"/>
                </a:lnTo>
                <a:lnTo>
                  <a:pt x="1716023" y="120395"/>
                </a:lnTo>
                <a:lnTo>
                  <a:pt x="1730212" y="120395"/>
                </a:lnTo>
                <a:lnTo>
                  <a:pt x="1724382" y="128849"/>
                </a:lnTo>
                <a:lnTo>
                  <a:pt x="1719643" y="140398"/>
                </a:lnTo>
                <a:lnTo>
                  <a:pt x="1716905" y="153376"/>
                </a:lnTo>
                <a:lnTo>
                  <a:pt x="1716118" y="166115"/>
                </a:lnTo>
                <a:lnTo>
                  <a:pt x="1716023" y="274319"/>
                </a:lnTo>
                <a:close/>
              </a:path>
              <a:path w="3112135" h="360045">
                <a:moveTo>
                  <a:pt x="1831847" y="274319"/>
                </a:moveTo>
                <a:lnTo>
                  <a:pt x="1816608" y="274319"/>
                </a:lnTo>
                <a:lnTo>
                  <a:pt x="1816608" y="161543"/>
                </a:lnTo>
                <a:lnTo>
                  <a:pt x="1813512" y="134659"/>
                </a:lnTo>
                <a:lnTo>
                  <a:pt x="1804416" y="115633"/>
                </a:lnTo>
                <a:lnTo>
                  <a:pt x="1789604" y="104322"/>
                </a:lnTo>
                <a:lnTo>
                  <a:pt x="1769364" y="100583"/>
                </a:lnTo>
                <a:lnTo>
                  <a:pt x="1813577" y="100583"/>
                </a:lnTo>
                <a:lnTo>
                  <a:pt x="1815274" y="102274"/>
                </a:lnTo>
                <a:lnTo>
                  <a:pt x="1820417" y="109537"/>
                </a:lnTo>
                <a:lnTo>
                  <a:pt x="1824418" y="117657"/>
                </a:lnTo>
                <a:lnTo>
                  <a:pt x="1827275" y="126491"/>
                </a:lnTo>
                <a:lnTo>
                  <a:pt x="1843161" y="126491"/>
                </a:lnTo>
                <a:lnTo>
                  <a:pt x="1841481" y="128849"/>
                </a:lnTo>
                <a:lnTo>
                  <a:pt x="1836229" y="140208"/>
                </a:lnTo>
                <a:lnTo>
                  <a:pt x="1832967" y="152733"/>
                </a:lnTo>
                <a:lnTo>
                  <a:pt x="1831847" y="166115"/>
                </a:lnTo>
                <a:lnTo>
                  <a:pt x="1831847" y="274319"/>
                </a:lnTo>
                <a:close/>
              </a:path>
              <a:path w="3112135" h="360045">
                <a:moveTo>
                  <a:pt x="1949195" y="274319"/>
                </a:moveTo>
                <a:lnTo>
                  <a:pt x="1932432" y="274319"/>
                </a:lnTo>
                <a:lnTo>
                  <a:pt x="1932352" y="161543"/>
                </a:lnTo>
                <a:lnTo>
                  <a:pt x="1931598" y="147089"/>
                </a:lnTo>
                <a:lnTo>
                  <a:pt x="1914572" y="108299"/>
                </a:lnTo>
                <a:lnTo>
                  <a:pt x="1886711" y="100583"/>
                </a:lnTo>
                <a:lnTo>
                  <a:pt x="1929119" y="100583"/>
                </a:lnTo>
                <a:lnTo>
                  <a:pt x="1933575" y="103822"/>
                </a:lnTo>
                <a:lnTo>
                  <a:pt x="1945243" y="127134"/>
                </a:lnTo>
                <a:lnTo>
                  <a:pt x="1949195" y="160019"/>
                </a:lnTo>
                <a:lnTo>
                  <a:pt x="1949195" y="274319"/>
                </a:lnTo>
                <a:close/>
              </a:path>
              <a:path w="3112135" h="360045">
                <a:moveTo>
                  <a:pt x="416524" y="120395"/>
                </a:moveTo>
                <a:lnTo>
                  <a:pt x="403859" y="120395"/>
                </a:lnTo>
                <a:lnTo>
                  <a:pt x="414385" y="104632"/>
                </a:lnTo>
                <a:lnTo>
                  <a:pt x="427481" y="93726"/>
                </a:lnTo>
                <a:lnTo>
                  <a:pt x="442864" y="87391"/>
                </a:lnTo>
                <a:lnTo>
                  <a:pt x="460247" y="85343"/>
                </a:lnTo>
                <a:lnTo>
                  <a:pt x="470011" y="85939"/>
                </a:lnTo>
                <a:lnTo>
                  <a:pt x="478917" y="87820"/>
                </a:lnTo>
                <a:lnTo>
                  <a:pt x="487251" y="91130"/>
                </a:lnTo>
                <a:lnTo>
                  <a:pt x="495300" y="96011"/>
                </a:lnTo>
                <a:lnTo>
                  <a:pt x="499889" y="100583"/>
                </a:lnTo>
                <a:lnTo>
                  <a:pt x="455675" y="100583"/>
                </a:lnTo>
                <a:lnTo>
                  <a:pt x="444793" y="101726"/>
                </a:lnTo>
                <a:lnTo>
                  <a:pt x="434911" y="105155"/>
                </a:lnTo>
                <a:lnTo>
                  <a:pt x="425886" y="110870"/>
                </a:lnTo>
                <a:lnTo>
                  <a:pt x="417575" y="118872"/>
                </a:lnTo>
                <a:lnTo>
                  <a:pt x="416524" y="120395"/>
                </a:lnTo>
                <a:close/>
              </a:path>
              <a:path w="3112135" h="360045">
                <a:moveTo>
                  <a:pt x="529473" y="126491"/>
                </a:moveTo>
                <a:lnTo>
                  <a:pt x="513588" y="126491"/>
                </a:lnTo>
                <a:lnTo>
                  <a:pt x="518707" y="117657"/>
                </a:lnTo>
                <a:lnTo>
                  <a:pt x="547544" y="91130"/>
                </a:lnTo>
                <a:lnTo>
                  <a:pt x="574547" y="85343"/>
                </a:lnTo>
                <a:lnTo>
                  <a:pt x="600789" y="89939"/>
                </a:lnTo>
                <a:lnTo>
                  <a:pt x="615431" y="100583"/>
                </a:lnTo>
                <a:lnTo>
                  <a:pt x="573024" y="100583"/>
                </a:lnTo>
                <a:lnTo>
                  <a:pt x="562141" y="101726"/>
                </a:lnTo>
                <a:lnTo>
                  <a:pt x="552259" y="105155"/>
                </a:lnTo>
                <a:lnTo>
                  <a:pt x="543234" y="110870"/>
                </a:lnTo>
                <a:lnTo>
                  <a:pt x="534924" y="118872"/>
                </a:lnTo>
                <a:lnTo>
                  <a:pt x="529473" y="126491"/>
                </a:lnTo>
                <a:close/>
              </a:path>
              <a:path w="3112135" h="360045">
                <a:moveTo>
                  <a:pt x="402335" y="274319"/>
                </a:moveTo>
                <a:lnTo>
                  <a:pt x="385571" y="274319"/>
                </a:lnTo>
                <a:lnTo>
                  <a:pt x="385571" y="89915"/>
                </a:lnTo>
                <a:lnTo>
                  <a:pt x="402335" y="89915"/>
                </a:lnTo>
                <a:lnTo>
                  <a:pt x="402335" y="120395"/>
                </a:lnTo>
                <a:lnTo>
                  <a:pt x="416524" y="120395"/>
                </a:lnTo>
                <a:lnTo>
                  <a:pt x="410694" y="128849"/>
                </a:lnTo>
                <a:lnTo>
                  <a:pt x="405955" y="140398"/>
                </a:lnTo>
                <a:lnTo>
                  <a:pt x="403217" y="153376"/>
                </a:lnTo>
                <a:lnTo>
                  <a:pt x="402430" y="166115"/>
                </a:lnTo>
                <a:lnTo>
                  <a:pt x="402335" y="274319"/>
                </a:lnTo>
                <a:close/>
              </a:path>
              <a:path w="3112135" h="360045">
                <a:moveTo>
                  <a:pt x="518159" y="274319"/>
                </a:moveTo>
                <a:lnTo>
                  <a:pt x="502919" y="274319"/>
                </a:lnTo>
                <a:lnTo>
                  <a:pt x="502919" y="161543"/>
                </a:lnTo>
                <a:lnTo>
                  <a:pt x="499824" y="134659"/>
                </a:lnTo>
                <a:lnTo>
                  <a:pt x="490727" y="115633"/>
                </a:lnTo>
                <a:lnTo>
                  <a:pt x="475916" y="104322"/>
                </a:lnTo>
                <a:lnTo>
                  <a:pt x="455675" y="100583"/>
                </a:lnTo>
                <a:lnTo>
                  <a:pt x="499889" y="100583"/>
                </a:lnTo>
                <a:lnTo>
                  <a:pt x="501586" y="102274"/>
                </a:lnTo>
                <a:lnTo>
                  <a:pt x="506730" y="109537"/>
                </a:lnTo>
                <a:lnTo>
                  <a:pt x="510730" y="117657"/>
                </a:lnTo>
                <a:lnTo>
                  <a:pt x="513588" y="126491"/>
                </a:lnTo>
                <a:lnTo>
                  <a:pt x="529473" y="126491"/>
                </a:lnTo>
                <a:lnTo>
                  <a:pt x="527793" y="128849"/>
                </a:lnTo>
                <a:lnTo>
                  <a:pt x="522541" y="140208"/>
                </a:lnTo>
                <a:lnTo>
                  <a:pt x="519279" y="152733"/>
                </a:lnTo>
                <a:lnTo>
                  <a:pt x="518159" y="166115"/>
                </a:lnTo>
                <a:lnTo>
                  <a:pt x="518159" y="274319"/>
                </a:lnTo>
                <a:close/>
              </a:path>
              <a:path w="3112135" h="360045">
                <a:moveTo>
                  <a:pt x="635507" y="274319"/>
                </a:moveTo>
                <a:lnTo>
                  <a:pt x="618744" y="274319"/>
                </a:lnTo>
                <a:lnTo>
                  <a:pt x="618664" y="161543"/>
                </a:lnTo>
                <a:lnTo>
                  <a:pt x="617910" y="147089"/>
                </a:lnTo>
                <a:lnTo>
                  <a:pt x="600884" y="108299"/>
                </a:lnTo>
                <a:lnTo>
                  <a:pt x="573024" y="100583"/>
                </a:lnTo>
                <a:lnTo>
                  <a:pt x="615431" y="100583"/>
                </a:lnTo>
                <a:lnTo>
                  <a:pt x="619886" y="103822"/>
                </a:lnTo>
                <a:lnTo>
                  <a:pt x="631555" y="127134"/>
                </a:lnTo>
                <a:lnTo>
                  <a:pt x="635507" y="160019"/>
                </a:lnTo>
                <a:lnTo>
                  <a:pt x="635507" y="274319"/>
                </a:lnTo>
                <a:close/>
              </a:path>
              <a:path w="3112135" h="360045">
                <a:moveTo>
                  <a:pt x="85343" y="278891"/>
                </a:moveTo>
                <a:lnTo>
                  <a:pt x="36695" y="264104"/>
                </a:lnTo>
                <a:lnTo>
                  <a:pt x="6476" y="223456"/>
                </a:lnTo>
                <a:lnTo>
                  <a:pt x="0" y="185927"/>
                </a:lnTo>
                <a:lnTo>
                  <a:pt x="1714" y="164210"/>
                </a:lnTo>
                <a:lnTo>
                  <a:pt x="15430" y="127634"/>
                </a:lnTo>
                <a:lnTo>
                  <a:pt x="56768" y="92201"/>
                </a:lnTo>
                <a:lnTo>
                  <a:pt x="92963" y="85343"/>
                </a:lnTo>
                <a:lnTo>
                  <a:pt x="104108" y="85891"/>
                </a:lnTo>
                <a:lnTo>
                  <a:pt x="114681" y="87439"/>
                </a:lnTo>
                <a:lnTo>
                  <a:pt x="124682" y="89844"/>
                </a:lnTo>
                <a:lnTo>
                  <a:pt x="134111" y="92963"/>
                </a:lnTo>
                <a:lnTo>
                  <a:pt x="134111" y="100583"/>
                </a:lnTo>
                <a:lnTo>
                  <a:pt x="91439" y="100583"/>
                </a:lnTo>
                <a:lnTo>
                  <a:pt x="76033" y="102012"/>
                </a:lnTo>
                <a:lnTo>
                  <a:pt x="38100" y="123443"/>
                </a:lnTo>
                <a:lnTo>
                  <a:pt x="19454" y="166735"/>
                </a:lnTo>
                <a:lnTo>
                  <a:pt x="18287" y="184404"/>
                </a:lnTo>
                <a:lnTo>
                  <a:pt x="19431" y="201596"/>
                </a:lnTo>
                <a:lnTo>
                  <a:pt x="36575" y="242315"/>
                </a:lnTo>
                <a:lnTo>
                  <a:pt x="71080" y="262247"/>
                </a:lnTo>
                <a:lnTo>
                  <a:pt x="85343" y="263651"/>
                </a:lnTo>
                <a:lnTo>
                  <a:pt x="134111" y="263651"/>
                </a:lnTo>
                <a:lnTo>
                  <a:pt x="134111" y="266700"/>
                </a:lnTo>
                <a:lnTo>
                  <a:pt x="123277" y="271819"/>
                </a:lnTo>
                <a:lnTo>
                  <a:pt x="111442" y="275653"/>
                </a:lnTo>
                <a:lnTo>
                  <a:pt x="98750" y="278058"/>
                </a:lnTo>
                <a:lnTo>
                  <a:pt x="85343" y="278891"/>
                </a:lnTo>
                <a:close/>
              </a:path>
              <a:path w="3112135" h="360045">
                <a:moveTo>
                  <a:pt x="134111" y="112775"/>
                </a:moveTo>
                <a:lnTo>
                  <a:pt x="124444" y="107013"/>
                </a:lnTo>
                <a:lnTo>
                  <a:pt x="113918" y="103251"/>
                </a:lnTo>
                <a:lnTo>
                  <a:pt x="102822" y="101203"/>
                </a:lnTo>
                <a:lnTo>
                  <a:pt x="91439" y="100583"/>
                </a:lnTo>
                <a:lnTo>
                  <a:pt x="134111" y="100583"/>
                </a:lnTo>
                <a:lnTo>
                  <a:pt x="134111" y="112775"/>
                </a:lnTo>
                <a:close/>
              </a:path>
              <a:path w="3112135" h="360045">
                <a:moveTo>
                  <a:pt x="134111" y="263651"/>
                </a:moveTo>
                <a:lnTo>
                  <a:pt x="85343" y="263651"/>
                </a:lnTo>
                <a:lnTo>
                  <a:pt x="98750" y="262770"/>
                </a:lnTo>
                <a:lnTo>
                  <a:pt x="111442" y="260032"/>
                </a:lnTo>
                <a:lnTo>
                  <a:pt x="123277" y="255293"/>
                </a:lnTo>
                <a:lnTo>
                  <a:pt x="134111" y="248411"/>
                </a:lnTo>
                <a:lnTo>
                  <a:pt x="134111" y="263651"/>
                </a:lnTo>
                <a:close/>
              </a:path>
              <a:path w="3112135" h="360045">
                <a:moveTo>
                  <a:pt x="2898647" y="89915"/>
                </a:moveTo>
                <a:lnTo>
                  <a:pt x="2881884" y="89915"/>
                </a:lnTo>
                <a:lnTo>
                  <a:pt x="2881884" y="41147"/>
                </a:lnTo>
                <a:lnTo>
                  <a:pt x="2884932" y="39623"/>
                </a:lnTo>
                <a:lnTo>
                  <a:pt x="2887980" y="39623"/>
                </a:lnTo>
                <a:lnTo>
                  <a:pt x="2891027" y="38100"/>
                </a:lnTo>
                <a:lnTo>
                  <a:pt x="2894075" y="38100"/>
                </a:lnTo>
                <a:lnTo>
                  <a:pt x="2897123" y="36575"/>
                </a:lnTo>
                <a:lnTo>
                  <a:pt x="2898647" y="35051"/>
                </a:lnTo>
                <a:lnTo>
                  <a:pt x="2898647" y="89915"/>
                </a:lnTo>
                <a:close/>
              </a:path>
              <a:path w="3112135" h="360045">
                <a:moveTo>
                  <a:pt x="2947416" y="105155"/>
                </a:moveTo>
                <a:lnTo>
                  <a:pt x="2849880" y="105155"/>
                </a:lnTo>
                <a:lnTo>
                  <a:pt x="2849880" y="89915"/>
                </a:lnTo>
                <a:lnTo>
                  <a:pt x="2947416" y="89915"/>
                </a:lnTo>
                <a:lnTo>
                  <a:pt x="2947416" y="105155"/>
                </a:lnTo>
                <a:close/>
              </a:path>
              <a:path w="3112135" h="360045">
                <a:moveTo>
                  <a:pt x="2923032" y="278891"/>
                </a:moveTo>
                <a:lnTo>
                  <a:pt x="2905029" y="275748"/>
                </a:lnTo>
                <a:lnTo>
                  <a:pt x="2892171" y="266318"/>
                </a:lnTo>
                <a:lnTo>
                  <a:pt x="2884455" y="250602"/>
                </a:lnTo>
                <a:lnTo>
                  <a:pt x="2881884" y="228600"/>
                </a:lnTo>
                <a:lnTo>
                  <a:pt x="2881884" y="105155"/>
                </a:lnTo>
                <a:lnTo>
                  <a:pt x="2898647" y="105155"/>
                </a:lnTo>
                <a:lnTo>
                  <a:pt x="2898741" y="228600"/>
                </a:lnTo>
                <a:lnTo>
                  <a:pt x="2899171" y="235648"/>
                </a:lnTo>
                <a:lnTo>
                  <a:pt x="2915411" y="263651"/>
                </a:lnTo>
                <a:lnTo>
                  <a:pt x="2947416" y="263651"/>
                </a:lnTo>
                <a:lnTo>
                  <a:pt x="2947416" y="271272"/>
                </a:lnTo>
                <a:lnTo>
                  <a:pt x="2941462" y="274391"/>
                </a:lnTo>
                <a:lnTo>
                  <a:pt x="2935224" y="276796"/>
                </a:lnTo>
                <a:lnTo>
                  <a:pt x="2928985" y="278344"/>
                </a:lnTo>
                <a:lnTo>
                  <a:pt x="2923032" y="278891"/>
                </a:lnTo>
                <a:close/>
              </a:path>
              <a:path w="3112135" h="360045">
                <a:moveTo>
                  <a:pt x="2947416" y="263651"/>
                </a:moveTo>
                <a:lnTo>
                  <a:pt x="2932175" y="263651"/>
                </a:lnTo>
                <a:lnTo>
                  <a:pt x="2939796" y="260604"/>
                </a:lnTo>
                <a:lnTo>
                  <a:pt x="2947416" y="256032"/>
                </a:lnTo>
                <a:lnTo>
                  <a:pt x="2947416" y="263651"/>
                </a:lnTo>
                <a:close/>
              </a:path>
              <a:path w="3112135" h="360045">
                <a:moveTo>
                  <a:pt x="2215896" y="89915"/>
                </a:moveTo>
                <a:lnTo>
                  <a:pt x="2199132" y="89915"/>
                </a:lnTo>
                <a:lnTo>
                  <a:pt x="2199132" y="41147"/>
                </a:lnTo>
                <a:lnTo>
                  <a:pt x="2202180" y="39623"/>
                </a:lnTo>
                <a:lnTo>
                  <a:pt x="2205227" y="39623"/>
                </a:lnTo>
                <a:lnTo>
                  <a:pt x="2208275" y="38100"/>
                </a:lnTo>
                <a:lnTo>
                  <a:pt x="2211323" y="38100"/>
                </a:lnTo>
                <a:lnTo>
                  <a:pt x="2214372" y="36575"/>
                </a:lnTo>
                <a:lnTo>
                  <a:pt x="2215896" y="35051"/>
                </a:lnTo>
                <a:lnTo>
                  <a:pt x="2215896" y="89915"/>
                </a:lnTo>
                <a:close/>
              </a:path>
              <a:path w="3112135" h="360045">
                <a:moveTo>
                  <a:pt x="2264664" y="105155"/>
                </a:moveTo>
                <a:lnTo>
                  <a:pt x="2167127" y="105155"/>
                </a:lnTo>
                <a:lnTo>
                  <a:pt x="2167127" y="89915"/>
                </a:lnTo>
                <a:lnTo>
                  <a:pt x="2264664" y="89915"/>
                </a:lnTo>
                <a:lnTo>
                  <a:pt x="2264664" y="105155"/>
                </a:lnTo>
                <a:close/>
              </a:path>
              <a:path w="3112135" h="360045">
                <a:moveTo>
                  <a:pt x="2240280" y="278891"/>
                </a:moveTo>
                <a:lnTo>
                  <a:pt x="2222277" y="275748"/>
                </a:lnTo>
                <a:lnTo>
                  <a:pt x="2209419" y="266318"/>
                </a:lnTo>
                <a:lnTo>
                  <a:pt x="2201703" y="250602"/>
                </a:lnTo>
                <a:lnTo>
                  <a:pt x="2199132" y="228600"/>
                </a:lnTo>
                <a:lnTo>
                  <a:pt x="2199132" y="105155"/>
                </a:lnTo>
                <a:lnTo>
                  <a:pt x="2215896" y="105155"/>
                </a:lnTo>
                <a:lnTo>
                  <a:pt x="2215989" y="228600"/>
                </a:lnTo>
                <a:lnTo>
                  <a:pt x="2216419" y="235648"/>
                </a:lnTo>
                <a:lnTo>
                  <a:pt x="2232660" y="263651"/>
                </a:lnTo>
                <a:lnTo>
                  <a:pt x="2264664" y="263651"/>
                </a:lnTo>
                <a:lnTo>
                  <a:pt x="2264664" y="271272"/>
                </a:lnTo>
                <a:lnTo>
                  <a:pt x="2258710" y="274391"/>
                </a:lnTo>
                <a:lnTo>
                  <a:pt x="2252472" y="276796"/>
                </a:lnTo>
                <a:lnTo>
                  <a:pt x="2246233" y="278344"/>
                </a:lnTo>
                <a:lnTo>
                  <a:pt x="2240280" y="278891"/>
                </a:lnTo>
                <a:close/>
              </a:path>
              <a:path w="3112135" h="360045">
                <a:moveTo>
                  <a:pt x="2264664" y="263651"/>
                </a:moveTo>
                <a:lnTo>
                  <a:pt x="2249423" y="263651"/>
                </a:lnTo>
                <a:lnTo>
                  <a:pt x="2257044" y="260604"/>
                </a:lnTo>
                <a:lnTo>
                  <a:pt x="2264664" y="256032"/>
                </a:lnTo>
                <a:lnTo>
                  <a:pt x="2264664" y="263651"/>
                </a:lnTo>
                <a:close/>
              </a:path>
              <a:path w="3112135" h="360045">
                <a:moveTo>
                  <a:pt x="1120139" y="89915"/>
                </a:moveTo>
                <a:lnTo>
                  <a:pt x="1103375" y="89915"/>
                </a:lnTo>
                <a:lnTo>
                  <a:pt x="1103375" y="41147"/>
                </a:lnTo>
                <a:lnTo>
                  <a:pt x="1106424" y="39623"/>
                </a:lnTo>
                <a:lnTo>
                  <a:pt x="1109471" y="39623"/>
                </a:lnTo>
                <a:lnTo>
                  <a:pt x="1112520" y="38100"/>
                </a:lnTo>
                <a:lnTo>
                  <a:pt x="1115568" y="38100"/>
                </a:lnTo>
                <a:lnTo>
                  <a:pt x="1118616" y="36575"/>
                </a:lnTo>
                <a:lnTo>
                  <a:pt x="1120139" y="35051"/>
                </a:lnTo>
                <a:lnTo>
                  <a:pt x="1120139" y="89915"/>
                </a:lnTo>
                <a:close/>
              </a:path>
              <a:path w="3112135" h="360045">
                <a:moveTo>
                  <a:pt x="1168908" y="105155"/>
                </a:moveTo>
                <a:lnTo>
                  <a:pt x="1071371" y="105155"/>
                </a:lnTo>
                <a:lnTo>
                  <a:pt x="1071371" y="89915"/>
                </a:lnTo>
                <a:lnTo>
                  <a:pt x="1168908" y="89915"/>
                </a:lnTo>
                <a:lnTo>
                  <a:pt x="1168908" y="105155"/>
                </a:lnTo>
                <a:close/>
              </a:path>
              <a:path w="3112135" h="360045">
                <a:moveTo>
                  <a:pt x="1144523" y="278891"/>
                </a:moveTo>
                <a:lnTo>
                  <a:pt x="1126521" y="275748"/>
                </a:lnTo>
                <a:lnTo>
                  <a:pt x="1113662" y="266318"/>
                </a:lnTo>
                <a:lnTo>
                  <a:pt x="1105947" y="250602"/>
                </a:lnTo>
                <a:lnTo>
                  <a:pt x="1103375" y="228600"/>
                </a:lnTo>
                <a:lnTo>
                  <a:pt x="1103375" y="105155"/>
                </a:lnTo>
                <a:lnTo>
                  <a:pt x="1120139" y="105155"/>
                </a:lnTo>
                <a:lnTo>
                  <a:pt x="1120233" y="228600"/>
                </a:lnTo>
                <a:lnTo>
                  <a:pt x="1120663" y="235648"/>
                </a:lnTo>
                <a:lnTo>
                  <a:pt x="1136904" y="263651"/>
                </a:lnTo>
                <a:lnTo>
                  <a:pt x="1168908" y="263651"/>
                </a:lnTo>
                <a:lnTo>
                  <a:pt x="1168908" y="271272"/>
                </a:lnTo>
                <a:lnTo>
                  <a:pt x="1162954" y="274391"/>
                </a:lnTo>
                <a:lnTo>
                  <a:pt x="1156716" y="276796"/>
                </a:lnTo>
                <a:lnTo>
                  <a:pt x="1150477" y="278344"/>
                </a:lnTo>
                <a:lnTo>
                  <a:pt x="1144523" y="278891"/>
                </a:lnTo>
                <a:close/>
              </a:path>
              <a:path w="3112135" h="360045">
                <a:moveTo>
                  <a:pt x="1168908" y="263651"/>
                </a:moveTo>
                <a:lnTo>
                  <a:pt x="1153668" y="263651"/>
                </a:lnTo>
                <a:lnTo>
                  <a:pt x="1161287" y="260604"/>
                </a:lnTo>
                <a:lnTo>
                  <a:pt x="1168908" y="256032"/>
                </a:lnTo>
                <a:lnTo>
                  <a:pt x="1168908" y="263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8244" y="589787"/>
            <a:ext cx="7671815" cy="370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2665476"/>
            <a:ext cx="5047488" cy="36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3608" y="31912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9347" y="3110483"/>
            <a:ext cx="5408676" cy="243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3608" y="35173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9536" y="3439667"/>
            <a:ext cx="4216908" cy="240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4576571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2083" y="4459223"/>
            <a:ext cx="547370" cy="279400"/>
          </a:xfrm>
          <a:custGeom>
            <a:avLst/>
            <a:gdLst/>
            <a:ahLst/>
            <a:cxnLst/>
            <a:rect l="l" t="t" r="r" b="b"/>
            <a:pathLst>
              <a:path w="547369" h="279400">
                <a:moveTo>
                  <a:pt x="472440" y="278892"/>
                </a:moveTo>
                <a:lnTo>
                  <a:pt x="426577" y="264104"/>
                </a:lnTo>
                <a:lnTo>
                  <a:pt x="397383" y="222313"/>
                </a:lnTo>
                <a:lnTo>
                  <a:pt x="391668" y="181356"/>
                </a:lnTo>
                <a:lnTo>
                  <a:pt x="393334" y="161639"/>
                </a:lnTo>
                <a:lnTo>
                  <a:pt x="416052" y="112776"/>
                </a:lnTo>
                <a:lnTo>
                  <a:pt x="458057" y="87058"/>
                </a:lnTo>
                <a:lnTo>
                  <a:pt x="475488" y="85344"/>
                </a:lnTo>
                <a:lnTo>
                  <a:pt x="491751" y="86796"/>
                </a:lnTo>
                <a:lnTo>
                  <a:pt x="506158" y="91249"/>
                </a:lnTo>
                <a:lnTo>
                  <a:pt x="518564" y="98845"/>
                </a:lnTo>
                <a:lnTo>
                  <a:pt x="520204" y="100584"/>
                </a:lnTo>
                <a:lnTo>
                  <a:pt x="473964" y="100584"/>
                </a:lnTo>
                <a:lnTo>
                  <a:pt x="461938" y="101488"/>
                </a:lnTo>
                <a:lnTo>
                  <a:pt x="423886" y="127349"/>
                </a:lnTo>
                <a:lnTo>
                  <a:pt x="409956" y="167640"/>
                </a:lnTo>
                <a:lnTo>
                  <a:pt x="546673" y="167640"/>
                </a:lnTo>
                <a:lnTo>
                  <a:pt x="547116" y="175260"/>
                </a:lnTo>
                <a:lnTo>
                  <a:pt x="547116" y="182880"/>
                </a:lnTo>
                <a:lnTo>
                  <a:pt x="409956" y="182880"/>
                </a:lnTo>
                <a:lnTo>
                  <a:pt x="411075" y="201168"/>
                </a:lnTo>
                <a:lnTo>
                  <a:pt x="426720" y="242316"/>
                </a:lnTo>
                <a:lnTo>
                  <a:pt x="461224" y="262247"/>
                </a:lnTo>
                <a:lnTo>
                  <a:pt x="475488" y="263652"/>
                </a:lnTo>
                <a:lnTo>
                  <a:pt x="528652" y="263652"/>
                </a:lnTo>
                <a:lnTo>
                  <a:pt x="521303" y="267962"/>
                </a:lnTo>
                <a:lnTo>
                  <a:pt x="505587" y="274129"/>
                </a:lnTo>
                <a:lnTo>
                  <a:pt x="489299" y="277725"/>
                </a:lnTo>
                <a:lnTo>
                  <a:pt x="472440" y="278892"/>
                </a:lnTo>
                <a:close/>
              </a:path>
              <a:path w="547369" h="279400">
                <a:moveTo>
                  <a:pt x="546673" y="167640"/>
                </a:moveTo>
                <a:lnTo>
                  <a:pt x="528828" y="167640"/>
                </a:lnTo>
                <a:lnTo>
                  <a:pt x="527946" y="152495"/>
                </a:lnTo>
                <a:lnTo>
                  <a:pt x="525208" y="139065"/>
                </a:lnTo>
                <a:lnTo>
                  <a:pt x="496633" y="104965"/>
                </a:lnTo>
                <a:lnTo>
                  <a:pt x="473964" y="100584"/>
                </a:lnTo>
                <a:lnTo>
                  <a:pt x="520204" y="100584"/>
                </a:lnTo>
                <a:lnTo>
                  <a:pt x="528828" y="109728"/>
                </a:lnTo>
                <a:lnTo>
                  <a:pt x="536829" y="122539"/>
                </a:lnTo>
                <a:lnTo>
                  <a:pt x="542544" y="137922"/>
                </a:lnTo>
                <a:lnTo>
                  <a:pt x="545973" y="155590"/>
                </a:lnTo>
                <a:lnTo>
                  <a:pt x="546673" y="167640"/>
                </a:lnTo>
                <a:close/>
              </a:path>
              <a:path w="547369" h="279400">
                <a:moveTo>
                  <a:pt x="528652" y="263652"/>
                </a:moveTo>
                <a:lnTo>
                  <a:pt x="475488" y="263652"/>
                </a:lnTo>
                <a:lnTo>
                  <a:pt x="491228" y="262223"/>
                </a:lnTo>
                <a:lnTo>
                  <a:pt x="506539" y="257937"/>
                </a:lnTo>
                <a:lnTo>
                  <a:pt x="521565" y="250793"/>
                </a:lnTo>
                <a:lnTo>
                  <a:pt x="536448" y="240792"/>
                </a:lnTo>
                <a:lnTo>
                  <a:pt x="536448" y="259080"/>
                </a:lnTo>
                <a:lnTo>
                  <a:pt x="528652" y="263652"/>
                </a:lnTo>
                <a:close/>
              </a:path>
              <a:path w="547369" h="279400">
                <a:moveTo>
                  <a:pt x="167640" y="32004"/>
                </a:moveTo>
                <a:lnTo>
                  <a:pt x="0" y="32004"/>
                </a:lnTo>
                <a:lnTo>
                  <a:pt x="0" y="15240"/>
                </a:lnTo>
                <a:lnTo>
                  <a:pt x="167640" y="15240"/>
                </a:lnTo>
                <a:lnTo>
                  <a:pt x="167640" y="32004"/>
                </a:lnTo>
                <a:close/>
              </a:path>
              <a:path w="547369" h="279400">
                <a:moveTo>
                  <a:pt x="92964" y="274320"/>
                </a:moveTo>
                <a:lnTo>
                  <a:pt x="74675" y="274320"/>
                </a:lnTo>
                <a:lnTo>
                  <a:pt x="74675" y="32004"/>
                </a:lnTo>
                <a:lnTo>
                  <a:pt x="92964" y="32004"/>
                </a:lnTo>
                <a:lnTo>
                  <a:pt x="92964" y="274320"/>
                </a:lnTo>
                <a:close/>
              </a:path>
              <a:path w="547369" h="279400">
                <a:moveTo>
                  <a:pt x="224028" y="274320"/>
                </a:moveTo>
                <a:lnTo>
                  <a:pt x="207264" y="274320"/>
                </a:lnTo>
                <a:lnTo>
                  <a:pt x="207264" y="0"/>
                </a:lnTo>
                <a:lnTo>
                  <a:pt x="224028" y="0"/>
                </a:lnTo>
                <a:lnTo>
                  <a:pt x="224028" y="121920"/>
                </a:lnTo>
                <a:lnTo>
                  <a:pt x="239939" y="121920"/>
                </a:lnTo>
                <a:lnTo>
                  <a:pt x="234315" y="129135"/>
                </a:lnTo>
                <a:lnTo>
                  <a:pt x="228600" y="141541"/>
                </a:lnTo>
                <a:lnTo>
                  <a:pt x="225171" y="155948"/>
                </a:lnTo>
                <a:lnTo>
                  <a:pt x="224028" y="172212"/>
                </a:lnTo>
                <a:lnTo>
                  <a:pt x="224028" y="274320"/>
                </a:lnTo>
                <a:close/>
              </a:path>
              <a:path w="547369" h="279400">
                <a:moveTo>
                  <a:pt x="239939" y="121920"/>
                </a:moveTo>
                <a:lnTo>
                  <a:pt x="225552" y="121920"/>
                </a:lnTo>
                <a:lnTo>
                  <a:pt x="237243" y="105918"/>
                </a:lnTo>
                <a:lnTo>
                  <a:pt x="251650" y="94488"/>
                </a:lnTo>
                <a:lnTo>
                  <a:pt x="268628" y="87630"/>
                </a:lnTo>
                <a:lnTo>
                  <a:pt x="288036" y="85344"/>
                </a:lnTo>
                <a:lnTo>
                  <a:pt x="302895" y="86487"/>
                </a:lnTo>
                <a:lnTo>
                  <a:pt x="315468" y="89916"/>
                </a:lnTo>
                <a:lnTo>
                  <a:pt x="325755" y="95631"/>
                </a:lnTo>
                <a:lnTo>
                  <a:pt x="330708" y="100584"/>
                </a:lnTo>
                <a:lnTo>
                  <a:pt x="284988" y="100584"/>
                </a:lnTo>
                <a:lnTo>
                  <a:pt x="272962" y="101727"/>
                </a:lnTo>
                <a:lnTo>
                  <a:pt x="261937" y="105156"/>
                </a:lnTo>
                <a:lnTo>
                  <a:pt x="251769" y="110871"/>
                </a:lnTo>
                <a:lnTo>
                  <a:pt x="242315" y="118872"/>
                </a:lnTo>
                <a:lnTo>
                  <a:pt x="239939" y="121920"/>
                </a:lnTo>
                <a:close/>
              </a:path>
              <a:path w="547369" h="279400">
                <a:moveTo>
                  <a:pt x="350520" y="274320"/>
                </a:moveTo>
                <a:lnTo>
                  <a:pt x="333756" y="274320"/>
                </a:lnTo>
                <a:lnTo>
                  <a:pt x="333756" y="163068"/>
                </a:lnTo>
                <a:lnTo>
                  <a:pt x="332922" y="147970"/>
                </a:lnTo>
                <a:lnTo>
                  <a:pt x="314991" y="108942"/>
                </a:lnTo>
                <a:lnTo>
                  <a:pt x="284988" y="100584"/>
                </a:lnTo>
                <a:lnTo>
                  <a:pt x="330708" y="100584"/>
                </a:lnTo>
                <a:lnTo>
                  <a:pt x="349400" y="142851"/>
                </a:lnTo>
                <a:lnTo>
                  <a:pt x="350520" y="160020"/>
                </a:lnTo>
                <a:lnTo>
                  <a:pt x="350520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50263" y="4544567"/>
            <a:ext cx="155575" cy="193675"/>
          </a:xfrm>
          <a:custGeom>
            <a:avLst/>
            <a:gdLst/>
            <a:ahLst/>
            <a:cxnLst/>
            <a:rect l="l" t="t" r="r" b="b"/>
            <a:pathLst>
              <a:path w="155575" h="193675">
                <a:moveTo>
                  <a:pt x="80772" y="193547"/>
                </a:moveTo>
                <a:lnTo>
                  <a:pt x="34909" y="178760"/>
                </a:lnTo>
                <a:lnTo>
                  <a:pt x="5715" y="136969"/>
                </a:lnTo>
                <a:lnTo>
                  <a:pt x="0" y="96011"/>
                </a:lnTo>
                <a:lnTo>
                  <a:pt x="1666" y="76295"/>
                </a:lnTo>
                <a:lnTo>
                  <a:pt x="24384" y="27431"/>
                </a:lnTo>
                <a:lnTo>
                  <a:pt x="66389" y="1714"/>
                </a:lnTo>
                <a:lnTo>
                  <a:pt x="83820" y="0"/>
                </a:lnTo>
                <a:lnTo>
                  <a:pt x="100083" y="1452"/>
                </a:lnTo>
                <a:lnTo>
                  <a:pt x="114490" y="5905"/>
                </a:lnTo>
                <a:lnTo>
                  <a:pt x="126896" y="13501"/>
                </a:lnTo>
                <a:lnTo>
                  <a:pt x="128536" y="15239"/>
                </a:lnTo>
                <a:lnTo>
                  <a:pt x="82296" y="15239"/>
                </a:lnTo>
                <a:lnTo>
                  <a:pt x="70270" y="16144"/>
                </a:lnTo>
                <a:lnTo>
                  <a:pt x="32218" y="42005"/>
                </a:lnTo>
                <a:lnTo>
                  <a:pt x="18288" y="82295"/>
                </a:lnTo>
                <a:lnTo>
                  <a:pt x="155005" y="82295"/>
                </a:lnTo>
                <a:lnTo>
                  <a:pt x="155448" y="89915"/>
                </a:lnTo>
                <a:lnTo>
                  <a:pt x="155448" y="97535"/>
                </a:lnTo>
                <a:lnTo>
                  <a:pt x="18288" y="97535"/>
                </a:lnTo>
                <a:lnTo>
                  <a:pt x="19407" y="115823"/>
                </a:lnTo>
                <a:lnTo>
                  <a:pt x="35052" y="156971"/>
                </a:lnTo>
                <a:lnTo>
                  <a:pt x="69556" y="176903"/>
                </a:lnTo>
                <a:lnTo>
                  <a:pt x="83820" y="178307"/>
                </a:lnTo>
                <a:lnTo>
                  <a:pt x="136984" y="178307"/>
                </a:lnTo>
                <a:lnTo>
                  <a:pt x="129635" y="182618"/>
                </a:lnTo>
                <a:lnTo>
                  <a:pt x="113919" y="188785"/>
                </a:lnTo>
                <a:lnTo>
                  <a:pt x="97631" y="192381"/>
                </a:lnTo>
                <a:lnTo>
                  <a:pt x="80772" y="193547"/>
                </a:lnTo>
                <a:close/>
              </a:path>
              <a:path w="155575" h="193675">
                <a:moveTo>
                  <a:pt x="155005" y="82295"/>
                </a:moveTo>
                <a:lnTo>
                  <a:pt x="137160" y="82295"/>
                </a:lnTo>
                <a:lnTo>
                  <a:pt x="136278" y="67151"/>
                </a:lnTo>
                <a:lnTo>
                  <a:pt x="133540" y="53720"/>
                </a:lnTo>
                <a:lnTo>
                  <a:pt x="104965" y="19621"/>
                </a:lnTo>
                <a:lnTo>
                  <a:pt x="82296" y="15239"/>
                </a:lnTo>
                <a:lnTo>
                  <a:pt x="128536" y="15239"/>
                </a:lnTo>
                <a:lnTo>
                  <a:pt x="137160" y="24383"/>
                </a:lnTo>
                <a:lnTo>
                  <a:pt x="145161" y="37195"/>
                </a:lnTo>
                <a:lnTo>
                  <a:pt x="150876" y="52577"/>
                </a:lnTo>
                <a:lnTo>
                  <a:pt x="154305" y="70246"/>
                </a:lnTo>
                <a:lnTo>
                  <a:pt x="155005" y="82295"/>
                </a:lnTo>
                <a:close/>
              </a:path>
              <a:path w="155575" h="193675">
                <a:moveTo>
                  <a:pt x="136984" y="178307"/>
                </a:moveTo>
                <a:lnTo>
                  <a:pt x="83820" y="178307"/>
                </a:lnTo>
                <a:lnTo>
                  <a:pt x="99560" y="176879"/>
                </a:lnTo>
                <a:lnTo>
                  <a:pt x="114871" y="172592"/>
                </a:lnTo>
                <a:lnTo>
                  <a:pt x="129897" y="165449"/>
                </a:lnTo>
                <a:lnTo>
                  <a:pt x="144780" y="155447"/>
                </a:lnTo>
                <a:lnTo>
                  <a:pt x="144780" y="173735"/>
                </a:lnTo>
                <a:lnTo>
                  <a:pt x="136984" y="178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08224" y="4365173"/>
            <a:ext cx="233679" cy="479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105">
                <a:solidFill>
                  <a:srgbClr val="D83B01"/>
                </a:solidFill>
                <a:latin typeface="Courier New"/>
                <a:cs typeface="Courier New"/>
              </a:rPr>
              <a:t>X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35835" y="4459223"/>
            <a:ext cx="840105" cy="279400"/>
          </a:xfrm>
          <a:custGeom>
            <a:avLst/>
            <a:gdLst/>
            <a:ahLst/>
            <a:cxnLst/>
            <a:rect l="l" t="t" r="r" b="b"/>
            <a:pathLst>
              <a:path w="840105" h="279400">
                <a:moveTo>
                  <a:pt x="646176" y="124968"/>
                </a:moveTo>
                <a:lnTo>
                  <a:pt x="646176" y="105156"/>
                </a:lnTo>
                <a:lnTo>
                  <a:pt x="652200" y="100845"/>
                </a:lnTo>
                <a:lnTo>
                  <a:pt x="691896" y="86487"/>
                </a:lnTo>
                <a:lnTo>
                  <a:pt x="708660" y="85344"/>
                </a:lnTo>
                <a:lnTo>
                  <a:pt x="721780" y="86463"/>
                </a:lnTo>
                <a:lnTo>
                  <a:pt x="733615" y="89725"/>
                </a:lnTo>
                <a:lnTo>
                  <a:pt x="744021" y="94988"/>
                </a:lnTo>
                <a:lnTo>
                  <a:pt x="750965" y="100584"/>
                </a:lnTo>
                <a:lnTo>
                  <a:pt x="705611" y="100584"/>
                </a:lnTo>
                <a:lnTo>
                  <a:pt x="690753" y="102036"/>
                </a:lnTo>
                <a:lnTo>
                  <a:pt x="675894" y="106489"/>
                </a:lnTo>
                <a:lnTo>
                  <a:pt x="661035" y="114085"/>
                </a:lnTo>
                <a:lnTo>
                  <a:pt x="646176" y="124968"/>
                </a:lnTo>
                <a:close/>
              </a:path>
              <a:path w="840105" h="279400">
                <a:moveTo>
                  <a:pt x="687324" y="278892"/>
                </a:moveTo>
                <a:lnTo>
                  <a:pt x="644652" y="263652"/>
                </a:lnTo>
                <a:lnTo>
                  <a:pt x="629411" y="227076"/>
                </a:lnTo>
                <a:lnTo>
                  <a:pt x="633436" y="205359"/>
                </a:lnTo>
                <a:lnTo>
                  <a:pt x="645604" y="188214"/>
                </a:lnTo>
                <a:lnTo>
                  <a:pt x="666059" y="175641"/>
                </a:lnTo>
                <a:lnTo>
                  <a:pt x="694944" y="167640"/>
                </a:lnTo>
                <a:lnTo>
                  <a:pt x="751332" y="160020"/>
                </a:lnTo>
                <a:lnTo>
                  <a:pt x="748474" y="134016"/>
                </a:lnTo>
                <a:lnTo>
                  <a:pt x="739902" y="115443"/>
                </a:lnTo>
                <a:lnTo>
                  <a:pt x="725614" y="104298"/>
                </a:lnTo>
                <a:lnTo>
                  <a:pt x="705611" y="100584"/>
                </a:lnTo>
                <a:lnTo>
                  <a:pt x="750965" y="100584"/>
                </a:lnTo>
                <a:lnTo>
                  <a:pt x="767000" y="137898"/>
                </a:lnTo>
                <a:lnTo>
                  <a:pt x="768096" y="153924"/>
                </a:lnTo>
                <a:lnTo>
                  <a:pt x="768096" y="175260"/>
                </a:lnTo>
                <a:lnTo>
                  <a:pt x="751332" y="175260"/>
                </a:lnTo>
                <a:lnTo>
                  <a:pt x="699516" y="182880"/>
                </a:lnTo>
                <a:lnTo>
                  <a:pt x="659891" y="195072"/>
                </a:lnTo>
                <a:lnTo>
                  <a:pt x="647700" y="225552"/>
                </a:lnTo>
                <a:lnTo>
                  <a:pt x="648295" y="233910"/>
                </a:lnTo>
                <a:lnTo>
                  <a:pt x="680013" y="263056"/>
                </a:lnTo>
                <a:lnTo>
                  <a:pt x="688847" y="263652"/>
                </a:lnTo>
                <a:lnTo>
                  <a:pt x="731021" y="263652"/>
                </a:lnTo>
                <a:lnTo>
                  <a:pt x="725424" y="268224"/>
                </a:lnTo>
                <a:lnTo>
                  <a:pt x="716256" y="273105"/>
                </a:lnTo>
                <a:lnTo>
                  <a:pt x="706945" y="276415"/>
                </a:lnTo>
                <a:lnTo>
                  <a:pt x="697349" y="278296"/>
                </a:lnTo>
                <a:lnTo>
                  <a:pt x="687324" y="278892"/>
                </a:lnTo>
                <a:close/>
              </a:path>
              <a:path w="840105" h="279400">
                <a:moveTo>
                  <a:pt x="731021" y="263652"/>
                </a:moveTo>
                <a:lnTo>
                  <a:pt x="688847" y="263652"/>
                </a:lnTo>
                <a:lnTo>
                  <a:pt x="701968" y="262485"/>
                </a:lnTo>
                <a:lnTo>
                  <a:pt x="713803" y="258889"/>
                </a:lnTo>
                <a:lnTo>
                  <a:pt x="746760" y="220980"/>
                </a:lnTo>
                <a:lnTo>
                  <a:pt x="751332" y="193548"/>
                </a:lnTo>
                <a:lnTo>
                  <a:pt x="751332" y="175260"/>
                </a:lnTo>
                <a:lnTo>
                  <a:pt x="768096" y="175260"/>
                </a:lnTo>
                <a:lnTo>
                  <a:pt x="768096" y="237744"/>
                </a:lnTo>
                <a:lnTo>
                  <a:pt x="749808" y="237744"/>
                </a:lnTo>
                <a:lnTo>
                  <a:pt x="745569" y="246578"/>
                </a:lnTo>
                <a:lnTo>
                  <a:pt x="739902" y="254698"/>
                </a:lnTo>
                <a:lnTo>
                  <a:pt x="733091" y="261961"/>
                </a:lnTo>
                <a:lnTo>
                  <a:pt x="731021" y="263652"/>
                </a:lnTo>
                <a:close/>
              </a:path>
              <a:path w="840105" h="279400">
                <a:moveTo>
                  <a:pt x="768096" y="274320"/>
                </a:moveTo>
                <a:lnTo>
                  <a:pt x="751332" y="274320"/>
                </a:lnTo>
                <a:lnTo>
                  <a:pt x="751332" y="237744"/>
                </a:lnTo>
                <a:lnTo>
                  <a:pt x="768096" y="237744"/>
                </a:lnTo>
                <a:lnTo>
                  <a:pt x="768096" y="274320"/>
                </a:lnTo>
                <a:close/>
              </a:path>
              <a:path w="840105" h="279400">
                <a:moveTo>
                  <a:pt x="201167" y="278892"/>
                </a:moveTo>
                <a:lnTo>
                  <a:pt x="155305" y="264104"/>
                </a:lnTo>
                <a:lnTo>
                  <a:pt x="126110" y="222313"/>
                </a:lnTo>
                <a:lnTo>
                  <a:pt x="120396" y="181356"/>
                </a:lnTo>
                <a:lnTo>
                  <a:pt x="122062" y="161639"/>
                </a:lnTo>
                <a:lnTo>
                  <a:pt x="144779" y="112776"/>
                </a:lnTo>
                <a:lnTo>
                  <a:pt x="186785" y="87058"/>
                </a:lnTo>
                <a:lnTo>
                  <a:pt x="204215" y="85344"/>
                </a:lnTo>
                <a:lnTo>
                  <a:pt x="220479" y="86796"/>
                </a:lnTo>
                <a:lnTo>
                  <a:pt x="234886" y="91249"/>
                </a:lnTo>
                <a:lnTo>
                  <a:pt x="247292" y="98845"/>
                </a:lnTo>
                <a:lnTo>
                  <a:pt x="248932" y="100584"/>
                </a:lnTo>
                <a:lnTo>
                  <a:pt x="202691" y="100584"/>
                </a:lnTo>
                <a:lnTo>
                  <a:pt x="190666" y="101488"/>
                </a:lnTo>
                <a:lnTo>
                  <a:pt x="152614" y="127349"/>
                </a:lnTo>
                <a:lnTo>
                  <a:pt x="138684" y="167640"/>
                </a:lnTo>
                <a:lnTo>
                  <a:pt x="275401" y="167640"/>
                </a:lnTo>
                <a:lnTo>
                  <a:pt x="275844" y="175260"/>
                </a:lnTo>
                <a:lnTo>
                  <a:pt x="275844" y="182880"/>
                </a:lnTo>
                <a:lnTo>
                  <a:pt x="138684" y="182880"/>
                </a:lnTo>
                <a:lnTo>
                  <a:pt x="139803" y="201168"/>
                </a:lnTo>
                <a:lnTo>
                  <a:pt x="155447" y="242316"/>
                </a:lnTo>
                <a:lnTo>
                  <a:pt x="189952" y="262247"/>
                </a:lnTo>
                <a:lnTo>
                  <a:pt x="204215" y="263652"/>
                </a:lnTo>
                <a:lnTo>
                  <a:pt x="257380" y="263652"/>
                </a:lnTo>
                <a:lnTo>
                  <a:pt x="250031" y="267962"/>
                </a:lnTo>
                <a:lnTo>
                  <a:pt x="234315" y="274129"/>
                </a:lnTo>
                <a:lnTo>
                  <a:pt x="218027" y="277725"/>
                </a:lnTo>
                <a:lnTo>
                  <a:pt x="201167" y="278892"/>
                </a:lnTo>
                <a:close/>
              </a:path>
              <a:path w="840105" h="279400">
                <a:moveTo>
                  <a:pt x="275401" y="167640"/>
                </a:moveTo>
                <a:lnTo>
                  <a:pt x="257555" y="167640"/>
                </a:lnTo>
                <a:lnTo>
                  <a:pt x="256674" y="152495"/>
                </a:lnTo>
                <a:lnTo>
                  <a:pt x="253936" y="139065"/>
                </a:lnTo>
                <a:lnTo>
                  <a:pt x="225361" y="104965"/>
                </a:lnTo>
                <a:lnTo>
                  <a:pt x="202691" y="100584"/>
                </a:lnTo>
                <a:lnTo>
                  <a:pt x="248932" y="100584"/>
                </a:lnTo>
                <a:lnTo>
                  <a:pt x="257555" y="109728"/>
                </a:lnTo>
                <a:lnTo>
                  <a:pt x="265556" y="122539"/>
                </a:lnTo>
                <a:lnTo>
                  <a:pt x="271272" y="137922"/>
                </a:lnTo>
                <a:lnTo>
                  <a:pt x="274701" y="155590"/>
                </a:lnTo>
                <a:lnTo>
                  <a:pt x="275401" y="167640"/>
                </a:lnTo>
                <a:close/>
              </a:path>
              <a:path w="840105" h="279400">
                <a:moveTo>
                  <a:pt x="257380" y="263652"/>
                </a:moveTo>
                <a:lnTo>
                  <a:pt x="204215" y="263652"/>
                </a:lnTo>
                <a:lnTo>
                  <a:pt x="219956" y="262223"/>
                </a:lnTo>
                <a:lnTo>
                  <a:pt x="235267" y="257937"/>
                </a:lnTo>
                <a:lnTo>
                  <a:pt x="250293" y="250793"/>
                </a:lnTo>
                <a:lnTo>
                  <a:pt x="265175" y="240792"/>
                </a:lnTo>
                <a:lnTo>
                  <a:pt x="265175" y="259080"/>
                </a:lnTo>
                <a:lnTo>
                  <a:pt x="257380" y="263652"/>
                </a:lnTo>
                <a:close/>
              </a:path>
              <a:path w="840105" h="279400">
                <a:moveTo>
                  <a:pt x="349397" y="131064"/>
                </a:moveTo>
                <a:lnTo>
                  <a:pt x="338328" y="131064"/>
                </a:lnTo>
                <a:lnTo>
                  <a:pt x="342304" y="120467"/>
                </a:lnTo>
                <a:lnTo>
                  <a:pt x="374332" y="88582"/>
                </a:lnTo>
                <a:lnTo>
                  <a:pt x="390143" y="85344"/>
                </a:lnTo>
                <a:lnTo>
                  <a:pt x="397764" y="85344"/>
                </a:lnTo>
                <a:lnTo>
                  <a:pt x="409955" y="88392"/>
                </a:lnTo>
                <a:lnTo>
                  <a:pt x="409955" y="100584"/>
                </a:lnTo>
                <a:lnTo>
                  <a:pt x="390143" y="100584"/>
                </a:lnTo>
                <a:lnTo>
                  <a:pt x="379285" y="102012"/>
                </a:lnTo>
                <a:lnTo>
                  <a:pt x="369569" y="106299"/>
                </a:lnTo>
                <a:lnTo>
                  <a:pt x="360997" y="113442"/>
                </a:lnTo>
                <a:lnTo>
                  <a:pt x="353567" y="123444"/>
                </a:lnTo>
                <a:lnTo>
                  <a:pt x="349397" y="131064"/>
                </a:lnTo>
                <a:close/>
              </a:path>
              <a:path w="840105" h="279400">
                <a:moveTo>
                  <a:pt x="338328" y="274320"/>
                </a:moveTo>
                <a:lnTo>
                  <a:pt x="321564" y="274320"/>
                </a:lnTo>
                <a:lnTo>
                  <a:pt x="321564" y="89916"/>
                </a:lnTo>
                <a:lnTo>
                  <a:pt x="338328" y="89916"/>
                </a:lnTo>
                <a:lnTo>
                  <a:pt x="338328" y="131064"/>
                </a:lnTo>
                <a:lnTo>
                  <a:pt x="349397" y="131064"/>
                </a:lnTo>
                <a:lnTo>
                  <a:pt x="346686" y="136017"/>
                </a:lnTo>
                <a:lnTo>
                  <a:pt x="341947" y="150876"/>
                </a:lnTo>
                <a:lnTo>
                  <a:pt x="339209" y="168021"/>
                </a:lnTo>
                <a:lnTo>
                  <a:pt x="338328" y="187452"/>
                </a:lnTo>
                <a:lnTo>
                  <a:pt x="338328" y="274320"/>
                </a:lnTo>
                <a:close/>
              </a:path>
              <a:path w="840105" h="279400">
                <a:moveTo>
                  <a:pt x="409955" y="106680"/>
                </a:moveTo>
                <a:lnTo>
                  <a:pt x="403859" y="102108"/>
                </a:lnTo>
                <a:lnTo>
                  <a:pt x="397764" y="100584"/>
                </a:lnTo>
                <a:lnTo>
                  <a:pt x="409955" y="100584"/>
                </a:lnTo>
                <a:lnTo>
                  <a:pt x="409955" y="106680"/>
                </a:lnTo>
                <a:close/>
              </a:path>
              <a:path w="840105" h="279400">
                <a:moveTo>
                  <a:pt x="473307" y="123444"/>
                </a:moveTo>
                <a:lnTo>
                  <a:pt x="460247" y="123444"/>
                </a:lnTo>
                <a:lnTo>
                  <a:pt x="471725" y="106560"/>
                </a:lnTo>
                <a:lnTo>
                  <a:pt x="485775" y="94678"/>
                </a:lnTo>
                <a:lnTo>
                  <a:pt x="502681" y="87653"/>
                </a:lnTo>
                <a:lnTo>
                  <a:pt x="522731" y="85344"/>
                </a:lnTo>
                <a:lnTo>
                  <a:pt x="536733" y="86510"/>
                </a:lnTo>
                <a:lnTo>
                  <a:pt x="549021" y="90106"/>
                </a:lnTo>
                <a:lnTo>
                  <a:pt x="559593" y="96273"/>
                </a:lnTo>
                <a:lnTo>
                  <a:pt x="563892" y="100584"/>
                </a:lnTo>
                <a:lnTo>
                  <a:pt x="519683" y="100584"/>
                </a:lnTo>
                <a:lnTo>
                  <a:pt x="507420" y="101750"/>
                </a:lnTo>
                <a:lnTo>
                  <a:pt x="495871" y="105346"/>
                </a:lnTo>
                <a:lnTo>
                  <a:pt x="485179" y="111513"/>
                </a:lnTo>
                <a:lnTo>
                  <a:pt x="475488" y="120396"/>
                </a:lnTo>
                <a:lnTo>
                  <a:pt x="473307" y="123444"/>
                </a:lnTo>
                <a:close/>
              </a:path>
              <a:path w="840105" h="279400">
                <a:moveTo>
                  <a:pt x="458723" y="274320"/>
                </a:moveTo>
                <a:lnTo>
                  <a:pt x="441959" y="274320"/>
                </a:lnTo>
                <a:lnTo>
                  <a:pt x="441959" y="89916"/>
                </a:lnTo>
                <a:lnTo>
                  <a:pt x="458723" y="89916"/>
                </a:lnTo>
                <a:lnTo>
                  <a:pt x="458723" y="123444"/>
                </a:lnTo>
                <a:lnTo>
                  <a:pt x="473307" y="123444"/>
                </a:lnTo>
                <a:lnTo>
                  <a:pt x="468368" y="130349"/>
                </a:lnTo>
                <a:lnTo>
                  <a:pt x="463105" y="141732"/>
                </a:lnTo>
                <a:lnTo>
                  <a:pt x="459843" y="154257"/>
                </a:lnTo>
                <a:lnTo>
                  <a:pt x="458723" y="167640"/>
                </a:lnTo>
                <a:lnTo>
                  <a:pt x="458723" y="274320"/>
                </a:lnTo>
                <a:close/>
              </a:path>
              <a:path w="840105" h="279400">
                <a:moveTo>
                  <a:pt x="585216" y="274320"/>
                </a:moveTo>
                <a:lnTo>
                  <a:pt x="568452" y="274320"/>
                </a:lnTo>
                <a:lnTo>
                  <a:pt x="568452" y="166116"/>
                </a:lnTo>
                <a:lnTo>
                  <a:pt x="565332" y="137231"/>
                </a:lnTo>
                <a:lnTo>
                  <a:pt x="556069" y="116776"/>
                </a:lnTo>
                <a:lnTo>
                  <a:pt x="540805" y="104608"/>
                </a:lnTo>
                <a:lnTo>
                  <a:pt x="519683" y="100584"/>
                </a:lnTo>
                <a:lnTo>
                  <a:pt x="563892" y="100584"/>
                </a:lnTo>
                <a:lnTo>
                  <a:pt x="584096" y="144375"/>
                </a:lnTo>
                <a:lnTo>
                  <a:pt x="585216" y="161544"/>
                </a:lnTo>
                <a:lnTo>
                  <a:pt x="585216" y="274320"/>
                </a:lnTo>
                <a:close/>
              </a:path>
              <a:path w="840105" h="279400">
                <a:moveTo>
                  <a:pt x="48767" y="89916"/>
                </a:moveTo>
                <a:lnTo>
                  <a:pt x="32003" y="89916"/>
                </a:lnTo>
                <a:lnTo>
                  <a:pt x="32003" y="41148"/>
                </a:lnTo>
                <a:lnTo>
                  <a:pt x="35051" y="39624"/>
                </a:lnTo>
                <a:lnTo>
                  <a:pt x="38100" y="39624"/>
                </a:lnTo>
                <a:lnTo>
                  <a:pt x="41147" y="38100"/>
                </a:lnTo>
                <a:lnTo>
                  <a:pt x="44196" y="38100"/>
                </a:lnTo>
                <a:lnTo>
                  <a:pt x="47243" y="36576"/>
                </a:lnTo>
                <a:lnTo>
                  <a:pt x="48767" y="35052"/>
                </a:lnTo>
                <a:lnTo>
                  <a:pt x="48767" y="89916"/>
                </a:lnTo>
                <a:close/>
              </a:path>
              <a:path w="840105" h="279400">
                <a:moveTo>
                  <a:pt x="97535" y="105156"/>
                </a:moveTo>
                <a:lnTo>
                  <a:pt x="0" y="105156"/>
                </a:lnTo>
                <a:lnTo>
                  <a:pt x="0" y="89916"/>
                </a:lnTo>
                <a:lnTo>
                  <a:pt x="97535" y="89916"/>
                </a:lnTo>
                <a:lnTo>
                  <a:pt x="97535" y="105156"/>
                </a:lnTo>
                <a:close/>
              </a:path>
              <a:path w="840105" h="279400">
                <a:moveTo>
                  <a:pt x="73151" y="278892"/>
                </a:moveTo>
                <a:lnTo>
                  <a:pt x="55149" y="275748"/>
                </a:lnTo>
                <a:lnTo>
                  <a:pt x="42290" y="266319"/>
                </a:lnTo>
                <a:lnTo>
                  <a:pt x="34575" y="250602"/>
                </a:lnTo>
                <a:lnTo>
                  <a:pt x="32003" y="228600"/>
                </a:lnTo>
                <a:lnTo>
                  <a:pt x="32003" y="105156"/>
                </a:lnTo>
                <a:lnTo>
                  <a:pt x="48767" y="105156"/>
                </a:lnTo>
                <a:lnTo>
                  <a:pt x="48861" y="228600"/>
                </a:lnTo>
                <a:lnTo>
                  <a:pt x="49291" y="235648"/>
                </a:lnTo>
                <a:lnTo>
                  <a:pt x="65531" y="263652"/>
                </a:lnTo>
                <a:lnTo>
                  <a:pt x="97535" y="263652"/>
                </a:lnTo>
                <a:lnTo>
                  <a:pt x="97535" y="271272"/>
                </a:lnTo>
                <a:lnTo>
                  <a:pt x="91582" y="274391"/>
                </a:lnTo>
                <a:lnTo>
                  <a:pt x="85343" y="276796"/>
                </a:lnTo>
                <a:lnTo>
                  <a:pt x="79105" y="278344"/>
                </a:lnTo>
                <a:lnTo>
                  <a:pt x="73151" y="278892"/>
                </a:lnTo>
                <a:close/>
              </a:path>
              <a:path w="840105" h="279400">
                <a:moveTo>
                  <a:pt x="97535" y="263652"/>
                </a:moveTo>
                <a:lnTo>
                  <a:pt x="82296" y="263652"/>
                </a:lnTo>
                <a:lnTo>
                  <a:pt x="89915" y="260604"/>
                </a:lnTo>
                <a:lnTo>
                  <a:pt x="97535" y="256032"/>
                </a:lnTo>
                <a:lnTo>
                  <a:pt x="97535" y="263652"/>
                </a:lnTo>
                <a:close/>
              </a:path>
              <a:path w="840105" h="279400">
                <a:moveTo>
                  <a:pt x="839723" y="274320"/>
                </a:moveTo>
                <a:lnTo>
                  <a:pt x="822960" y="274320"/>
                </a:lnTo>
                <a:lnTo>
                  <a:pt x="822960" y="0"/>
                </a:lnTo>
                <a:lnTo>
                  <a:pt x="839723" y="0"/>
                </a:lnTo>
                <a:lnTo>
                  <a:pt x="839723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73323" y="4494276"/>
            <a:ext cx="431800" cy="243840"/>
          </a:xfrm>
          <a:custGeom>
            <a:avLst/>
            <a:gdLst/>
            <a:ahLst/>
            <a:cxnLst/>
            <a:rect l="l" t="t" r="r" b="b"/>
            <a:pathLst>
              <a:path w="431800" h="243839">
                <a:moveTo>
                  <a:pt x="309371" y="89916"/>
                </a:moveTo>
                <a:lnTo>
                  <a:pt x="309371" y="70104"/>
                </a:lnTo>
                <a:lnTo>
                  <a:pt x="315396" y="65793"/>
                </a:lnTo>
                <a:lnTo>
                  <a:pt x="355091" y="51435"/>
                </a:lnTo>
                <a:lnTo>
                  <a:pt x="371855" y="50292"/>
                </a:lnTo>
                <a:lnTo>
                  <a:pt x="384976" y="51411"/>
                </a:lnTo>
                <a:lnTo>
                  <a:pt x="396811" y="54673"/>
                </a:lnTo>
                <a:lnTo>
                  <a:pt x="407217" y="59936"/>
                </a:lnTo>
                <a:lnTo>
                  <a:pt x="414161" y="65532"/>
                </a:lnTo>
                <a:lnTo>
                  <a:pt x="368807" y="65532"/>
                </a:lnTo>
                <a:lnTo>
                  <a:pt x="353948" y="66984"/>
                </a:lnTo>
                <a:lnTo>
                  <a:pt x="339089" y="71437"/>
                </a:lnTo>
                <a:lnTo>
                  <a:pt x="324230" y="79033"/>
                </a:lnTo>
                <a:lnTo>
                  <a:pt x="309371" y="89916"/>
                </a:lnTo>
                <a:close/>
              </a:path>
              <a:path w="431800" h="243839">
                <a:moveTo>
                  <a:pt x="350519" y="243840"/>
                </a:moveTo>
                <a:lnTo>
                  <a:pt x="307847" y="228600"/>
                </a:lnTo>
                <a:lnTo>
                  <a:pt x="292607" y="192024"/>
                </a:lnTo>
                <a:lnTo>
                  <a:pt x="296632" y="170307"/>
                </a:lnTo>
                <a:lnTo>
                  <a:pt x="308800" y="153162"/>
                </a:lnTo>
                <a:lnTo>
                  <a:pt x="329255" y="140589"/>
                </a:lnTo>
                <a:lnTo>
                  <a:pt x="358139" y="132588"/>
                </a:lnTo>
                <a:lnTo>
                  <a:pt x="414527" y="124968"/>
                </a:lnTo>
                <a:lnTo>
                  <a:pt x="411670" y="98964"/>
                </a:lnTo>
                <a:lnTo>
                  <a:pt x="403097" y="80391"/>
                </a:lnTo>
                <a:lnTo>
                  <a:pt x="388810" y="69246"/>
                </a:lnTo>
                <a:lnTo>
                  <a:pt x="368807" y="65532"/>
                </a:lnTo>
                <a:lnTo>
                  <a:pt x="414161" y="65532"/>
                </a:lnTo>
                <a:lnTo>
                  <a:pt x="430196" y="102846"/>
                </a:lnTo>
                <a:lnTo>
                  <a:pt x="431291" y="118872"/>
                </a:lnTo>
                <a:lnTo>
                  <a:pt x="431291" y="140208"/>
                </a:lnTo>
                <a:lnTo>
                  <a:pt x="414527" y="140208"/>
                </a:lnTo>
                <a:lnTo>
                  <a:pt x="362711" y="147828"/>
                </a:lnTo>
                <a:lnTo>
                  <a:pt x="323087" y="160020"/>
                </a:lnTo>
                <a:lnTo>
                  <a:pt x="310895" y="190500"/>
                </a:lnTo>
                <a:lnTo>
                  <a:pt x="311491" y="198858"/>
                </a:lnTo>
                <a:lnTo>
                  <a:pt x="343209" y="228004"/>
                </a:lnTo>
                <a:lnTo>
                  <a:pt x="352043" y="228600"/>
                </a:lnTo>
                <a:lnTo>
                  <a:pt x="394217" y="228600"/>
                </a:lnTo>
                <a:lnTo>
                  <a:pt x="388619" y="233172"/>
                </a:lnTo>
                <a:lnTo>
                  <a:pt x="379452" y="238053"/>
                </a:lnTo>
                <a:lnTo>
                  <a:pt x="370141" y="241363"/>
                </a:lnTo>
                <a:lnTo>
                  <a:pt x="360545" y="243244"/>
                </a:lnTo>
                <a:lnTo>
                  <a:pt x="350519" y="243840"/>
                </a:lnTo>
                <a:close/>
              </a:path>
              <a:path w="431800" h="243839">
                <a:moveTo>
                  <a:pt x="394217" y="228600"/>
                </a:moveTo>
                <a:lnTo>
                  <a:pt x="352043" y="228600"/>
                </a:lnTo>
                <a:lnTo>
                  <a:pt x="365164" y="227433"/>
                </a:lnTo>
                <a:lnTo>
                  <a:pt x="376999" y="223837"/>
                </a:lnTo>
                <a:lnTo>
                  <a:pt x="409955" y="185928"/>
                </a:lnTo>
                <a:lnTo>
                  <a:pt x="414527" y="158496"/>
                </a:lnTo>
                <a:lnTo>
                  <a:pt x="414527" y="140208"/>
                </a:lnTo>
                <a:lnTo>
                  <a:pt x="431291" y="140208"/>
                </a:lnTo>
                <a:lnTo>
                  <a:pt x="431291" y="202692"/>
                </a:lnTo>
                <a:lnTo>
                  <a:pt x="413003" y="202692"/>
                </a:lnTo>
                <a:lnTo>
                  <a:pt x="408765" y="211526"/>
                </a:lnTo>
                <a:lnTo>
                  <a:pt x="403097" y="219646"/>
                </a:lnTo>
                <a:lnTo>
                  <a:pt x="396287" y="226909"/>
                </a:lnTo>
                <a:lnTo>
                  <a:pt x="394217" y="228600"/>
                </a:lnTo>
                <a:close/>
              </a:path>
              <a:path w="431800" h="243839">
                <a:moveTo>
                  <a:pt x="431291" y="239268"/>
                </a:moveTo>
                <a:lnTo>
                  <a:pt x="414527" y="239268"/>
                </a:lnTo>
                <a:lnTo>
                  <a:pt x="414527" y="202692"/>
                </a:lnTo>
                <a:lnTo>
                  <a:pt x="431291" y="202692"/>
                </a:lnTo>
                <a:lnTo>
                  <a:pt x="431291" y="239268"/>
                </a:lnTo>
                <a:close/>
              </a:path>
              <a:path w="431800" h="243839">
                <a:moveTo>
                  <a:pt x="16763" y="89916"/>
                </a:moveTo>
                <a:lnTo>
                  <a:pt x="16763" y="70104"/>
                </a:lnTo>
                <a:lnTo>
                  <a:pt x="22788" y="65793"/>
                </a:lnTo>
                <a:lnTo>
                  <a:pt x="62483" y="51435"/>
                </a:lnTo>
                <a:lnTo>
                  <a:pt x="79247" y="50292"/>
                </a:lnTo>
                <a:lnTo>
                  <a:pt x="92368" y="51411"/>
                </a:lnTo>
                <a:lnTo>
                  <a:pt x="104203" y="54673"/>
                </a:lnTo>
                <a:lnTo>
                  <a:pt x="114609" y="59936"/>
                </a:lnTo>
                <a:lnTo>
                  <a:pt x="121553" y="65532"/>
                </a:lnTo>
                <a:lnTo>
                  <a:pt x="76199" y="65532"/>
                </a:lnTo>
                <a:lnTo>
                  <a:pt x="61340" y="66984"/>
                </a:lnTo>
                <a:lnTo>
                  <a:pt x="46481" y="71437"/>
                </a:lnTo>
                <a:lnTo>
                  <a:pt x="31622" y="79033"/>
                </a:lnTo>
                <a:lnTo>
                  <a:pt x="16763" y="89916"/>
                </a:lnTo>
                <a:close/>
              </a:path>
              <a:path w="431800" h="243839">
                <a:moveTo>
                  <a:pt x="57911" y="243840"/>
                </a:moveTo>
                <a:lnTo>
                  <a:pt x="15239" y="228600"/>
                </a:lnTo>
                <a:lnTo>
                  <a:pt x="0" y="192024"/>
                </a:lnTo>
                <a:lnTo>
                  <a:pt x="4024" y="170307"/>
                </a:lnTo>
                <a:lnTo>
                  <a:pt x="16192" y="153162"/>
                </a:lnTo>
                <a:lnTo>
                  <a:pt x="36647" y="140589"/>
                </a:lnTo>
                <a:lnTo>
                  <a:pt x="65531" y="132588"/>
                </a:lnTo>
                <a:lnTo>
                  <a:pt x="121919" y="124968"/>
                </a:lnTo>
                <a:lnTo>
                  <a:pt x="119062" y="98964"/>
                </a:lnTo>
                <a:lnTo>
                  <a:pt x="110489" y="80391"/>
                </a:lnTo>
                <a:lnTo>
                  <a:pt x="96202" y="69246"/>
                </a:lnTo>
                <a:lnTo>
                  <a:pt x="76199" y="65532"/>
                </a:lnTo>
                <a:lnTo>
                  <a:pt x="121553" y="65532"/>
                </a:lnTo>
                <a:lnTo>
                  <a:pt x="137588" y="102846"/>
                </a:lnTo>
                <a:lnTo>
                  <a:pt x="138683" y="118872"/>
                </a:lnTo>
                <a:lnTo>
                  <a:pt x="138683" y="140208"/>
                </a:lnTo>
                <a:lnTo>
                  <a:pt x="121919" y="140208"/>
                </a:lnTo>
                <a:lnTo>
                  <a:pt x="70103" y="147828"/>
                </a:lnTo>
                <a:lnTo>
                  <a:pt x="30479" y="160020"/>
                </a:lnTo>
                <a:lnTo>
                  <a:pt x="18287" y="190500"/>
                </a:lnTo>
                <a:lnTo>
                  <a:pt x="18883" y="198858"/>
                </a:lnTo>
                <a:lnTo>
                  <a:pt x="50601" y="228004"/>
                </a:lnTo>
                <a:lnTo>
                  <a:pt x="59435" y="228600"/>
                </a:lnTo>
                <a:lnTo>
                  <a:pt x="101609" y="228600"/>
                </a:lnTo>
                <a:lnTo>
                  <a:pt x="96011" y="233172"/>
                </a:lnTo>
                <a:lnTo>
                  <a:pt x="86844" y="238053"/>
                </a:lnTo>
                <a:lnTo>
                  <a:pt x="77533" y="241363"/>
                </a:lnTo>
                <a:lnTo>
                  <a:pt x="67937" y="243244"/>
                </a:lnTo>
                <a:lnTo>
                  <a:pt x="57911" y="243840"/>
                </a:lnTo>
                <a:close/>
              </a:path>
              <a:path w="431800" h="243839">
                <a:moveTo>
                  <a:pt x="101609" y="228600"/>
                </a:moveTo>
                <a:lnTo>
                  <a:pt x="59435" y="228600"/>
                </a:lnTo>
                <a:lnTo>
                  <a:pt x="72556" y="227433"/>
                </a:lnTo>
                <a:lnTo>
                  <a:pt x="84391" y="223837"/>
                </a:lnTo>
                <a:lnTo>
                  <a:pt x="117347" y="185928"/>
                </a:lnTo>
                <a:lnTo>
                  <a:pt x="121919" y="158496"/>
                </a:lnTo>
                <a:lnTo>
                  <a:pt x="121919" y="140208"/>
                </a:lnTo>
                <a:lnTo>
                  <a:pt x="138683" y="140208"/>
                </a:lnTo>
                <a:lnTo>
                  <a:pt x="138683" y="202692"/>
                </a:lnTo>
                <a:lnTo>
                  <a:pt x="120395" y="202692"/>
                </a:lnTo>
                <a:lnTo>
                  <a:pt x="116157" y="211526"/>
                </a:lnTo>
                <a:lnTo>
                  <a:pt x="110489" y="219646"/>
                </a:lnTo>
                <a:lnTo>
                  <a:pt x="103679" y="226909"/>
                </a:lnTo>
                <a:lnTo>
                  <a:pt x="101609" y="228600"/>
                </a:lnTo>
                <a:close/>
              </a:path>
              <a:path w="431800" h="243839">
                <a:moveTo>
                  <a:pt x="138683" y="239268"/>
                </a:moveTo>
                <a:lnTo>
                  <a:pt x="121919" y="239268"/>
                </a:lnTo>
                <a:lnTo>
                  <a:pt x="121919" y="202692"/>
                </a:lnTo>
                <a:lnTo>
                  <a:pt x="138683" y="202692"/>
                </a:lnTo>
                <a:lnTo>
                  <a:pt x="138683" y="239268"/>
                </a:lnTo>
                <a:close/>
              </a:path>
              <a:path w="431800" h="243839">
                <a:moveTo>
                  <a:pt x="217931" y="54864"/>
                </a:moveTo>
                <a:lnTo>
                  <a:pt x="201167" y="54864"/>
                </a:lnTo>
                <a:lnTo>
                  <a:pt x="201167" y="6096"/>
                </a:lnTo>
                <a:lnTo>
                  <a:pt x="204215" y="4572"/>
                </a:lnTo>
                <a:lnTo>
                  <a:pt x="207263" y="4572"/>
                </a:lnTo>
                <a:lnTo>
                  <a:pt x="210311" y="3048"/>
                </a:lnTo>
                <a:lnTo>
                  <a:pt x="213359" y="3048"/>
                </a:lnTo>
                <a:lnTo>
                  <a:pt x="216407" y="1524"/>
                </a:lnTo>
                <a:lnTo>
                  <a:pt x="217931" y="0"/>
                </a:lnTo>
                <a:lnTo>
                  <a:pt x="217931" y="54864"/>
                </a:lnTo>
                <a:close/>
              </a:path>
              <a:path w="431800" h="243839">
                <a:moveTo>
                  <a:pt x="266699" y="70104"/>
                </a:moveTo>
                <a:lnTo>
                  <a:pt x="169163" y="70104"/>
                </a:lnTo>
                <a:lnTo>
                  <a:pt x="169163" y="54864"/>
                </a:lnTo>
                <a:lnTo>
                  <a:pt x="266699" y="54864"/>
                </a:lnTo>
                <a:lnTo>
                  <a:pt x="266699" y="70104"/>
                </a:lnTo>
                <a:close/>
              </a:path>
              <a:path w="431800" h="243839">
                <a:moveTo>
                  <a:pt x="242315" y="243840"/>
                </a:moveTo>
                <a:lnTo>
                  <a:pt x="224313" y="240696"/>
                </a:lnTo>
                <a:lnTo>
                  <a:pt x="211454" y="231267"/>
                </a:lnTo>
                <a:lnTo>
                  <a:pt x="203739" y="215550"/>
                </a:lnTo>
                <a:lnTo>
                  <a:pt x="201167" y="193548"/>
                </a:lnTo>
                <a:lnTo>
                  <a:pt x="201167" y="70104"/>
                </a:lnTo>
                <a:lnTo>
                  <a:pt x="217931" y="70104"/>
                </a:lnTo>
                <a:lnTo>
                  <a:pt x="218025" y="193548"/>
                </a:lnTo>
                <a:lnTo>
                  <a:pt x="218455" y="200596"/>
                </a:lnTo>
                <a:lnTo>
                  <a:pt x="234695" y="228600"/>
                </a:lnTo>
                <a:lnTo>
                  <a:pt x="266699" y="228600"/>
                </a:lnTo>
                <a:lnTo>
                  <a:pt x="266699" y="236220"/>
                </a:lnTo>
                <a:lnTo>
                  <a:pt x="260746" y="239339"/>
                </a:lnTo>
                <a:lnTo>
                  <a:pt x="254507" y="241744"/>
                </a:lnTo>
                <a:lnTo>
                  <a:pt x="248269" y="243292"/>
                </a:lnTo>
                <a:lnTo>
                  <a:pt x="242315" y="243840"/>
                </a:lnTo>
                <a:close/>
              </a:path>
              <a:path w="431800" h="243839">
                <a:moveTo>
                  <a:pt x="266699" y="228600"/>
                </a:moveTo>
                <a:lnTo>
                  <a:pt x="251459" y="228600"/>
                </a:lnTo>
                <a:lnTo>
                  <a:pt x="259079" y="225552"/>
                </a:lnTo>
                <a:lnTo>
                  <a:pt x="266699" y="220980"/>
                </a:lnTo>
                <a:lnTo>
                  <a:pt x="266699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90824" y="4365173"/>
            <a:ext cx="1024890" cy="479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40105" algn="l"/>
              </a:tabLst>
            </a:pPr>
            <a:r>
              <a:rPr dirty="0" sz="2900" spc="220">
                <a:solidFill>
                  <a:srgbClr val="D83B01"/>
                </a:solidFill>
                <a:latin typeface="Courier New"/>
                <a:cs typeface="Courier New"/>
              </a:rPr>
              <a:t>D</a:t>
            </a:r>
            <a:r>
              <a:rPr dirty="0" sz="2900" spc="220">
                <a:solidFill>
                  <a:srgbClr val="D83B01"/>
                </a:solidFill>
                <a:latin typeface="Courier New"/>
                <a:cs typeface="Courier New"/>
              </a:rPr>
              <a:t>	</a:t>
            </a:r>
            <a:r>
              <a:rPr dirty="0" sz="2900" spc="-390">
                <a:solidFill>
                  <a:srgbClr val="D83B01"/>
                </a:solidFill>
                <a:latin typeface="Courier New"/>
                <a:cs typeface="Courier New"/>
              </a:rPr>
              <a:t>F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33800" y="4456176"/>
            <a:ext cx="1507490" cy="337185"/>
          </a:xfrm>
          <a:custGeom>
            <a:avLst/>
            <a:gdLst/>
            <a:ahLst/>
            <a:cxnLst/>
            <a:rect l="l" t="t" r="r" b="b"/>
            <a:pathLst>
              <a:path w="1507489" h="337185">
                <a:moveTo>
                  <a:pt x="128015" y="128015"/>
                </a:moveTo>
                <a:lnTo>
                  <a:pt x="128015" y="108203"/>
                </a:lnTo>
                <a:lnTo>
                  <a:pt x="134040" y="103893"/>
                </a:lnTo>
                <a:lnTo>
                  <a:pt x="173736" y="89535"/>
                </a:lnTo>
                <a:lnTo>
                  <a:pt x="190500" y="88392"/>
                </a:lnTo>
                <a:lnTo>
                  <a:pt x="203620" y="89511"/>
                </a:lnTo>
                <a:lnTo>
                  <a:pt x="215455" y="92773"/>
                </a:lnTo>
                <a:lnTo>
                  <a:pt x="225861" y="98036"/>
                </a:lnTo>
                <a:lnTo>
                  <a:pt x="232805" y="103632"/>
                </a:lnTo>
                <a:lnTo>
                  <a:pt x="187451" y="103632"/>
                </a:lnTo>
                <a:lnTo>
                  <a:pt x="172593" y="105084"/>
                </a:lnTo>
                <a:lnTo>
                  <a:pt x="157734" y="109537"/>
                </a:lnTo>
                <a:lnTo>
                  <a:pt x="142875" y="117133"/>
                </a:lnTo>
                <a:lnTo>
                  <a:pt x="128015" y="128015"/>
                </a:lnTo>
                <a:close/>
              </a:path>
              <a:path w="1507489" h="337185">
                <a:moveTo>
                  <a:pt x="169163" y="281939"/>
                </a:moveTo>
                <a:lnTo>
                  <a:pt x="126491" y="266700"/>
                </a:lnTo>
                <a:lnTo>
                  <a:pt x="111251" y="230124"/>
                </a:lnTo>
                <a:lnTo>
                  <a:pt x="115276" y="208407"/>
                </a:lnTo>
                <a:lnTo>
                  <a:pt x="127444" y="191262"/>
                </a:lnTo>
                <a:lnTo>
                  <a:pt x="147899" y="178688"/>
                </a:lnTo>
                <a:lnTo>
                  <a:pt x="176784" y="170687"/>
                </a:lnTo>
                <a:lnTo>
                  <a:pt x="233172" y="163067"/>
                </a:lnTo>
                <a:lnTo>
                  <a:pt x="230314" y="137064"/>
                </a:lnTo>
                <a:lnTo>
                  <a:pt x="221741" y="118491"/>
                </a:lnTo>
                <a:lnTo>
                  <a:pt x="207454" y="107346"/>
                </a:lnTo>
                <a:lnTo>
                  <a:pt x="187451" y="103632"/>
                </a:lnTo>
                <a:lnTo>
                  <a:pt x="232805" y="103632"/>
                </a:lnTo>
                <a:lnTo>
                  <a:pt x="248840" y="140946"/>
                </a:lnTo>
                <a:lnTo>
                  <a:pt x="249936" y="156972"/>
                </a:lnTo>
                <a:lnTo>
                  <a:pt x="249936" y="178308"/>
                </a:lnTo>
                <a:lnTo>
                  <a:pt x="233172" y="178308"/>
                </a:lnTo>
                <a:lnTo>
                  <a:pt x="181356" y="185927"/>
                </a:lnTo>
                <a:lnTo>
                  <a:pt x="141731" y="198120"/>
                </a:lnTo>
                <a:lnTo>
                  <a:pt x="129540" y="228600"/>
                </a:lnTo>
                <a:lnTo>
                  <a:pt x="130135" y="236958"/>
                </a:lnTo>
                <a:lnTo>
                  <a:pt x="161853" y="266104"/>
                </a:lnTo>
                <a:lnTo>
                  <a:pt x="170687" y="266700"/>
                </a:lnTo>
                <a:lnTo>
                  <a:pt x="212861" y="266700"/>
                </a:lnTo>
                <a:lnTo>
                  <a:pt x="207263" y="271272"/>
                </a:lnTo>
                <a:lnTo>
                  <a:pt x="198096" y="276153"/>
                </a:lnTo>
                <a:lnTo>
                  <a:pt x="188785" y="279463"/>
                </a:lnTo>
                <a:lnTo>
                  <a:pt x="179189" y="281344"/>
                </a:lnTo>
                <a:lnTo>
                  <a:pt x="169163" y="281939"/>
                </a:lnTo>
                <a:close/>
              </a:path>
              <a:path w="1507489" h="337185">
                <a:moveTo>
                  <a:pt x="212861" y="266700"/>
                </a:moveTo>
                <a:lnTo>
                  <a:pt x="170687" y="266700"/>
                </a:lnTo>
                <a:lnTo>
                  <a:pt x="183808" y="265533"/>
                </a:lnTo>
                <a:lnTo>
                  <a:pt x="195643" y="261937"/>
                </a:lnTo>
                <a:lnTo>
                  <a:pt x="228600" y="224028"/>
                </a:lnTo>
                <a:lnTo>
                  <a:pt x="233172" y="196596"/>
                </a:lnTo>
                <a:lnTo>
                  <a:pt x="233172" y="178308"/>
                </a:lnTo>
                <a:lnTo>
                  <a:pt x="249936" y="178308"/>
                </a:lnTo>
                <a:lnTo>
                  <a:pt x="249936" y="240792"/>
                </a:lnTo>
                <a:lnTo>
                  <a:pt x="231648" y="240792"/>
                </a:lnTo>
                <a:lnTo>
                  <a:pt x="227409" y="249626"/>
                </a:lnTo>
                <a:lnTo>
                  <a:pt x="221741" y="257746"/>
                </a:lnTo>
                <a:lnTo>
                  <a:pt x="214931" y="265009"/>
                </a:lnTo>
                <a:lnTo>
                  <a:pt x="212861" y="266700"/>
                </a:lnTo>
                <a:close/>
              </a:path>
              <a:path w="1507489" h="337185">
                <a:moveTo>
                  <a:pt x="249936" y="277367"/>
                </a:moveTo>
                <a:lnTo>
                  <a:pt x="233172" y="277367"/>
                </a:lnTo>
                <a:lnTo>
                  <a:pt x="233172" y="240792"/>
                </a:lnTo>
                <a:lnTo>
                  <a:pt x="249936" y="240792"/>
                </a:lnTo>
                <a:lnTo>
                  <a:pt x="249936" y="277367"/>
                </a:lnTo>
                <a:close/>
              </a:path>
              <a:path w="1507489" h="337185">
                <a:moveTo>
                  <a:pt x="1217676" y="281939"/>
                </a:moveTo>
                <a:lnTo>
                  <a:pt x="1171813" y="267152"/>
                </a:lnTo>
                <a:lnTo>
                  <a:pt x="1142618" y="225361"/>
                </a:lnTo>
                <a:lnTo>
                  <a:pt x="1136903" y="184403"/>
                </a:lnTo>
                <a:lnTo>
                  <a:pt x="1138570" y="164687"/>
                </a:lnTo>
                <a:lnTo>
                  <a:pt x="1161287" y="115824"/>
                </a:lnTo>
                <a:lnTo>
                  <a:pt x="1203293" y="90106"/>
                </a:lnTo>
                <a:lnTo>
                  <a:pt x="1220724" y="88392"/>
                </a:lnTo>
                <a:lnTo>
                  <a:pt x="1236987" y="89844"/>
                </a:lnTo>
                <a:lnTo>
                  <a:pt x="1251394" y="94297"/>
                </a:lnTo>
                <a:lnTo>
                  <a:pt x="1263800" y="101893"/>
                </a:lnTo>
                <a:lnTo>
                  <a:pt x="1265440" y="103632"/>
                </a:lnTo>
                <a:lnTo>
                  <a:pt x="1219200" y="103632"/>
                </a:lnTo>
                <a:lnTo>
                  <a:pt x="1207174" y="104536"/>
                </a:lnTo>
                <a:lnTo>
                  <a:pt x="1169122" y="130397"/>
                </a:lnTo>
                <a:lnTo>
                  <a:pt x="1155191" y="170687"/>
                </a:lnTo>
                <a:lnTo>
                  <a:pt x="1291909" y="170687"/>
                </a:lnTo>
                <a:lnTo>
                  <a:pt x="1292352" y="178308"/>
                </a:lnTo>
                <a:lnTo>
                  <a:pt x="1292352" y="185927"/>
                </a:lnTo>
                <a:lnTo>
                  <a:pt x="1155191" y="185927"/>
                </a:lnTo>
                <a:lnTo>
                  <a:pt x="1156311" y="204215"/>
                </a:lnTo>
                <a:lnTo>
                  <a:pt x="1171955" y="245364"/>
                </a:lnTo>
                <a:lnTo>
                  <a:pt x="1206460" y="265295"/>
                </a:lnTo>
                <a:lnTo>
                  <a:pt x="1220724" y="266700"/>
                </a:lnTo>
                <a:lnTo>
                  <a:pt x="1273888" y="266700"/>
                </a:lnTo>
                <a:lnTo>
                  <a:pt x="1266539" y="271010"/>
                </a:lnTo>
                <a:lnTo>
                  <a:pt x="1250822" y="277177"/>
                </a:lnTo>
                <a:lnTo>
                  <a:pt x="1234535" y="280773"/>
                </a:lnTo>
                <a:lnTo>
                  <a:pt x="1217676" y="281939"/>
                </a:lnTo>
                <a:close/>
              </a:path>
              <a:path w="1507489" h="337185">
                <a:moveTo>
                  <a:pt x="1291909" y="170687"/>
                </a:moveTo>
                <a:lnTo>
                  <a:pt x="1274064" y="170687"/>
                </a:lnTo>
                <a:lnTo>
                  <a:pt x="1273182" y="155543"/>
                </a:lnTo>
                <a:lnTo>
                  <a:pt x="1270444" y="142112"/>
                </a:lnTo>
                <a:lnTo>
                  <a:pt x="1241869" y="108013"/>
                </a:lnTo>
                <a:lnTo>
                  <a:pt x="1219200" y="103632"/>
                </a:lnTo>
                <a:lnTo>
                  <a:pt x="1265440" y="103632"/>
                </a:lnTo>
                <a:lnTo>
                  <a:pt x="1274064" y="112775"/>
                </a:lnTo>
                <a:lnTo>
                  <a:pt x="1282065" y="125587"/>
                </a:lnTo>
                <a:lnTo>
                  <a:pt x="1287779" y="140970"/>
                </a:lnTo>
                <a:lnTo>
                  <a:pt x="1291208" y="158638"/>
                </a:lnTo>
                <a:lnTo>
                  <a:pt x="1291909" y="170687"/>
                </a:lnTo>
                <a:close/>
              </a:path>
              <a:path w="1507489" h="337185">
                <a:moveTo>
                  <a:pt x="1273888" y="266700"/>
                </a:moveTo>
                <a:lnTo>
                  <a:pt x="1220724" y="266700"/>
                </a:lnTo>
                <a:lnTo>
                  <a:pt x="1236464" y="265271"/>
                </a:lnTo>
                <a:lnTo>
                  <a:pt x="1251775" y="260985"/>
                </a:lnTo>
                <a:lnTo>
                  <a:pt x="1266801" y="253841"/>
                </a:lnTo>
                <a:lnTo>
                  <a:pt x="1281683" y="243839"/>
                </a:lnTo>
                <a:lnTo>
                  <a:pt x="1281683" y="262127"/>
                </a:lnTo>
                <a:lnTo>
                  <a:pt x="1273888" y="266700"/>
                </a:lnTo>
                <a:close/>
              </a:path>
              <a:path w="1507489" h="337185">
                <a:moveTo>
                  <a:pt x="676656" y="281939"/>
                </a:moveTo>
                <a:lnTo>
                  <a:pt x="630793" y="267152"/>
                </a:lnTo>
                <a:lnTo>
                  <a:pt x="601599" y="225361"/>
                </a:lnTo>
                <a:lnTo>
                  <a:pt x="595884" y="184403"/>
                </a:lnTo>
                <a:lnTo>
                  <a:pt x="597550" y="164687"/>
                </a:lnTo>
                <a:lnTo>
                  <a:pt x="620268" y="115824"/>
                </a:lnTo>
                <a:lnTo>
                  <a:pt x="662273" y="90106"/>
                </a:lnTo>
                <a:lnTo>
                  <a:pt x="679703" y="88392"/>
                </a:lnTo>
                <a:lnTo>
                  <a:pt x="695967" y="89844"/>
                </a:lnTo>
                <a:lnTo>
                  <a:pt x="710374" y="94297"/>
                </a:lnTo>
                <a:lnTo>
                  <a:pt x="722780" y="101893"/>
                </a:lnTo>
                <a:lnTo>
                  <a:pt x="724420" y="103632"/>
                </a:lnTo>
                <a:lnTo>
                  <a:pt x="678179" y="103632"/>
                </a:lnTo>
                <a:lnTo>
                  <a:pt x="666154" y="104536"/>
                </a:lnTo>
                <a:lnTo>
                  <a:pt x="628102" y="130397"/>
                </a:lnTo>
                <a:lnTo>
                  <a:pt x="614172" y="170687"/>
                </a:lnTo>
                <a:lnTo>
                  <a:pt x="750889" y="170687"/>
                </a:lnTo>
                <a:lnTo>
                  <a:pt x="751331" y="178308"/>
                </a:lnTo>
                <a:lnTo>
                  <a:pt x="751331" y="185927"/>
                </a:lnTo>
                <a:lnTo>
                  <a:pt x="614172" y="185927"/>
                </a:lnTo>
                <a:lnTo>
                  <a:pt x="615291" y="204215"/>
                </a:lnTo>
                <a:lnTo>
                  <a:pt x="630936" y="245364"/>
                </a:lnTo>
                <a:lnTo>
                  <a:pt x="665440" y="265295"/>
                </a:lnTo>
                <a:lnTo>
                  <a:pt x="679703" y="266700"/>
                </a:lnTo>
                <a:lnTo>
                  <a:pt x="732868" y="266700"/>
                </a:lnTo>
                <a:lnTo>
                  <a:pt x="725519" y="271010"/>
                </a:lnTo>
                <a:lnTo>
                  <a:pt x="709802" y="277177"/>
                </a:lnTo>
                <a:lnTo>
                  <a:pt x="693515" y="280773"/>
                </a:lnTo>
                <a:lnTo>
                  <a:pt x="676656" y="281939"/>
                </a:lnTo>
                <a:close/>
              </a:path>
              <a:path w="1507489" h="337185">
                <a:moveTo>
                  <a:pt x="750889" y="170687"/>
                </a:moveTo>
                <a:lnTo>
                  <a:pt x="733043" y="170687"/>
                </a:lnTo>
                <a:lnTo>
                  <a:pt x="732162" y="155543"/>
                </a:lnTo>
                <a:lnTo>
                  <a:pt x="729424" y="142112"/>
                </a:lnTo>
                <a:lnTo>
                  <a:pt x="700849" y="108013"/>
                </a:lnTo>
                <a:lnTo>
                  <a:pt x="678179" y="103632"/>
                </a:lnTo>
                <a:lnTo>
                  <a:pt x="724420" y="103632"/>
                </a:lnTo>
                <a:lnTo>
                  <a:pt x="733043" y="112775"/>
                </a:lnTo>
                <a:lnTo>
                  <a:pt x="741044" y="125587"/>
                </a:lnTo>
                <a:lnTo>
                  <a:pt x="746759" y="140970"/>
                </a:lnTo>
                <a:lnTo>
                  <a:pt x="750188" y="158638"/>
                </a:lnTo>
                <a:lnTo>
                  <a:pt x="750889" y="170687"/>
                </a:lnTo>
                <a:close/>
              </a:path>
              <a:path w="1507489" h="337185">
                <a:moveTo>
                  <a:pt x="732868" y="266700"/>
                </a:moveTo>
                <a:lnTo>
                  <a:pt x="679703" y="266700"/>
                </a:lnTo>
                <a:lnTo>
                  <a:pt x="695444" y="265271"/>
                </a:lnTo>
                <a:lnTo>
                  <a:pt x="710755" y="260985"/>
                </a:lnTo>
                <a:lnTo>
                  <a:pt x="725781" y="253841"/>
                </a:lnTo>
                <a:lnTo>
                  <a:pt x="740663" y="243839"/>
                </a:lnTo>
                <a:lnTo>
                  <a:pt x="740663" y="262127"/>
                </a:lnTo>
                <a:lnTo>
                  <a:pt x="732868" y="266700"/>
                </a:lnTo>
                <a:close/>
              </a:path>
              <a:path w="1507489" h="337185">
                <a:moveTo>
                  <a:pt x="1014984" y="277367"/>
                </a:moveTo>
                <a:lnTo>
                  <a:pt x="998220" y="277367"/>
                </a:lnTo>
                <a:lnTo>
                  <a:pt x="998220" y="92964"/>
                </a:lnTo>
                <a:lnTo>
                  <a:pt x="1014984" y="92964"/>
                </a:lnTo>
                <a:lnTo>
                  <a:pt x="1014984" y="277367"/>
                </a:lnTo>
                <a:close/>
              </a:path>
              <a:path w="1507489" h="337185">
                <a:moveTo>
                  <a:pt x="27833" y="134112"/>
                </a:moveTo>
                <a:lnTo>
                  <a:pt x="16763" y="134112"/>
                </a:lnTo>
                <a:lnTo>
                  <a:pt x="20740" y="123515"/>
                </a:lnTo>
                <a:lnTo>
                  <a:pt x="52768" y="91630"/>
                </a:lnTo>
                <a:lnTo>
                  <a:pt x="68579" y="88392"/>
                </a:lnTo>
                <a:lnTo>
                  <a:pt x="76200" y="88392"/>
                </a:lnTo>
                <a:lnTo>
                  <a:pt x="88391" y="91439"/>
                </a:lnTo>
                <a:lnTo>
                  <a:pt x="88391" y="103632"/>
                </a:lnTo>
                <a:lnTo>
                  <a:pt x="68579" y="103632"/>
                </a:lnTo>
                <a:lnTo>
                  <a:pt x="57721" y="105060"/>
                </a:lnTo>
                <a:lnTo>
                  <a:pt x="48006" y="109347"/>
                </a:lnTo>
                <a:lnTo>
                  <a:pt x="39433" y="116490"/>
                </a:lnTo>
                <a:lnTo>
                  <a:pt x="32003" y="126492"/>
                </a:lnTo>
                <a:lnTo>
                  <a:pt x="27833" y="134112"/>
                </a:lnTo>
                <a:close/>
              </a:path>
              <a:path w="1507489" h="337185">
                <a:moveTo>
                  <a:pt x="16763" y="277367"/>
                </a:moveTo>
                <a:lnTo>
                  <a:pt x="0" y="277367"/>
                </a:lnTo>
                <a:lnTo>
                  <a:pt x="0" y="92964"/>
                </a:lnTo>
                <a:lnTo>
                  <a:pt x="16763" y="92964"/>
                </a:lnTo>
                <a:lnTo>
                  <a:pt x="16763" y="134112"/>
                </a:lnTo>
                <a:lnTo>
                  <a:pt x="27833" y="134112"/>
                </a:lnTo>
                <a:lnTo>
                  <a:pt x="25122" y="139065"/>
                </a:lnTo>
                <a:lnTo>
                  <a:pt x="20383" y="153924"/>
                </a:lnTo>
                <a:lnTo>
                  <a:pt x="17645" y="171068"/>
                </a:lnTo>
                <a:lnTo>
                  <a:pt x="16763" y="190500"/>
                </a:lnTo>
                <a:lnTo>
                  <a:pt x="16763" y="277367"/>
                </a:lnTo>
                <a:close/>
              </a:path>
              <a:path w="1507489" h="337185">
                <a:moveTo>
                  <a:pt x="88391" y="109727"/>
                </a:moveTo>
                <a:lnTo>
                  <a:pt x="82296" y="105155"/>
                </a:lnTo>
                <a:lnTo>
                  <a:pt x="76200" y="103632"/>
                </a:lnTo>
                <a:lnTo>
                  <a:pt x="88391" y="103632"/>
                </a:lnTo>
                <a:lnTo>
                  <a:pt x="88391" y="109727"/>
                </a:lnTo>
                <a:close/>
              </a:path>
              <a:path w="1507489" h="337185">
                <a:moveTo>
                  <a:pt x="335752" y="123444"/>
                </a:moveTo>
                <a:lnTo>
                  <a:pt x="323088" y="123444"/>
                </a:lnTo>
                <a:lnTo>
                  <a:pt x="333613" y="107680"/>
                </a:lnTo>
                <a:lnTo>
                  <a:pt x="346710" y="96774"/>
                </a:lnTo>
                <a:lnTo>
                  <a:pt x="362092" y="90439"/>
                </a:lnTo>
                <a:lnTo>
                  <a:pt x="379475" y="88392"/>
                </a:lnTo>
                <a:lnTo>
                  <a:pt x="389239" y="88987"/>
                </a:lnTo>
                <a:lnTo>
                  <a:pt x="398145" y="90868"/>
                </a:lnTo>
                <a:lnTo>
                  <a:pt x="406479" y="94178"/>
                </a:lnTo>
                <a:lnTo>
                  <a:pt x="414527" y="99060"/>
                </a:lnTo>
                <a:lnTo>
                  <a:pt x="419117" y="103632"/>
                </a:lnTo>
                <a:lnTo>
                  <a:pt x="374903" y="103632"/>
                </a:lnTo>
                <a:lnTo>
                  <a:pt x="364021" y="104775"/>
                </a:lnTo>
                <a:lnTo>
                  <a:pt x="354139" y="108203"/>
                </a:lnTo>
                <a:lnTo>
                  <a:pt x="345114" y="113918"/>
                </a:lnTo>
                <a:lnTo>
                  <a:pt x="336803" y="121920"/>
                </a:lnTo>
                <a:lnTo>
                  <a:pt x="335752" y="123444"/>
                </a:lnTo>
                <a:close/>
              </a:path>
              <a:path w="1507489" h="337185">
                <a:moveTo>
                  <a:pt x="448701" y="129539"/>
                </a:moveTo>
                <a:lnTo>
                  <a:pt x="432815" y="129539"/>
                </a:lnTo>
                <a:lnTo>
                  <a:pt x="437935" y="120705"/>
                </a:lnTo>
                <a:lnTo>
                  <a:pt x="466772" y="94178"/>
                </a:lnTo>
                <a:lnTo>
                  <a:pt x="493775" y="88392"/>
                </a:lnTo>
                <a:lnTo>
                  <a:pt x="520017" y="92987"/>
                </a:lnTo>
                <a:lnTo>
                  <a:pt x="534659" y="103632"/>
                </a:lnTo>
                <a:lnTo>
                  <a:pt x="492251" y="103632"/>
                </a:lnTo>
                <a:lnTo>
                  <a:pt x="481369" y="104775"/>
                </a:lnTo>
                <a:lnTo>
                  <a:pt x="471487" y="108203"/>
                </a:lnTo>
                <a:lnTo>
                  <a:pt x="462462" y="113918"/>
                </a:lnTo>
                <a:lnTo>
                  <a:pt x="454151" y="121920"/>
                </a:lnTo>
                <a:lnTo>
                  <a:pt x="448701" y="129539"/>
                </a:lnTo>
                <a:close/>
              </a:path>
              <a:path w="1507489" h="337185">
                <a:moveTo>
                  <a:pt x="321563" y="277367"/>
                </a:moveTo>
                <a:lnTo>
                  <a:pt x="304800" y="277367"/>
                </a:lnTo>
                <a:lnTo>
                  <a:pt x="304800" y="92964"/>
                </a:lnTo>
                <a:lnTo>
                  <a:pt x="321563" y="92964"/>
                </a:lnTo>
                <a:lnTo>
                  <a:pt x="321563" y="123444"/>
                </a:lnTo>
                <a:lnTo>
                  <a:pt x="335752" y="123444"/>
                </a:lnTo>
                <a:lnTo>
                  <a:pt x="329922" y="131897"/>
                </a:lnTo>
                <a:lnTo>
                  <a:pt x="325183" y="143446"/>
                </a:lnTo>
                <a:lnTo>
                  <a:pt x="322445" y="156424"/>
                </a:lnTo>
                <a:lnTo>
                  <a:pt x="321658" y="169164"/>
                </a:lnTo>
                <a:lnTo>
                  <a:pt x="321563" y="277367"/>
                </a:lnTo>
                <a:close/>
              </a:path>
              <a:path w="1507489" h="337185">
                <a:moveTo>
                  <a:pt x="437388" y="277367"/>
                </a:moveTo>
                <a:lnTo>
                  <a:pt x="422148" y="277367"/>
                </a:lnTo>
                <a:lnTo>
                  <a:pt x="422148" y="164592"/>
                </a:lnTo>
                <a:lnTo>
                  <a:pt x="419052" y="137707"/>
                </a:lnTo>
                <a:lnTo>
                  <a:pt x="409956" y="118681"/>
                </a:lnTo>
                <a:lnTo>
                  <a:pt x="395144" y="107370"/>
                </a:lnTo>
                <a:lnTo>
                  <a:pt x="374903" y="103632"/>
                </a:lnTo>
                <a:lnTo>
                  <a:pt x="419117" y="103632"/>
                </a:lnTo>
                <a:lnTo>
                  <a:pt x="420814" y="105322"/>
                </a:lnTo>
                <a:lnTo>
                  <a:pt x="425958" y="112585"/>
                </a:lnTo>
                <a:lnTo>
                  <a:pt x="429958" y="120705"/>
                </a:lnTo>
                <a:lnTo>
                  <a:pt x="432815" y="129539"/>
                </a:lnTo>
                <a:lnTo>
                  <a:pt x="448701" y="129539"/>
                </a:lnTo>
                <a:lnTo>
                  <a:pt x="447021" y="131897"/>
                </a:lnTo>
                <a:lnTo>
                  <a:pt x="441769" y="143256"/>
                </a:lnTo>
                <a:lnTo>
                  <a:pt x="438507" y="155781"/>
                </a:lnTo>
                <a:lnTo>
                  <a:pt x="437388" y="169164"/>
                </a:lnTo>
                <a:lnTo>
                  <a:pt x="437388" y="277367"/>
                </a:lnTo>
                <a:close/>
              </a:path>
              <a:path w="1507489" h="337185">
                <a:moveTo>
                  <a:pt x="554736" y="277367"/>
                </a:moveTo>
                <a:lnTo>
                  <a:pt x="537972" y="277367"/>
                </a:lnTo>
                <a:lnTo>
                  <a:pt x="537892" y="164592"/>
                </a:lnTo>
                <a:lnTo>
                  <a:pt x="537138" y="150137"/>
                </a:lnTo>
                <a:lnTo>
                  <a:pt x="520112" y="111347"/>
                </a:lnTo>
                <a:lnTo>
                  <a:pt x="492251" y="103632"/>
                </a:lnTo>
                <a:lnTo>
                  <a:pt x="534659" y="103632"/>
                </a:lnTo>
                <a:lnTo>
                  <a:pt x="539115" y="106870"/>
                </a:lnTo>
                <a:lnTo>
                  <a:pt x="550783" y="130182"/>
                </a:lnTo>
                <a:lnTo>
                  <a:pt x="554736" y="163067"/>
                </a:lnTo>
                <a:lnTo>
                  <a:pt x="554736" y="277367"/>
                </a:lnTo>
                <a:close/>
              </a:path>
              <a:path w="1507489" h="337185">
                <a:moveTo>
                  <a:pt x="1505712" y="336803"/>
                </a:moveTo>
                <a:lnTo>
                  <a:pt x="1488948" y="336803"/>
                </a:lnTo>
                <a:lnTo>
                  <a:pt x="1464945" y="302823"/>
                </a:lnTo>
                <a:lnTo>
                  <a:pt x="1447800" y="264985"/>
                </a:lnTo>
                <a:lnTo>
                  <a:pt x="1437512" y="223432"/>
                </a:lnTo>
                <a:lnTo>
                  <a:pt x="1434083" y="178308"/>
                </a:lnTo>
                <a:lnTo>
                  <a:pt x="1437512" y="132302"/>
                </a:lnTo>
                <a:lnTo>
                  <a:pt x="1447799" y="90297"/>
                </a:lnTo>
                <a:lnTo>
                  <a:pt x="1464944" y="52292"/>
                </a:lnTo>
                <a:lnTo>
                  <a:pt x="1488948" y="18287"/>
                </a:lnTo>
                <a:lnTo>
                  <a:pt x="1507236" y="18287"/>
                </a:lnTo>
                <a:lnTo>
                  <a:pt x="1482351" y="52506"/>
                </a:lnTo>
                <a:lnTo>
                  <a:pt x="1464754" y="90868"/>
                </a:lnTo>
                <a:lnTo>
                  <a:pt x="1454300" y="132945"/>
                </a:lnTo>
                <a:lnTo>
                  <a:pt x="1450848" y="178308"/>
                </a:lnTo>
                <a:lnTo>
                  <a:pt x="1454277" y="222361"/>
                </a:lnTo>
                <a:lnTo>
                  <a:pt x="1464564" y="263270"/>
                </a:lnTo>
                <a:lnTo>
                  <a:pt x="1481709" y="301323"/>
                </a:lnTo>
                <a:lnTo>
                  <a:pt x="1505712" y="336803"/>
                </a:lnTo>
                <a:close/>
              </a:path>
              <a:path w="1507489" h="337185">
                <a:moveTo>
                  <a:pt x="1010412" y="45720"/>
                </a:moveTo>
                <a:lnTo>
                  <a:pt x="1002791" y="45720"/>
                </a:lnTo>
                <a:lnTo>
                  <a:pt x="999743" y="44196"/>
                </a:lnTo>
                <a:lnTo>
                  <a:pt x="995172" y="39624"/>
                </a:lnTo>
                <a:lnTo>
                  <a:pt x="993648" y="35051"/>
                </a:lnTo>
                <a:lnTo>
                  <a:pt x="993648" y="27432"/>
                </a:lnTo>
                <a:lnTo>
                  <a:pt x="996696" y="21336"/>
                </a:lnTo>
                <a:lnTo>
                  <a:pt x="1002791" y="18287"/>
                </a:lnTo>
                <a:lnTo>
                  <a:pt x="1010412" y="18287"/>
                </a:lnTo>
                <a:lnTo>
                  <a:pt x="1016508" y="21336"/>
                </a:lnTo>
                <a:lnTo>
                  <a:pt x="1019556" y="24383"/>
                </a:lnTo>
                <a:lnTo>
                  <a:pt x="1021079" y="27432"/>
                </a:lnTo>
                <a:lnTo>
                  <a:pt x="1021079" y="35051"/>
                </a:lnTo>
                <a:lnTo>
                  <a:pt x="1019556" y="38100"/>
                </a:lnTo>
                <a:lnTo>
                  <a:pt x="1013459" y="44196"/>
                </a:lnTo>
                <a:lnTo>
                  <a:pt x="1010412" y="45720"/>
                </a:lnTo>
                <a:close/>
              </a:path>
              <a:path w="1507489" h="337185">
                <a:moveTo>
                  <a:pt x="1091184" y="277367"/>
                </a:moveTo>
                <a:lnTo>
                  <a:pt x="1074420" y="277367"/>
                </a:lnTo>
                <a:lnTo>
                  <a:pt x="1074420" y="3048"/>
                </a:lnTo>
                <a:lnTo>
                  <a:pt x="1091184" y="3048"/>
                </a:lnTo>
                <a:lnTo>
                  <a:pt x="1091184" y="277367"/>
                </a:lnTo>
                <a:close/>
              </a:path>
              <a:path w="1507489" h="337185">
                <a:moveTo>
                  <a:pt x="923543" y="92964"/>
                </a:moveTo>
                <a:lnTo>
                  <a:pt x="906779" y="92964"/>
                </a:lnTo>
                <a:lnTo>
                  <a:pt x="906779" y="60960"/>
                </a:lnTo>
                <a:lnTo>
                  <a:pt x="920496" y="15239"/>
                </a:lnTo>
                <a:lnTo>
                  <a:pt x="958596" y="0"/>
                </a:lnTo>
                <a:lnTo>
                  <a:pt x="966215" y="0"/>
                </a:lnTo>
                <a:lnTo>
                  <a:pt x="972312" y="1524"/>
                </a:lnTo>
                <a:lnTo>
                  <a:pt x="976884" y="4572"/>
                </a:lnTo>
                <a:lnTo>
                  <a:pt x="976884" y="15239"/>
                </a:lnTo>
                <a:lnTo>
                  <a:pt x="957072" y="15239"/>
                </a:lnTo>
                <a:lnTo>
                  <a:pt x="942189" y="18097"/>
                </a:lnTo>
                <a:lnTo>
                  <a:pt x="931735" y="26670"/>
                </a:lnTo>
                <a:lnTo>
                  <a:pt x="925568" y="40957"/>
                </a:lnTo>
                <a:lnTo>
                  <a:pt x="923543" y="60960"/>
                </a:lnTo>
                <a:lnTo>
                  <a:pt x="923543" y="92964"/>
                </a:lnTo>
                <a:close/>
              </a:path>
              <a:path w="1507489" h="337185">
                <a:moveTo>
                  <a:pt x="976884" y="21336"/>
                </a:moveTo>
                <a:lnTo>
                  <a:pt x="973836" y="16764"/>
                </a:lnTo>
                <a:lnTo>
                  <a:pt x="966215" y="15239"/>
                </a:lnTo>
                <a:lnTo>
                  <a:pt x="976884" y="15239"/>
                </a:lnTo>
                <a:lnTo>
                  <a:pt x="976884" y="21336"/>
                </a:lnTo>
                <a:close/>
              </a:path>
              <a:path w="1507489" h="337185">
                <a:moveTo>
                  <a:pt x="972312" y="108203"/>
                </a:moveTo>
                <a:lnTo>
                  <a:pt x="873251" y="108203"/>
                </a:lnTo>
                <a:lnTo>
                  <a:pt x="873251" y="92964"/>
                </a:lnTo>
                <a:lnTo>
                  <a:pt x="972312" y="92964"/>
                </a:lnTo>
                <a:lnTo>
                  <a:pt x="972312" y="108203"/>
                </a:lnTo>
                <a:close/>
              </a:path>
              <a:path w="1507489" h="337185">
                <a:moveTo>
                  <a:pt x="923543" y="277367"/>
                </a:moveTo>
                <a:lnTo>
                  <a:pt x="906779" y="277367"/>
                </a:lnTo>
                <a:lnTo>
                  <a:pt x="906779" y="108203"/>
                </a:lnTo>
                <a:lnTo>
                  <a:pt x="923543" y="108203"/>
                </a:lnTo>
                <a:lnTo>
                  <a:pt x="923543" y="277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231424" y="4365173"/>
            <a:ext cx="656590" cy="479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900" spc="-114">
                <a:solidFill>
                  <a:srgbClr val="D83B01"/>
                </a:solidFill>
                <a:latin typeface="Courier New"/>
                <a:cs typeface="Courier New"/>
              </a:rPr>
              <a:t>X</a:t>
            </a:r>
            <a:r>
              <a:rPr dirty="0" sz="2900" spc="235">
                <a:solidFill>
                  <a:srgbClr val="D83B01"/>
                </a:solidFill>
                <a:latin typeface="Courier New"/>
                <a:cs typeface="Courier New"/>
              </a:rPr>
              <a:t>D</a:t>
            </a:r>
            <a:r>
              <a:rPr dirty="0" sz="2900" spc="-390">
                <a:solidFill>
                  <a:srgbClr val="D83B01"/>
                </a:solidFill>
                <a:latin typeface="Courier New"/>
                <a:cs typeface="Courier New"/>
              </a:rPr>
              <a:t>F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81115" y="4474464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60" h="318770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8244" y="589787"/>
            <a:ext cx="3945635" cy="480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7520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7991" y="2692907"/>
            <a:ext cx="1556385" cy="314325"/>
          </a:xfrm>
          <a:custGeom>
            <a:avLst/>
            <a:gdLst/>
            <a:ahLst/>
            <a:cxnLst/>
            <a:rect l="l" t="t" r="r" b="b"/>
            <a:pathLst>
              <a:path w="1556385" h="314325">
                <a:moveTo>
                  <a:pt x="866393" y="88391"/>
                </a:moveTo>
                <a:lnTo>
                  <a:pt x="832103" y="88391"/>
                </a:lnTo>
                <a:lnTo>
                  <a:pt x="839200" y="79843"/>
                </a:lnTo>
                <a:lnTo>
                  <a:pt x="877252" y="56959"/>
                </a:lnTo>
                <a:lnTo>
                  <a:pt x="894588" y="54863"/>
                </a:lnTo>
                <a:lnTo>
                  <a:pt x="902303" y="55173"/>
                </a:lnTo>
                <a:lnTo>
                  <a:pt x="937879" y="73818"/>
                </a:lnTo>
                <a:lnTo>
                  <a:pt x="943809" y="82295"/>
                </a:lnTo>
                <a:lnTo>
                  <a:pt x="880871" y="82295"/>
                </a:lnTo>
                <a:lnTo>
                  <a:pt x="876300" y="83819"/>
                </a:lnTo>
                <a:lnTo>
                  <a:pt x="873251" y="85343"/>
                </a:lnTo>
                <a:lnTo>
                  <a:pt x="868679" y="86867"/>
                </a:lnTo>
                <a:lnTo>
                  <a:pt x="866393" y="88391"/>
                </a:lnTo>
                <a:close/>
              </a:path>
              <a:path w="1556385" h="314325">
                <a:moveTo>
                  <a:pt x="833628" y="313943"/>
                </a:moveTo>
                <a:lnTo>
                  <a:pt x="803147" y="313943"/>
                </a:lnTo>
                <a:lnTo>
                  <a:pt x="803147" y="57912"/>
                </a:lnTo>
                <a:lnTo>
                  <a:pt x="830579" y="57912"/>
                </a:lnTo>
                <a:lnTo>
                  <a:pt x="832103" y="88391"/>
                </a:lnTo>
                <a:lnTo>
                  <a:pt x="866393" y="88391"/>
                </a:lnTo>
                <a:lnTo>
                  <a:pt x="859536" y="92963"/>
                </a:lnTo>
                <a:lnTo>
                  <a:pt x="839724" y="112775"/>
                </a:lnTo>
                <a:lnTo>
                  <a:pt x="833628" y="120395"/>
                </a:lnTo>
                <a:lnTo>
                  <a:pt x="833628" y="208787"/>
                </a:lnTo>
                <a:lnTo>
                  <a:pt x="839724" y="210312"/>
                </a:lnTo>
                <a:lnTo>
                  <a:pt x="845819" y="213359"/>
                </a:lnTo>
                <a:lnTo>
                  <a:pt x="851915" y="213359"/>
                </a:lnTo>
                <a:lnTo>
                  <a:pt x="859536" y="214883"/>
                </a:lnTo>
                <a:lnTo>
                  <a:pt x="865632" y="216407"/>
                </a:lnTo>
                <a:lnTo>
                  <a:pt x="934009" y="216407"/>
                </a:lnTo>
                <a:lnTo>
                  <a:pt x="898252" y="237743"/>
                </a:lnTo>
                <a:lnTo>
                  <a:pt x="833628" y="237743"/>
                </a:lnTo>
                <a:lnTo>
                  <a:pt x="833628" y="313943"/>
                </a:lnTo>
                <a:close/>
              </a:path>
              <a:path w="1556385" h="314325">
                <a:moveTo>
                  <a:pt x="934009" y="216407"/>
                </a:moveTo>
                <a:lnTo>
                  <a:pt x="871728" y="216407"/>
                </a:lnTo>
                <a:lnTo>
                  <a:pt x="883705" y="215288"/>
                </a:lnTo>
                <a:lnTo>
                  <a:pt x="894397" y="212026"/>
                </a:lnTo>
                <a:lnTo>
                  <a:pt x="921638" y="177545"/>
                </a:lnTo>
                <a:lnTo>
                  <a:pt x="925068" y="146303"/>
                </a:lnTo>
                <a:lnTo>
                  <a:pt x="925044" y="139469"/>
                </a:lnTo>
                <a:lnTo>
                  <a:pt x="917447" y="100583"/>
                </a:lnTo>
                <a:lnTo>
                  <a:pt x="914400" y="94487"/>
                </a:lnTo>
                <a:lnTo>
                  <a:pt x="909828" y="89915"/>
                </a:lnTo>
                <a:lnTo>
                  <a:pt x="900683" y="83819"/>
                </a:lnTo>
                <a:lnTo>
                  <a:pt x="894588" y="82295"/>
                </a:lnTo>
                <a:lnTo>
                  <a:pt x="943809" y="82295"/>
                </a:lnTo>
                <a:lnTo>
                  <a:pt x="957452" y="125348"/>
                </a:lnTo>
                <a:lnTo>
                  <a:pt x="958595" y="144779"/>
                </a:lnTo>
                <a:lnTo>
                  <a:pt x="958048" y="156805"/>
                </a:lnTo>
                <a:lnTo>
                  <a:pt x="947261" y="196286"/>
                </a:lnTo>
                <a:lnTo>
                  <a:pt x="938117" y="211669"/>
                </a:lnTo>
                <a:lnTo>
                  <a:pt x="934009" y="216407"/>
                </a:lnTo>
                <a:close/>
              </a:path>
              <a:path w="1556385" h="314325">
                <a:moveTo>
                  <a:pt x="868679" y="242315"/>
                </a:moveTo>
                <a:lnTo>
                  <a:pt x="862583" y="242315"/>
                </a:lnTo>
                <a:lnTo>
                  <a:pt x="858012" y="240791"/>
                </a:lnTo>
                <a:lnTo>
                  <a:pt x="845819" y="240791"/>
                </a:lnTo>
                <a:lnTo>
                  <a:pt x="833628" y="237743"/>
                </a:lnTo>
                <a:lnTo>
                  <a:pt x="898252" y="237743"/>
                </a:lnTo>
                <a:lnTo>
                  <a:pt x="895683" y="238458"/>
                </a:lnTo>
                <a:lnTo>
                  <a:pt x="887349" y="240410"/>
                </a:lnTo>
                <a:lnTo>
                  <a:pt x="878443" y="241792"/>
                </a:lnTo>
                <a:lnTo>
                  <a:pt x="868679" y="242315"/>
                </a:lnTo>
                <a:close/>
              </a:path>
              <a:path w="1556385" h="314325">
                <a:moveTo>
                  <a:pt x="1075944" y="242315"/>
                </a:moveTo>
                <a:lnTo>
                  <a:pt x="1034057" y="233386"/>
                </a:lnTo>
                <a:lnTo>
                  <a:pt x="1006030" y="205549"/>
                </a:lnTo>
                <a:lnTo>
                  <a:pt x="993933" y="160496"/>
                </a:lnTo>
                <a:lnTo>
                  <a:pt x="993647" y="149351"/>
                </a:lnTo>
                <a:lnTo>
                  <a:pt x="993957" y="139326"/>
                </a:lnTo>
                <a:lnTo>
                  <a:pt x="1006411" y="94868"/>
                </a:lnTo>
                <a:lnTo>
                  <a:pt x="1036224" y="64912"/>
                </a:lnTo>
                <a:lnTo>
                  <a:pt x="1080515" y="54863"/>
                </a:lnTo>
                <a:lnTo>
                  <a:pt x="1089636" y="55173"/>
                </a:lnTo>
                <a:lnTo>
                  <a:pt x="1129665" y="68198"/>
                </a:lnTo>
                <a:lnTo>
                  <a:pt x="1143767" y="80771"/>
                </a:lnTo>
                <a:lnTo>
                  <a:pt x="1068323" y="80771"/>
                </a:lnTo>
                <a:lnTo>
                  <a:pt x="1060703" y="83819"/>
                </a:lnTo>
                <a:lnTo>
                  <a:pt x="1054608" y="86867"/>
                </a:lnTo>
                <a:lnTo>
                  <a:pt x="1046987" y="89915"/>
                </a:lnTo>
                <a:lnTo>
                  <a:pt x="1033271" y="108203"/>
                </a:lnTo>
                <a:lnTo>
                  <a:pt x="1030223" y="114300"/>
                </a:lnTo>
                <a:lnTo>
                  <a:pt x="1028700" y="123443"/>
                </a:lnTo>
                <a:lnTo>
                  <a:pt x="1027580" y="129420"/>
                </a:lnTo>
                <a:lnTo>
                  <a:pt x="1026604" y="135826"/>
                </a:lnTo>
                <a:lnTo>
                  <a:pt x="1025913" y="142517"/>
                </a:lnTo>
                <a:lnTo>
                  <a:pt x="1025651" y="149351"/>
                </a:lnTo>
                <a:lnTo>
                  <a:pt x="1025913" y="157091"/>
                </a:lnTo>
                <a:lnTo>
                  <a:pt x="1039368" y="199643"/>
                </a:lnTo>
                <a:lnTo>
                  <a:pt x="1069847" y="216407"/>
                </a:lnTo>
                <a:lnTo>
                  <a:pt x="1139952" y="216407"/>
                </a:lnTo>
                <a:lnTo>
                  <a:pt x="1133951" y="222075"/>
                </a:lnTo>
                <a:lnTo>
                  <a:pt x="1095375" y="240982"/>
                </a:lnTo>
                <a:lnTo>
                  <a:pt x="1085945" y="242006"/>
                </a:lnTo>
                <a:lnTo>
                  <a:pt x="1075944" y="242315"/>
                </a:lnTo>
                <a:close/>
              </a:path>
              <a:path w="1556385" h="314325">
                <a:moveTo>
                  <a:pt x="1139952" y="216407"/>
                </a:moveTo>
                <a:lnTo>
                  <a:pt x="1088136" y="216407"/>
                </a:lnTo>
                <a:lnTo>
                  <a:pt x="1095756" y="214883"/>
                </a:lnTo>
                <a:lnTo>
                  <a:pt x="1101852" y="210312"/>
                </a:lnTo>
                <a:lnTo>
                  <a:pt x="1127759" y="173735"/>
                </a:lnTo>
                <a:lnTo>
                  <a:pt x="1130808" y="166115"/>
                </a:lnTo>
                <a:lnTo>
                  <a:pt x="1129522" y="125777"/>
                </a:lnTo>
                <a:lnTo>
                  <a:pt x="1117092" y="99059"/>
                </a:lnTo>
                <a:lnTo>
                  <a:pt x="1112520" y="92963"/>
                </a:lnTo>
                <a:lnTo>
                  <a:pt x="1106423" y="88391"/>
                </a:lnTo>
                <a:lnTo>
                  <a:pt x="1094232" y="82295"/>
                </a:lnTo>
                <a:lnTo>
                  <a:pt x="1086612" y="80771"/>
                </a:lnTo>
                <a:lnTo>
                  <a:pt x="1143767" y="80771"/>
                </a:lnTo>
                <a:lnTo>
                  <a:pt x="1160478" y="116752"/>
                </a:lnTo>
                <a:lnTo>
                  <a:pt x="1164336" y="147827"/>
                </a:lnTo>
                <a:lnTo>
                  <a:pt x="1163812" y="157853"/>
                </a:lnTo>
                <a:lnTo>
                  <a:pt x="1150239" y="202310"/>
                </a:lnTo>
                <a:lnTo>
                  <a:pt x="1145381" y="209502"/>
                </a:lnTo>
                <a:lnTo>
                  <a:pt x="1139952" y="216407"/>
                </a:lnTo>
                <a:close/>
              </a:path>
              <a:path w="1556385" h="314325">
                <a:moveTo>
                  <a:pt x="219455" y="239267"/>
                </a:moveTo>
                <a:lnTo>
                  <a:pt x="178308" y="239267"/>
                </a:lnTo>
                <a:lnTo>
                  <a:pt x="248411" y="147827"/>
                </a:lnTo>
                <a:lnTo>
                  <a:pt x="181355" y="57912"/>
                </a:lnTo>
                <a:lnTo>
                  <a:pt x="222504" y="57912"/>
                </a:lnTo>
                <a:lnTo>
                  <a:pt x="269747" y="128015"/>
                </a:lnTo>
                <a:lnTo>
                  <a:pt x="303682" y="128015"/>
                </a:lnTo>
                <a:lnTo>
                  <a:pt x="288036" y="149351"/>
                </a:lnTo>
                <a:lnTo>
                  <a:pt x="304670" y="170687"/>
                </a:lnTo>
                <a:lnTo>
                  <a:pt x="268223" y="170687"/>
                </a:lnTo>
                <a:lnTo>
                  <a:pt x="219455" y="239267"/>
                </a:lnTo>
                <a:close/>
              </a:path>
              <a:path w="1556385" h="314325">
                <a:moveTo>
                  <a:pt x="303682" y="128015"/>
                </a:moveTo>
                <a:lnTo>
                  <a:pt x="269747" y="128015"/>
                </a:lnTo>
                <a:lnTo>
                  <a:pt x="316992" y="57912"/>
                </a:lnTo>
                <a:lnTo>
                  <a:pt x="355092" y="57912"/>
                </a:lnTo>
                <a:lnTo>
                  <a:pt x="303682" y="128015"/>
                </a:lnTo>
                <a:close/>
              </a:path>
              <a:path w="1556385" h="314325">
                <a:moveTo>
                  <a:pt x="358139" y="239267"/>
                </a:moveTo>
                <a:lnTo>
                  <a:pt x="316992" y="239267"/>
                </a:lnTo>
                <a:lnTo>
                  <a:pt x="268223" y="170687"/>
                </a:lnTo>
                <a:lnTo>
                  <a:pt x="304670" y="170687"/>
                </a:lnTo>
                <a:lnTo>
                  <a:pt x="358139" y="239267"/>
                </a:lnTo>
                <a:close/>
              </a:path>
              <a:path w="1556385" h="314325">
                <a:moveTo>
                  <a:pt x="1278635" y="91439"/>
                </a:moveTo>
                <a:lnTo>
                  <a:pt x="1245108" y="91439"/>
                </a:lnTo>
                <a:lnTo>
                  <a:pt x="1253108" y="82010"/>
                </a:lnTo>
                <a:lnTo>
                  <a:pt x="1285113" y="60007"/>
                </a:lnTo>
                <a:lnTo>
                  <a:pt x="1309115" y="54863"/>
                </a:lnTo>
                <a:lnTo>
                  <a:pt x="1321998" y="56006"/>
                </a:lnTo>
                <a:lnTo>
                  <a:pt x="1333309" y="59435"/>
                </a:lnTo>
                <a:lnTo>
                  <a:pt x="1343191" y="65150"/>
                </a:lnTo>
                <a:lnTo>
                  <a:pt x="1351787" y="73151"/>
                </a:lnTo>
                <a:lnTo>
                  <a:pt x="1357134" y="82295"/>
                </a:lnTo>
                <a:lnTo>
                  <a:pt x="1295400" y="82295"/>
                </a:lnTo>
                <a:lnTo>
                  <a:pt x="1290828" y="83819"/>
                </a:lnTo>
                <a:lnTo>
                  <a:pt x="1287779" y="85343"/>
                </a:lnTo>
                <a:lnTo>
                  <a:pt x="1278635" y="91439"/>
                </a:lnTo>
                <a:close/>
              </a:path>
              <a:path w="1556385" h="314325">
                <a:moveTo>
                  <a:pt x="1248156" y="239267"/>
                </a:moveTo>
                <a:lnTo>
                  <a:pt x="1216152" y="239267"/>
                </a:lnTo>
                <a:lnTo>
                  <a:pt x="1216152" y="57912"/>
                </a:lnTo>
                <a:lnTo>
                  <a:pt x="1245108" y="57912"/>
                </a:lnTo>
                <a:lnTo>
                  <a:pt x="1245108" y="91439"/>
                </a:lnTo>
                <a:lnTo>
                  <a:pt x="1278635" y="91439"/>
                </a:lnTo>
                <a:lnTo>
                  <a:pt x="1274064" y="94487"/>
                </a:lnTo>
                <a:lnTo>
                  <a:pt x="1269492" y="99059"/>
                </a:lnTo>
                <a:lnTo>
                  <a:pt x="1263395" y="103631"/>
                </a:lnTo>
                <a:lnTo>
                  <a:pt x="1258823" y="109727"/>
                </a:lnTo>
                <a:lnTo>
                  <a:pt x="1252728" y="115823"/>
                </a:lnTo>
                <a:lnTo>
                  <a:pt x="1248156" y="123443"/>
                </a:lnTo>
                <a:lnTo>
                  <a:pt x="1248156" y="239267"/>
                </a:lnTo>
                <a:close/>
              </a:path>
              <a:path w="1556385" h="314325">
                <a:moveTo>
                  <a:pt x="1365503" y="126491"/>
                </a:moveTo>
                <a:lnTo>
                  <a:pt x="1333500" y="126491"/>
                </a:lnTo>
                <a:lnTo>
                  <a:pt x="1332952" y="115681"/>
                </a:lnTo>
                <a:lnTo>
                  <a:pt x="1331404" y="106298"/>
                </a:lnTo>
                <a:lnTo>
                  <a:pt x="1328999" y="98631"/>
                </a:lnTo>
                <a:lnTo>
                  <a:pt x="1325879" y="92963"/>
                </a:lnTo>
                <a:lnTo>
                  <a:pt x="1321308" y="85343"/>
                </a:lnTo>
                <a:lnTo>
                  <a:pt x="1313687" y="82295"/>
                </a:lnTo>
                <a:lnTo>
                  <a:pt x="1357134" y="82295"/>
                </a:lnTo>
                <a:lnTo>
                  <a:pt x="1357788" y="83415"/>
                </a:lnTo>
                <a:lnTo>
                  <a:pt x="1362075" y="95821"/>
                </a:lnTo>
                <a:lnTo>
                  <a:pt x="1364646" y="110228"/>
                </a:lnTo>
                <a:lnTo>
                  <a:pt x="1365503" y="126491"/>
                </a:lnTo>
                <a:close/>
              </a:path>
              <a:path w="1556385" h="314325">
                <a:moveTo>
                  <a:pt x="632460" y="92963"/>
                </a:moveTo>
                <a:lnTo>
                  <a:pt x="612647" y="92963"/>
                </a:lnTo>
                <a:lnTo>
                  <a:pt x="615696" y="85343"/>
                </a:lnTo>
                <a:lnTo>
                  <a:pt x="618744" y="79248"/>
                </a:lnTo>
                <a:lnTo>
                  <a:pt x="627887" y="65531"/>
                </a:lnTo>
                <a:lnTo>
                  <a:pt x="630936" y="64007"/>
                </a:lnTo>
                <a:lnTo>
                  <a:pt x="637032" y="57912"/>
                </a:lnTo>
                <a:lnTo>
                  <a:pt x="641603" y="56387"/>
                </a:lnTo>
                <a:lnTo>
                  <a:pt x="644652" y="54863"/>
                </a:lnTo>
                <a:lnTo>
                  <a:pt x="662940" y="54863"/>
                </a:lnTo>
                <a:lnTo>
                  <a:pt x="681463" y="80771"/>
                </a:lnTo>
                <a:lnTo>
                  <a:pt x="643128" y="80771"/>
                </a:lnTo>
                <a:lnTo>
                  <a:pt x="641603" y="82295"/>
                </a:lnTo>
                <a:lnTo>
                  <a:pt x="638555" y="83819"/>
                </a:lnTo>
                <a:lnTo>
                  <a:pt x="637032" y="85343"/>
                </a:lnTo>
                <a:lnTo>
                  <a:pt x="633983" y="89915"/>
                </a:lnTo>
                <a:lnTo>
                  <a:pt x="632460" y="92963"/>
                </a:lnTo>
                <a:close/>
              </a:path>
              <a:path w="1556385" h="314325">
                <a:moveTo>
                  <a:pt x="701548" y="94487"/>
                </a:moveTo>
                <a:lnTo>
                  <a:pt x="682752" y="94487"/>
                </a:lnTo>
                <a:lnTo>
                  <a:pt x="688847" y="82295"/>
                </a:lnTo>
                <a:lnTo>
                  <a:pt x="691896" y="77723"/>
                </a:lnTo>
                <a:lnTo>
                  <a:pt x="696468" y="68579"/>
                </a:lnTo>
                <a:lnTo>
                  <a:pt x="701040" y="65531"/>
                </a:lnTo>
                <a:lnTo>
                  <a:pt x="704087" y="60959"/>
                </a:lnTo>
                <a:lnTo>
                  <a:pt x="707136" y="59435"/>
                </a:lnTo>
                <a:lnTo>
                  <a:pt x="711708" y="57912"/>
                </a:lnTo>
                <a:lnTo>
                  <a:pt x="714755" y="54863"/>
                </a:lnTo>
                <a:lnTo>
                  <a:pt x="723900" y="54863"/>
                </a:lnTo>
                <a:lnTo>
                  <a:pt x="739020" y="58031"/>
                </a:lnTo>
                <a:lnTo>
                  <a:pt x="749998" y="67627"/>
                </a:lnTo>
                <a:lnTo>
                  <a:pt x="755438" y="80771"/>
                </a:lnTo>
                <a:lnTo>
                  <a:pt x="716279" y="80771"/>
                </a:lnTo>
                <a:lnTo>
                  <a:pt x="713232" y="82295"/>
                </a:lnTo>
                <a:lnTo>
                  <a:pt x="711708" y="83819"/>
                </a:lnTo>
                <a:lnTo>
                  <a:pt x="710183" y="83819"/>
                </a:lnTo>
                <a:lnTo>
                  <a:pt x="707136" y="86867"/>
                </a:lnTo>
                <a:lnTo>
                  <a:pt x="705612" y="89915"/>
                </a:lnTo>
                <a:lnTo>
                  <a:pt x="702564" y="92963"/>
                </a:lnTo>
                <a:lnTo>
                  <a:pt x="701548" y="94487"/>
                </a:lnTo>
                <a:close/>
              </a:path>
              <a:path w="1556385" h="314325">
                <a:moveTo>
                  <a:pt x="615696" y="239267"/>
                </a:moveTo>
                <a:lnTo>
                  <a:pt x="586740" y="239267"/>
                </a:lnTo>
                <a:lnTo>
                  <a:pt x="586740" y="57912"/>
                </a:lnTo>
                <a:lnTo>
                  <a:pt x="611124" y="57912"/>
                </a:lnTo>
                <a:lnTo>
                  <a:pt x="612647" y="92963"/>
                </a:lnTo>
                <a:lnTo>
                  <a:pt x="632460" y="92963"/>
                </a:lnTo>
                <a:lnTo>
                  <a:pt x="629412" y="96012"/>
                </a:lnTo>
                <a:lnTo>
                  <a:pt x="615696" y="123443"/>
                </a:lnTo>
                <a:lnTo>
                  <a:pt x="615696" y="239267"/>
                </a:lnTo>
                <a:close/>
              </a:path>
              <a:path w="1556385" h="314325">
                <a:moveTo>
                  <a:pt x="687324" y="239267"/>
                </a:moveTo>
                <a:lnTo>
                  <a:pt x="658368" y="239267"/>
                </a:lnTo>
                <a:lnTo>
                  <a:pt x="658368" y="96012"/>
                </a:lnTo>
                <a:lnTo>
                  <a:pt x="656844" y="92963"/>
                </a:lnTo>
                <a:lnTo>
                  <a:pt x="656844" y="88391"/>
                </a:lnTo>
                <a:lnTo>
                  <a:pt x="655320" y="86867"/>
                </a:lnTo>
                <a:lnTo>
                  <a:pt x="655296" y="83796"/>
                </a:lnTo>
                <a:lnTo>
                  <a:pt x="653796" y="82295"/>
                </a:lnTo>
                <a:lnTo>
                  <a:pt x="652271" y="82295"/>
                </a:lnTo>
                <a:lnTo>
                  <a:pt x="650747" y="80771"/>
                </a:lnTo>
                <a:lnTo>
                  <a:pt x="681463" y="80771"/>
                </a:lnTo>
                <a:lnTo>
                  <a:pt x="682204" y="84796"/>
                </a:lnTo>
                <a:lnTo>
                  <a:pt x="682752" y="94487"/>
                </a:lnTo>
                <a:lnTo>
                  <a:pt x="701548" y="94487"/>
                </a:lnTo>
                <a:lnTo>
                  <a:pt x="699515" y="97535"/>
                </a:lnTo>
                <a:lnTo>
                  <a:pt x="697992" y="103631"/>
                </a:lnTo>
                <a:lnTo>
                  <a:pt x="694944" y="108203"/>
                </a:lnTo>
                <a:lnTo>
                  <a:pt x="687324" y="123443"/>
                </a:lnTo>
                <a:lnTo>
                  <a:pt x="687324" y="239267"/>
                </a:lnTo>
                <a:close/>
              </a:path>
              <a:path w="1556385" h="314325">
                <a:moveTo>
                  <a:pt x="758952" y="239267"/>
                </a:moveTo>
                <a:lnTo>
                  <a:pt x="729996" y="239267"/>
                </a:lnTo>
                <a:lnTo>
                  <a:pt x="729996" y="99059"/>
                </a:lnTo>
                <a:lnTo>
                  <a:pt x="728471" y="94487"/>
                </a:lnTo>
                <a:lnTo>
                  <a:pt x="728471" y="88391"/>
                </a:lnTo>
                <a:lnTo>
                  <a:pt x="726947" y="86867"/>
                </a:lnTo>
                <a:lnTo>
                  <a:pt x="725424" y="83819"/>
                </a:lnTo>
                <a:lnTo>
                  <a:pt x="725424" y="82295"/>
                </a:lnTo>
                <a:lnTo>
                  <a:pt x="723900" y="82295"/>
                </a:lnTo>
                <a:lnTo>
                  <a:pt x="722376" y="80771"/>
                </a:lnTo>
                <a:lnTo>
                  <a:pt x="755438" y="80771"/>
                </a:lnTo>
                <a:lnTo>
                  <a:pt x="756692" y="83819"/>
                </a:lnTo>
                <a:lnTo>
                  <a:pt x="758952" y="106679"/>
                </a:lnTo>
                <a:lnTo>
                  <a:pt x="758952" y="239267"/>
                </a:lnTo>
                <a:close/>
              </a:path>
              <a:path w="1556385" h="314325">
                <a:moveTo>
                  <a:pt x="62484" y="91439"/>
                </a:moveTo>
                <a:lnTo>
                  <a:pt x="28955" y="91439"/>
                </a:lnTo>
                <a:lnTo>
                  <a:pt x="36956" y="82010"/>
                </a:lnTo>
                <a:lnTo>
                  <a:pt x="68961" y="60007"/>
                </a:lnTo>
                <a:lnTo>
                  <a:pt x="92964" y="54863"/>
                </a:lnTo>
                <a:lnTo>
                  <a:pt x="105846" y="56006"/>
                </a:lnTo>
                <a:lnTo>
                  <a:pt x="117157" y="59435"/>
                </a:lnTo>
                <a:lnTo>
                  <a:pt x="127039" y="65150"/>
                </a:lnTo>
                <a:lnTo>
                  <a:pt x="135636" y="73151"/>
                </a:lnTo>
                <a:lnTo>
                  <a:pt x="140982" y="82295"/>
                </a:lnTo>
                <a:lnTo>
                  <a:pt x="79247" y="82295"/>
                </a:lnTo>
                <a:lnTo>
                  <a:pt x="74676" y="83819"/>
                </a:lnTo>
                <a:lnTo>
                  <a:pt x="71627" y="85343"/>
                </a:lnTo>
                <a:lnTo>
                  <a:pt x="62484" y="91439"/>
                </a:lnTo>
                <a:close/>
              </a:path>
              <a:path w="1556385" h="314325">
                <a:moveTo>
                  <a:pt x="32004" y="239267"/>
                </a:moveTo>
                <a:lnTo>
                  <a:pt x="0" y="239267"/>
                </a:lnTo>
                <a:lnTo>
                  <a:pt x="0" y="57912"/>
                </a:lnTo>
                <a:lnTo>
                  <a:pt x="28955" y="57912"/>
                </a:lnTo>
                <a:lnTo>
                  <a:pt x="28955" y="91439"/>
                </a:lnTo>
                <a:lnTo>
                  <a:pt x="62484" y="91439"/>
                </a:lnTo>
                <a:lnTo>
                  <a:pt x="57911" y="94487"/>
                </a:lnTo>
                <a:lnTo>
                  <a:pt x="53339" y="99059"/>
                </a:lnTo>
                <a:lnTo>
                  <a:pt x="47243" y="103631"/>
                </a:lnTo>
                <a:lnTo>
                  <a:pt x="42672" y="109727"/>
                </a:lnTo>
                <a:lnTo>
                  <a:pt x="36576" y="115823"/>
                </a:lnTo>
                <a:lnTo>
                  <a:pt x="32004" y="123443"/>
                </a:lnTo>
                <a:lnTo>
                  <a:pt x="32004" y="239267"/>
                </a:lnTo>
                <a:close/>
              </a:path>
              <a:path w="1556385" h="314325">
                <a:moveTo>
                  <a:pt x="149351" y="126491"/>
                </a:moveTo>
                <a:lnTo>
                  <a:pt x="117347" y="126491"/>
                </a:lnTo>
                <a:lnTo>
                  <a:pt x="116800" y="115681"/>
                </a:lnTo>
                <a:lnTo>
                  <a:pt x="115252" y="106298"/>
                </a:lnTo>
                <a:lnTo>
                  <a:pt x="112847" y="98631"/>
                </a:lnTo>
                <a:lnTo>
                  <a:pt x="109727" y="92963"/>
                </a:lnTo>
                <a:lnTo>
                  <a:pt x="105155" y="85343"/>
                </a:lnTo>
                <a:lnTo>
                  <a:pt x="97536" y="82295"/>
                </a:lnTo>
                <a:lnTo>
                  <a:pt x="140982" y="82295"/>
                </a:lnTo>
                <a:lnTo>
                  <a:pt x="141636" y="83415"/>
                </a:lnTo>
                <a:lnTo>
                  <a:pt x="145923" y="95821"/>
                </a:lnTo>
                <a:lnTo>
                  <a:pt x="148494" y="110228"/>
                </a:lnTo>
                <a:lnTo>
                  <a:pt x="149351" y="126491"/>
                </a:lnTo>
                <a:close/>
              </a:path>
              <a:path w="1556385" h="314325">
                <a:moveTo>
                  <a:pt x="541020" y="30479"/>
                </a:moveTo>
                <a:lnTo>
                  <a:pt x="399288" y="30479"/>
                </a:lnTo>
                <a:lnTo>
                  <a:pt x="399288" y="3048"/>
                </a:lnTo>
                <a:lnTo>
                  <a:pt x="541020" y="3048"/>
                </a:lnTo>
                <a:lnTo>
                  <a:pt x="541020" y="30479"/>
                </a:lnTo>
                <a:close/>
              </a:path>
              <a:path w="1556385" h="314325">
                <a:moveTo>
                  <a:pt x="486155" y="211835"/>
                </a:moveTo>
                <a:lnTo>
                  <a:pt x="454152" y="211835"/>
                </a:lnTo>
                <a:lnTo>
                  <a:pt x="454152" y="30479"/>
                </a:lnTo>
                <a:lnTo>
                  <a:pt x="486155" y="30479"/>
                </a:lnTo>
                <a:lnTo>
                  <a:pt x="486155" y="211835"/>
                </a:lnTo>
                <a:close/>
              </a:path>
              <a:path w="1556385" h="314325">
                <a:moveTo>
                  <a:pt x="541020" y="239267"/>
                </a:moveTo>
                <a:lnTo>
                  <a:pt x="399288" y="239267"/>
                </a:lnTo>
                <a:lnTo>
                  <a:pt x="399288" y="211835"/>
                </a:lnTo>
                <a:lnTo>
                  <a:pt x="541020" y="211835"/>
                </a:lnTo>
                <a:lnTo>
                  <a:pt x="541020" y="239267"/>
                </a:lnTo>
                <a:close/>
              </a:path>
              <a:path w="1556385" h="314325">
                <a:moveTo>
                  <a:pt x="1473708" y="57912"/>
                </a:moveTo>
                <a:lnTo>
                  <a:pt x="1443228" y="57912"/>
                </a:lnTo>
                <a:lnTo>
                  <a:pt x="1443228" y="7619"/>
                </a:lnTo>
                <a:lnTo>
                  <a:pt x="1473708" y="0"/>
                </a:lnTo>
                <a:lnTo>
                  <a:pt x="1473708" y="57912"/>
                </a:lnTo>
                <a:close/>
              </a:path>
              <a:path w="1556385" h="314325">
                <a:moveTo>
                  <a:pt x="1556003" y="83819"/>
                </a:moveTo>
                <a:lnTo>
                  <a:pt x="1391412" y="83819"/>
                </a:lnTo>
                <a:lnTo>
                  <a:pt x="1391412" y="57912"/>
                </a:lnTo>
                <a:lnTo>
                  <a:pt x="1556003" y="57912"/>
                </a:lnTo>
                <a:lnTo>
                  <a:pt x="1556003" y="83819"/>
                </a:lnTo>
                <a:close/>
              </a:path>
              <a:path w="1556385" h="314325">
                <a:moveTo>
                  <a:pt x="1525523" y="242315"/>
                </a:moveTo>
                <a:lnTo>
                  <a:pt x="1510283" y="242315"/>
                </a:lnTo>
                <a:lnTo>
                  <a:pt x="1494282" y="241220"/>
                </a:lnTo>
                <a:lnTo>
                  <a:pt x="1452229" y="218193"/>
                </a:lnTo>
                <a:lnTo>
                  <a:pt x="1443228" y="179831"/>
                </a:lnTo>
                <a:lnTo>
                  <a:pt x="1443228" y="83819"/>
                </a:lnTo>
                <a:lnTo>
                  <a:pt x="1473708" y="83819"/>
                </a:lnTo>
                <a:lnTo>
                  <a:pt x="1473708" y="176783"/>
                </a:lnTo>
                <a:lnTo>
                  <a:pt x="1474517" y="185594"/>
                </a:lnTo>
                <a:lnTo>
                  <a:pt x="1505378" y="214312"/>
                </a:lnTo>
                <a:lnTo>
                  <a:pt x="1514856" y="214883"/>
                </a:lnTo>
                <a:lnTo>
                  <a:pt x="1556003" y="214883"/>
                </a:lnTo>
                <a:lnTo>
                  <a:pt x="1556003" y="236219"/>
                </a:lnTo>
                <a:lnTo>
                  <a:pt x="1548383" y="239267"/>
                </a:lnTo>
                <a:lnTo>
                  <a:pt x="1540764" y="240791"/>
                </a:lnTo>
                <a:lnTo>
                  <a:pt x="1533144" y="240791"/>
                </a:lnTo>
                <a:lnTo>
                  <a:pt x="1525523" y="242315"/>
                </a:lnTo>
                <a:close/>
              </a:path>
              <a:path w="1556385" h="314325">
                <a:moveTo>
                  <a:pt x="1556003" y="214883"/>
                </a:moveTo>
                <a:lnTo>
                  <a:pt x="1527047" y="214883"/>
                </a:lnTo>
                <a:lnTo>
                  <a:pt x="1534668" y="213359"/>
                </a:lnTo>
                <a:lnTo>
                  <a:pt x="1540764" y="213359"/>
                </a:lnTo>
                <a:lnTo>
                  <a:pt x="1556003" y="210312"/>
                </a:lnTo>
                <a:lnTo>
                  <a:pt x="1556003" y="214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3608" y="31836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6300" y="3116579"/>
            <a:ext cx="775970" cy="175260"/>
          </a:xfrm>
          <a:custGeom>
            <a:avLst/>
            <a:gdLst/>
            <a:ahLst/>
            <a:cxnLst/>
            <a:rect l="l" t="t" r="r" b="b"/>
            <a:pathLst>
              <a:path w="775969" h="175260">
                <a:moveTo>
                  <a:pt x="685800" y="76200"/>
                </a:moveTo>
                <a:lnTo>
                  <a:pt x="685800" y="56388"/>
                </a:lnTo>
                <a:lnTo>
                  <a:pt x="688847" y="56388"/>
                </a:lnTo>
                <a:lnTo>
                  <a:pt x="691895" y="54863"/>
                </a:lnTo>
                <a:lnTo>
                  <a:pt x="694944" y="54863"/>
                </a:lnTo>
                <a:lnTo>
                  <a:pt x="701039" y="51816"/>
                </a:lnTo>
                <a:lnTo>
                  <a:pt x="705612" y="51816"/>
                </a:lnTo>
                <a:lnTo>
                  <a:pt x="708660" y="50292"/>
                </a:lnTo>
                <a:lnTo>
                  <a:pt x="716279" y="50292"/>
                </a:lnTo>
                <a:lnTo>
                  <a:pt x="720852" y="48768"/>
                </a:lnTo>
                <a:lnTo>
                  <a:pt x="736092" y="48768"/>
                </a:lnTo>
                <a:lnTo>
                  <a:pt x="754379" y="53340"/>
                </a:lnTo>
                <a:lnTo>
                  <a:pt x="763524" y="59436"/>
                </a:lnTo>
                <a:lnTo>
                  <a:pt x="766571" y="62484"/>
                </a:lnTo>
                <a:lnTo>
                  <a:pt x="769620" y="67056"/>
                </a:lnTo>
                <a:lnTo>
                  <a:pt x="719328" y="67056"/>
                </a:lnTo>
                <a:lnTo>
                  <a:pt x="713232" y="68580"/>
                </a:lnTo>
                <a:lnTo>
                  <a:pt x="705612" y="70104"/>
                </a:lnTo>
                <a:lnTo>
                  <a:pt x="693420" y="73152"/>
                </a:lnTo>
                <a:lnTo>
                  <a:pt x="685800" y="76200"/>
                </a:lnTo>
                <a:close/>
              </a:path>
              <a:path w="775969" h="175260">
                <a:moveTo>
                  <a:pt x="722376" y="175260"/>
                </a:moveTo>
                <a:lnTo>
                  <a:pt x="707136" y="175260"/>
                </a:lnTo>
                <a:lnTo>
                  <a:pt x="702563" y="173736"/>
                </a:lnTo>
                <a:lnTo>
                  <a:pt x="696468" y="172212"/>
                </a:lnTo>
                <a:lnTo>
                  <a:pt x="675132" y="144779"/>
                </a:lnTo>
                <a:lnTo>
                  <a:pt x="675132" y="140208"/>
                </a:lnTo>
                <a:lnTo>
                  <a:pt x="696563" y="107013"/>
                </a:lnTo>
                <a:lnTo>
                  <a:pt x="729995" y="100584"/>
                </a:lnTo>
                <a:lnTo>
                  <a:pt x="754379" y="100584"/>
                </a:lnTo>
                <a:lnTo>
                  <a:pt x="754379" y="83820"/>
                </a:lnTo>
                <a:lnTo>
                  <a:pt x="751332" y="77724"/>
                </a:lnTo>
                <a:lnTo>
                  <a:pt x="742188" y="68580"/>
                </a:lnTo>
                <a:lnTo>
                  <a:pt x="736092" y="67056"/>
                </a:lnTo>
                <a:lnTo>
                  <a:pt x="769620" y="67056"/>
                </a:lnTo>
                <a:lnTo>
                  <a:pt x="772668" y="71628"/>
                </a:lnTo>
                <a:lnTo>
                  <a:pt x="774192" y="76200"/>
                </a:lnTo>
                <a:lnTo>
                  <a:pt x="775715" y="82296"/>
                </a:lnTo>
                <a:lnTo>
                  <a:pt x="775715" y="117348"/>
                </a:lnTo>
                <a:lnTo>
                  <a:pt x="717804" y="117348"/>
                </a:lnTo>
                <a:lnTo>
                  <a:pt x="714756" y="118872"/>
                </a:lnTo>
                <a:lnTo>
                  <a:pt x="710184" y="120396"/>
                </a:lnTo>
                <a:lnTo>
                  <a:pt x="707136" y="121920"/>
                </a:lnTo>
                <a:lnTo>
                  <a:pt x="705612" y="123444"/>
                </a:lnTo>
                <a:lnTo>
                  <a:pt x="702563" y="124968"/>
                </a:lnTo>
                <a:lnTo>
                  <a:pt x="701039" y="128016"/>
                </a:lnTo>
                <a:lnTo>
                  <a:pt x="699516" y="129540"/>
                </a:lnTo>
                <a:lnTo>
                  <a:pt x="697992" y="132588"/>
                </a:lnTo>
                <a:lnTo>
                  <a:pt x="697992" y="143256"/>
                </a:lnTo>
                <a:lnTo>
                  <a:pt x="699516" y="146304"/>
                </a:lnTo>
                <a:lnTo>
                  <a:pt x="699516" y="147828"/>
                </a:lnTo>
                <a:lnTo>
                  <a:pt x="701039" y="149351"/>
                </a:lnTo>
                <a:lnTo>
                  <a:pt x="702563" y="152400"/>
                </a:lnTo>
                <a:lnTo>
                  <a:pt x="705612" y="155448"/>
                </a:lnTo>
                <a:lnTo>
                  <a:pt x="708660" y="155448"/>
                </a:lnTo>
                <a:lnTo>
                  <a:pt x="711707" y="156972"/>
                </a:lnTo>
                <a:lnTo>
                  <a:pt x="754684" y="156972"/>
                </a:lnTo>
                <a:lnTo>
                  <a:pt x="749807" y="163068"/>
                </a:lnTo>
                <a:lnTo>
                  <a:pt x="742188" y="167640"/>
                </a:lnTo>
                <a:lnTo>
                  <a:pt x="729995" y="173736"/>
                </a:lnTo>
                <a:lnTo>
                  <a:pt x="722376" y="175260"/>
                </a:lnTo>
                <a:close/>
              </a:path>
              <a:path w="775969" h="175260">
                <a:moveTo>
                  <a:pt x="754684" y="156972"/>
                </a:moveTo>
                <a:lnTo>
                  <a:pt x="722376" y="156972"/>
                </a:lnTo>
                <a:lnTo>
                  <a:pt x="728471" y="155448"/>
                </a:lnTo>
                <a:lnTo>
                  <a:pt x="740663" y="149351"/>
                </a:lnTo>
                <a:lnTo>
                  <a:pt x="746760" y="144779"/>
                </a:lnTo>
                <a:lnTo>
                  <a:pt x="754379" y="138684"/>
                </a:lnTo>
                <a:lnTo>
                  <a:pt x="754379" y="117348"/>
                </a:lnTo>
                <a:lnTo>
                  <a:pt x="775715" y="117348"/>
                </a:lnTo>
                <a:lnTo>
                  <a:pt x="775715" y="155448"/>
                </a:lnTo>
                <a:lnTo>
                  <a:pt x="755904" y="155448"/>
                </a:lnTo>
                <a:lnTo>
                  <a:pt x="754684" y="156972"/>
                </a:lnTo>
                <a:close/>
              </a:path>
              <a:path w="775969" h="175260">
                <a:moveTo>
                  <a:pt x="775715" y="172212"/>
                </a:moveTo>
                <a:lnTo>
                  <a:pt x="755904" y="172212"/>
                </a:lnTo>
                <a:lnTo>
                  <a:pt x="755904" y="155448"/>
                </a:lnTo>
                <a:lnTo>
                  <a:pt x="775715" y="155448"/>
                </a:lnTo>
                <a:lnTo>
                  <a:pt x="775715" y="172212"/>
                </a:lnTo>
                <a:close/>
              </a:path>
              <a:path w="775969" h="175260">
                <a:moveTo>
                  <a:pt x="413004" y="76200"/>
                </a:moveTo>
                <a:lnTo>
                  <a:pt x="413004" y="56388"/>
                </a:lnTo>
                <a:lnTo>
                  <a:pt x="416052" y="56388"/>
                </a:lnTo>
                <a:lnTo>
                  <a:pt x="419100" y="54863"/>
                </a:lnTo>
                <a:lnTo>
                  <a:pt x="422147" y="54863"/>
                </a:lnTo>
                <a:lnTo>
                  <a:pt x="428244" y="51816"/>
                </a:lnTo>
                <a:lnTo>
                  <a:pt x="432816" y="51816"/>
                </a:lnTo>
                <a:lnTo>
                  <a:pt x="435863" y="50292"/>
                </a:lnTo>
                <a:lnTo>
                  <a:pt x="443484" y="50292"/>
                </a:lnTo>
                <a:lnTo>
                  <a:pt x="448056" y="48768"/>
                </a:lnTo>
                <a:lnTo>
                  <a:pt x="463295" y="48768"/>
                </a:lnTo>
                <a:lnTo>
                  <a:pt x="481584" y="53340"/>
                </a:lnTo>
                <a:lnTo>
                  <a:pt x="490728" y="59436"/>
                </a:lnTo>
                <a:lnTo>
                  <a:pt x="493775" y="62484"/>
                </a:lnTo>
                <a:lnTo>
                  <a:pt x="496824" y="67056"/>
                </a:lnTo>
                <a:lnTo>
                  <a:pt x="446531" y="67056"/>
                </a:lnTo>
                <a:lnTo>
                  <a:pt x="440436" y="68580"/>
                </a:lnTo>
                <a:lnTo>
                  <a:pt x="432816" y="70104"/>
                </a:lnTo>
                <a:lnTo>
                  <a:pt x="420624" y="73152"/>
                </a:lnTo>
                <a:lnTo>
                  <a:pt x="413004" y="76200"/>
                </a:lnTo>
                <a:close/>
              </a:path>
              <a:path w="775969" h="175260">
                <a:moveTo>
                  <a:pt x="449579" y="175260"/>
                </a:moveTo>
                <a:lnTo>
                  <a:pt x="434339" y="175260"/>
                </a:lnTo>
                <a:lnTo>
                  <a:pt x="429768" y="173736"/>
                </a:lnTo>
                <a:lnTo>
                  <a:pt x="423671" y="172212"/>
                </a:lnTo>
                <a:lnTo>
                  <a:pt x="402336" y="144779"/>
                </a:lnTo>
                <a:lnTo>
                  <a:pt x="402336" y="140208"/>
                </a:lnTo>
                <a:lnTo>
                  <a:pt x="423767" y="107013"/>
                </a:lnTo>
                <a:lnTo>
                  <a:pt x="457200" y="100584"/>
                </a:lnTo>
                <a:lnTo>
                  <a:pt x="481584" y="100584"/>
                </a:lnTo>
                <a:lnTo>
                  <a:pt x="481584" y="83820"/>
                </a:lnTo>
                <a:lnTo>
                  <a:pt x="478536" y="77724"/>
                </a:lnTo>
                <a:lnTo>
                  <a:pt x="469392" y="68580"/>
                </a:lnTo>
                <a:lnTo>
                  <a:pt x="463295" y="67056"/>
                </a:lnTo>
                <a:lnTo>
                  <a:pt x="496824" y="67056"/>
                </a:lnTo>
                <a:lnTo>
                  <a:pt x="499871" y="71628"/>
                </a:lnTo>
                <a:lnTo>
                  <a:pt x="501395" y="76200"/>
                </a:lnTo>
                <a:lnTo>
                  <a:pt x="502920" y="82296"/>
                </a:lnTo>
                <a:lnTo>
                  <a:pt x="502920" y="117348"/>
                </a:lnTo>
                <a:lnTo>
                  <a:pt x="445007" y="117348"/>
                </a:lnTo>
                <a:lnTo>
                  <a:pt x="441960" y="118872"/>
                </a:lnTo>
                <a:lnTo>
                  <a:pt x="437388" y="120396"/>
                </a:lnTo>
                <a:lnTo>
                  <a:pt x="434339" y="121920"/>
                </a:lnTo>
                <a:lnTo>
                  <a:pt x="432816" y="123444"/>
                </a:lnTo>
                <a:lnTo>
                  <a:pt x="429768" y="124968"/>
                </a:lnTo>
                <a:lnTo>
                  <a:pt x="428244" y="128016"/>
                </a:lnTo>
                <a:lnTo>
                  <a:pt x="426720" y="129540"/>
                </a:lnTo>
                <a:lnTo>
                  <a:pt x="425195" y="132588"/>
                </a:lnTo>
                <a:lnTo>
                  <a:pt x="425195" y="143256"/>
                </a:lnTo>
                <a:lnTo>
                  <a:pt x="426720" y="146304"/>
                </a:lnTo>
                <a:lnTo>
                  <a:pt x="426720" y="147828"/>
                </a:lnTo>
                <a:lnTo>
                  <a:pt x="428244" y="149351"/>
                </a:lnTo>
                <a:lnTo>
                  <a:pt x="429768" y="152400"/>
                </a:lnTo>
                <a:lnTo>
                  <a:pt x="432816" y="155448"/>
                </a:lnTo>
                <a:lnTo>
                  <a:pt x="435863" y="155448"/>
                </a:lnTo>
                <a:lnTo>
                  <a:pt x="438912" y="156972"/>
                </a:lnTo>
                <a:lnTo>
                  <a:pt x="481888" y="156972"/>
                </a:lnTo>
                <a:lnTo>
                  <a:pt x="477012" y="163068"/>
                </a:lnTo>
                <a:lnTo>
                  <a:pt x="469392" y="167640"/>
                </a:lnTo>
                <a:lnTo>
                  <a:pt x="457200" y="173736"/>
                </a:lnTo>
                <a:lnTo>
                  <a:pt x="449579" y="175260"/>
                </a:lnTo>
                <a:close/>
              </a:path>
              <a:path w="775969" h="175260">
                <a:moveTo>
                  <a:pt x="481888" y="156972"/>
                </a:moveTo>
                <a:lnTo>
                  <a:pt x="449579" y="156972"/>
                </a:lnTo>
                <a:lnTo>
                  <a:pt x="455675" y="155448"/>
                </a:lnTo>
                <a:lnTo>
                  <a:pt x="467868" y="149351"/>
                </a:lnTo>
                <a:lnTo>
                  <a:pt x="473963" y="144779"/>
                </a:lnTo>
                <a:lnTo>
                  <a:pt x="481584" y="138684"/>
                </a:lnTo>
                <a:lnTo>
                  <a:pt x="481584" y="117348"/>
                </a:lnTo>
                <a:lnTo>
                  <a:pt x="502920" y="117348"/>
                </a:lnTo>
                <a:lnTo>
                  <a:pt x="502920" y="155448"/>
                </a:lnTo>
                <a:lnTo>
                  <a:pt x="483107" y="155448"/>
                </a:lnTo>
                <a:lnTo>
                  <a:pt x="481888" y="156972"/>
                </a:lnTo>
                <a:close/>
              </a:path>
              <a:path w="775969" h="175260">
                <a:moveTo>
                  <a:pt x="502920" y="172212"/>
                </a:moveTo>
                <a:lnTo>
                  <a:pt x="483107" y="172212"/>
                </a:lnTo>
                <a:lnTo>
                  <a:pt x="483107" y="155448"/>
                </a:lnTo>
                <a:lnTo>
                  <a:pt x="502920" y="155448"/>
                </a:lnTo>
                <a:lnTo>
                  <a:pt x="502920" y="172212"/>
                </a:lnTo>
                <a:close/>
              </a:path>
              <a:path w="775969" h="175260">
                <a:moveTo>
                  <a:pt x="60960" y="155448"/>
                </a:moveTo>
                <a:lnTo>
                  <a:pt x="41147" y="155448"/>
                </a:lnTo>
                <a:lnTo>
                  <a:pt x="41147" y="68580"/>
                </a:lnTo>
                <a:lnTo>
                  <a:pt x="4571" y="68580"/>
                </a:lnTo>
                <a:lnTo>
                  <a:pt x="4571" y="51816"/>
                </a:lnTo>
                <a:lnTo>
                  <a:pt x="60960" y="51816"/>
                </a:lnTo>
                <a:lnTo>
                  <a:pt x="60960" y="155448"/>
                </a:lnTo>
                <a:close/>
              </a:path>
              <a:path w="775969" h="175260">
                <a:moveTo>
                  <a:pt x="97535" y="172212"/>
                </a:moveTo>
                <a:lnTo>
                  <a:pt x="0" y="172212"/>
                </a:lnTo>
                <a:lnTo>
                  <a:pt x="0" y="155448"/>
                </a:lnTo>
                <a:lnTo>
                  <a:pt x="97535" y="155448"/>
                </a:lnTo>
                <a:lnTo>
                  <a:pt x="97535" y="172212"/>
                </a:lnTo>
                <a:close/>
              </a:path>
              <a:path w="775969" h="175260">
                <a:moveTo>
                  <a:pt x="176021" y="71628"/>
                </a:moveTo>
                <a:lnTo>
                  <a:pt x="153924" y="71628"/>
                </a:lnTo>
                <a:lnTo>
                  <a:pt x="170687" y="54863"/>
                </a:lnTo>
                <a:lnTo>
                  <a:pt x="176784" y="51816"/>
                </a:lnTo>
                <a:lnTo>
                  <a:pt x="181356" y="50292"/>
                </a:lnTo>
                <a:lnTo>
                  <a:pt x="187452" y="50292"/>
                </a:lnTo>
                <a:lnTo>
                  <a:pt x="190500" y="48768"/>
                </a:lnTo>
                <a:lnTo>
                  <a:pt x="193547" y="48768"/>
                </a:lnTo>
                <a:lnTo>
                  <a:pt x="203001" y="49601"/>
                </a:lnTo>
                <a:lnTo>
                  <a:pt x="226676" y="67056"/>
                </a:lnTo>
                <a:lnTo>
                  <a:pt x="184403" y="67056"/>
                </a:lnTo>
                <a:lnTo>
                  <a:pt x="182880" y="68580"/>
                </a:lnTo>
                <a:lnTo>
                  <a:pt x="179831" y="68580"/>
                </a:lnTo>
                <a:lnTo>
                  <a:pt x="176784" y="70104"/>
                </a:lnTo>
                <a:lnTo>
                  <a:pt x="176021" y="71628"/>
                </a:lnTo>
                <a:close/>
              </a:path>
              <a:path w="775969" h="175260">
                <a:moveTo>
                  <a:pt x="155447" y="172212"/>
                </a:moveTo>
                <a:lnTo>
                  <a:pt x="134112" y="172212"/>
                </a:lnTo>
                <a:lnTo>
                  <a:pt x="134112" y="51816"/>
                </a:lnTo>
                <a:lnTo>
                  <a:pt x="153924" y="51816"/>
                </a:lnTo>
                <a:lnTo>
                  <a:pt x="153924" y="71628"/>
                </a:lnTo>
                <a:lnTo>
                  <a:pt x="176021" y="71628"/>
                </a:lnTo>
                <a:lnTo>
                  <a:pt x="175260" y="73152"/>
                </a:lnTo>
                <a:lnTo>
                  <a:pt x="169164" y="76200"/>
                </a:lnTo>
                <a:lnTo>
                  <a:pt x="166115" y="80772"/>
                </a:lnTo>
                <a:lnTo>
                  <a:pt x="155447" y="91440"/>
                </a:lnTo>
                <a:lnTo>
                  <a:pt x="155447" y="172212"/>
                </a:lnTo>
                <a:close/>
              </a:path>
              <a:path w="775969" h="175260">
                <a:moveTo>
                  <a:pt x="231647" y="172212"/>
                </a:moveTo>
                <a:lnTo>
                  <a:pt x="211835" y="172212"/>
                </a:lnTo>
                <a:lnTo>
                  <a:pt x="211835" y="85344"/>
                </a:lnTo>
                <a:lnTo>
                  <a:pt x="208787" y="79248"/>
                </a:lnTo>
                <a:lnTo>
                  <a:pt x="202692" y="70104"/>
                </a:lnTo>
                <a:lnTo>
                  <a:pt x="196596" y="67056"/>
                </a:lnTo>
                <a:lnTo>
                  <a:pt x="226676" y="67056"/>
                </a:lnTo>
                <a:lnTo>
                  <a:pt x="229361" y="74104"/>
                </a:lnTo>
                <a:lnTo>
                  <a:pt x="231076" y="83034"/>
                </a:lnTo>
                <a:lnTo>
                  <a:pt x="231560" y="91440"/>
                </a:lnTo>
                <a:lnTo>
                  <a:pt x="231647" y="172212"/>
                </a:lnTo>
                <a:close/>
              </a:path>
              <a:path w="775969" h="175260">
                <a:moveTo>
                  <a:pt x="263652" y="172212"/>
                </a:moveTo>
                <a:lnTo>
                  <a:pt x="263652" y="15240"/>
                </a:lnTo>
                <a:lnTo>
                  <a:pt x="304800" y="15240"/>
                </a:lnTo>
                <a:lnTo>
                  <a:pt x="321944" y="16383"/>
                </a:lnTo>
                <a:lnTo>
                  <a:pt x="336803" y="19812"/>
                </a:lnTo>
                <a:lnTo>
                  <a:pt x="349376" y="25527"/>
                </a:lnTo>
                <a:lnTo>
                  <a:pt x="359663" y="33528"/>
                </a:lnTo>
                <a:lnTo>
                  <a:pt x="286512" y="33528"/>
                </a:lnTo>
                <a:lnTo>
                  <a:pt x="286512" y="153924"/>
                </a:lnTo>
                <a:lnTo>
                  <a:pt x="356615" y="153924"/>
                </a:lnTo>
                <a:lnTo>
                  <a:pt x="352044" y="158496"/>
                </a:lnTo>
                <a:lnTo>
                  <a:pt x="339852" y="164592"/>
                </a:lnTo>
                <a:lnTo>
                  <a:pt x="332231" y="167640"/>
                </a:lnTo>
                <a:lnTo>
                  <a:pt x="324612" y="169163"/>
                </a:lnTo>
                <a:lnTo>
                  <a:pt x="318635" y="170926"/>
                </a:lnTo>
                <a:lnTo>
                  <a:pt x="312229" y="171831"/>
                </a:lnTo>
                <a:lnTo>
                  <a:pt x="305538" y="172164"/>
                </a:lnTo>
                <a:lnTo>
                  <a:pt x="263652" y="172212"/>
                </a:lnTo>
                <a:close/>
              </a:path>
              <a:path w="775969" h="175260">
                <a:moveTo>
                  <a:pt x="356615" y="153924"/>
                </a:moveTo>
                <a:lnTo>
                  <a:pt x="301752" y="153924"/>
                </a:lnTo>
                <a:lnTo>
                  <a:pt x="325516" y="150185"/>
                </a:lnTo>
                <a:lnTo>
                  <a:pt x="342138" y="138874"/>
                </a:lnTo>
                <a:lnTo>
                  <a:pt x="351901" y="119848"/>
                </a:lnTo>
                <a:lnTo>
                  <a:pt x="355092" y="92963"/>
                </a:lnTo>
                <a:lnTo>
                  <a:pt x="355044" y="85248"/>
                </a:lnTo>
                <a:lnTo>
                  <a:pt x="354711" y="78105"/>
                </a:lnTo>
                <a:lnTo>
                  <a:pt x="353806" y="71532"/>
                </a:lnTo>
                <a:lnTo>
                  <a:pt x="352044" y="65532"/>
                </a:lnTo>
                <a:lnTo>
                  <a:pt x="350520" y="57912"/>
                </a:lnTo>
                <a:lnTo>
                  <a:pt x="326135" y="36576"/>
                </a:lnTo>
                <a:lnTo>
                  <a:pt x="320039" y="33528"/>
                </a:lnTo>
                <a:lnTo>
                  <a:pt x="359663" y="33528"/>
                </a:lnTo>
                <a:lnTo>
                  <a:pt x="367664" y="44719"/>
                </a:lnTo>
                <a:lnTo>
                  <a:pt x="373380" y="57912"/>
                </a:lnTo>
                <a:lnTo>
                  <a:pt x="376809" y="73390"/>
                </a:lnTo>
                <a:lnTo>
                  <a:pt x="377952" y="91440"/>
                </a:lnTo>
                <a:lnTo>
                  <a:pt x="377952" y="106680"/>
                </a:lnTo>
                <a:lnTo>
                  <a:pt x="376428" y="114300"/>
                </a:lnTo>
                <a:lnTo>
                  <a:pt x="373379" y="126492"/>
                </a:lnTo>
                <a:lnTo>
                  <a:pt x="370331" y="132588"/>
                </a:lnTo>
                <a:lnTo>
                  <a:pt x="368807" y="138684"/>
                </a:lnTo>
                <a:lnTo>
                  <a:pt x="364236" y="144779"/>
                </a:lnTo>
                <a:lnTo>
                  <a:pt x="361188" y="149351"/>
                </a:lnTo>
                <a:lnTo>
                  <a:pt x="356615" y="153924"/>
                </a:lnTo>
                <a:close/>
              </a:path>
              <a:path w="775969" h="175260">
                <a:moveTo>
                  <a:pt x="586739" y="51816"/>
                </a:moveTo>
                <a:lnTo>
                  <a:pt x="565404" y="51816"/>
                </a:lnTo>
                <a:lnTo>
                  <a:pt x="565404" y="18288"/>
                </a:lnTo>
                <a:lnTo>
                  <a:pt x="586739" y="12192"/>
                </a:lnTo>
                <a:lnTo>
                  <a:pt x="586739" y="51816"/>
                </a:lnTo>
                <a:close/>
              </a:path>
              <a:path w="775969" h="175260">
                <a:moveTo>
                  <a:pt x="640079" y="68580"/>
                </a:moveTo>
                <a:lnTo>
                  <a:pt x="531876" y="68580"/>
                </a:lnTo>
                <a:lnTo>
                  <a:pt x="531876" y="51816"/>
                </a:lnTo>
                <a:lnTo>
                  <a:pt x="640079" y="51816"/>
                </a:lnTo>
                <a:lnTo>
                  <a:pt x="640079" y="68580"/>
                </a:lnTo>
                <a:close/>
              </a:path>
              <a:path w="775969" h="175260">
                <a:moveTo>
                  <a:pt x="626363" y="173736"/>
                </a:moveTo>
                <a:lnTo>
                  <a:pt x="611124" y="173736"/>
                </a:lnTo>
                <a:lnTo>
                  <a:pt x="600289" y="173140"/>
                </a:lnTo>
                <a:lnTo>
                  <a:pt x="567880" y="150685"/>
                </a:lnTo>
                <a:lnTo>
                  <a:pt x="565404" y="132588"/>
                </a:lnTo>
                <a:lnTo>
                  <a:pt x="565404" y="68580"/>
                </a:lnTo>
                <a:lnTo>
                  <a:pt x="586739" y="68580"/>
                </a:lnTo>
                <a:lnTo>
                  <a:pt x="586739" y="138684"/>
                </a:lnTo>
                <a:lnTo>
                  <a:pt x="588263" y="146304"/>
                </a:lnTo>
                <a:lnTo>
                  <a:pt x="592836" y="149351"/>
                </a:lnTo>
                <a:lnTo>
                  <a:pt x="597407" y="153924"/>
                </a:lnTo>
                <a:lnTo>
                  <a:pt x="605028" y="156972"/>
                </a:lnTo>
                <a:lnTo>
                  <a:pt x="640079" y="156972"/>
                </a:lnTo>
                <a:lnTo>
                  <a:pt x="640079" y="170688"/>
                </a:lnTo>
                <a:lnTo>
                  <a:pt x="635507" y="172212"/>
                </a:lnTo>
                <a:lnTo>
                  <a:pt x="630936" y="172212"/>
                </a:lnTo>
                <a:lnTo>
                  <a:pt x="626363" y="173736"/>
                </a:lnTo>
                <a:close/>
              </a:path>
              <a:path w="775969" h="175260">
                <a:moveTo>
                  <a:pt x="640079" y="156972"/>
                </a:moveTo>
                <a:lnTo>
                  <a:pt x="617220" y="156972"/>
                </a:lnTo>
                <a:lnTo>
                  <a:pt x="621792" y="155448"/>
                </a:lnTo>
                <a:lnTo>
                  <a:pt x="630936" y="155448"/>
                </a:lnTo>
                <a:lnTo>
                  <a:pt x="640079" y="152400"/>
                </a:lnTo>
                <a:lnTo>
                  <a:pt x="640079" y="156972"/>
                </a:lnTo>
                <a:close/>
              </a:path>
              <a:path w="775969" h="175260">
                <a:moveTo>
                  <a:pt x="51815" y="1524"/>
                </a:moveTo>
                <a:lnTo>
                  <a:pt x="42671" y="1524"/>
                </a:lnTo>
                <a:lnTo>
                  <a:pt x="45719" y="0"/>
                </a:lnTo>
                <a:lnTo>
                  <a:pt x="50292" y="0"/>
                </a:lnTo>
                <a:lnTo>
                  <a:pt x="51815" y="1524"/>
                </a:lnTo>
                <a:close/>
              </a:path>
              <a:path w="775969" h="175260">
                <a:moveTo>
                  <a:pt x="56387" y="32004"/>
                </a:moveTo>
                <a:lnTo>
                  <a:pt x="39624" y="32004"/>
                </a:lnTo>
                <a:lnTo>
                  <a:pt x="33528" y="25908"/>
                </a:lnTo>
                <a:lnTo>
                  <a:pt x="32003" y="22860"/>
                </a:lnTo>
                <a:lnTo>
                  <a:pt x="32003" y="10668"/>
                </a:lnTo>
                <a:lnTo>
                  <a:pt x="41147" y="1524"/>
                </a:lnTo>
                <a:lnTo>
                  <a:pt x="54864" y="1524"/>
                </a:lnTo>
                <a:lnTo>
                  <a:pt x="62484" y="9144"/>
                </a:lnTo>
                <a:lnTo>
                  <a:pt x="62484" y="10668"/>
                </a:lnTo>
                <a:lnTo>
                  <a:pt x="64007" y="12192"/>
                </a:lnTo>
                <a:lnTo>
                  <a:pt x="64007" y="21336"/>
                </a:lnTo>
                <a:lnTo>
                  <a:pt x="62484" y="22860"/>
                </a:lnTo>
                <a:lnTo>
                  <a:pt x="62484" y="25908"/>
                </a:lnTo>
                <a:lnTo>
                  <a:pt x="56387" y="32004"/>
                </a:lnTo>
                <a:close/>
              </a:path>
              <a:path w="775969" h="175260">
                <a:moveTo>
                  <a:pt x="51815" y="33528"/>
                </a:moveTo>
                <a:lnTo>
                  <a:pt x="42671" y="33528"/>
                </a:lnTo>
                <a:lnTo>
                  <a:pt x="41147" y="32004"/>
                </a:lnTo>
                <a:lnTo>
                  <a:pt x="54864" y="32004"/>
                </a:lnTo>
                <a:lnTo>
                  <a:pt x="51815" y="335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3608" y="35097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7155" y="3442715"/>
            <a:ext cx="928369" cy="175260"/>
          </a:xfrm>
          <a:custGeom>
            <a:avLst/>
            <a:gdLst/>
            <a:ahLst/>
            <a:cxnLst/>
            <a:rect l="l" t="t" r="r" b="b"/>
            <a:pathLst>
              <a:path w="928369" h="175260">
                <a:moveTo>
                  <a:pt x="65531" y="175260"/>
                </a:moveTo>
                <a:lnTo>
                  <a:pt x="47243" y="175260"/>
                </a:lnTo>
                <a:lnTo>
                  <a:pt x="39624" y="173736"/>
                </a:lnTo>
                <a:lnTo>
                  <a:pt x="32004" y="170687"/>
                </a:lnTo>
                <a:lnTo>
                  <a:pt x="19812" y="164592"/>
                </a:lnTo>
                <a:lnTo>
                  <a:pt x="15240" y="158496"/>
                </a:lnTo>
                <a:lnTo>
                  <a:pt x="10668" y="153924"/>
                </a:lnTo>
                <a:lnTo>
                  <a:pt x="6096" y="146304"/>
                </a:lnTo>
                <a:lnTo>
                  <a:pt x="4571" y="138684"/>
                </a:lnTo>
                <a:lnTo>
                  <a:pt x="2571" y="132707"/>
                </a:lnTo>
                <a:lnTo>
                  <a:pt x="1143" y="126301"/>
                </a:lnTo>
                <a:lnTo>
                  <a:pt x="285" y="119610"/>
                </a:lnTo>
                <a:lnTo>
                  <a:pt x="0" y="112775"/>
                </a:lnTo>
                <a:lnTo>
                  <a:pt x="285" y="105941"/>
                </a:lnTo>
                <a:lnTo>
                  <a:pt x="1142" y="99250"/>
                </a:lnTo>
                <a:lnTo>
                  <a:pt x="2571" y="92844"/>
                </a:lnTo>
                <a:lnTo>
                  <a:pt x="4571" y="86868"/>
                </a:lnTo>
                <a:lnTo>
                  <a:pt x="6096" y="79248"/>
                </a:lnTo>
                <a:lnTo>
                  <a:pt x="19812" y="60960"/>
                </a:lnTo>
                <a:lnTo>
                  <a:pt x="25908" y="56387"/>
                </a:lnTo>
                <a:lnTo>
                  <a:pt x="41147" y="50292"/>
                </a:lnTo>
                <a:lnTo>
                  <a:pt x="48768" y="48768"/>
                </a:lnTo>
                <a:lnTo>
                  <a:pt x="67056" y="48768"/>
                </a:lnTo>
                <a:lnTo>
                  <a:pt x="74675" y="50292"/>
                </a:lnTo>
                <a:lnTo>
                  <a:pt x="80772" y="53340"/>
                </a:lnTo>
                <a:lnTo>
                  <a:pt x="88391" y="56387"/>
                </a:lnTo>
                <a:lnTo>
                  <a:pt x="94487" y="59436"/>
                </a:lnTo>
                <a:lnTo>
                  <a:pt x="99059" y="65532"/>
                </a:lnTo>
                <a:lnTo>
                  <a:pt x="100584" y="67056"/>
                </a:lnTo>
                <a:lnTo>
                  <a:pt x="50291" y="67056"/>
                </a:lnTo>
                <a:lnTo>
                  <a:pt x="41147" y="70104"/>
                </a:lnTo>
                <a:lnTo>
                  <a:pt x="32004" y="76200"/>
                </a:lnTo>
                <a:lnTo>
                  <a:pt x="30479" y="80772"/>
                </a:lnTo>
                <a:lnTo>
                  <a:pt x="24383" y="89915"/>
                </a:lnTo>
                <a:lnTo>
                  <a:pt x="22859" y="94487"/>
                </a:lnTo>
                <a:lnTo>
                  <a:pt x="22859" y="100584"/>
                </a:lnTo>
                <a:lnTo>
                  <a:pt x="21336" y="106680"/>
                </a:lnTo>
                <a:lnTo>
                  <a:pt x="21336" y="118872"/>
                </a:lnTo>
                <a:lnTo>
                  <a:pt x="22859" y="126492"/>
                </a:lnTo>
                <a:lnTo>
                  <a:pt x="24413" y="131183"/>
                </a:lnTo>
                <a:lnTo>
                  <a:pt x="25908" y="137160"/>
                </a:lnTo>
                <a:lnTo>
                  <a:pt x="51815" y="156972"/>
                </a:lnTo>
                <a:lnTo>
                  <a:pt x="97536" y="156972"/>
                </a:lnTo>
                <a:lnTo>
                  <a:pt x="92963" y="163068"/>
                </a:lnTo>
                <a:lnTo>
                  <a:pt x="86868" y="166115"/>
                </a:lnTo>
                <a:lnTo>
                  <a:pt x="80772" y="170687"/>
                </a:lnTo>
                <a:lnTo>
                  <a:pt x="73151" y="173736"/>
                </a:lnTo>
                <a:lnTo>
                  <a:pt x="65531" y="175260"/>
                </a:lnTo>
                <a:close/>
              </a:path>
              <a:path w="928369" h="175260">
                <a:moveTo>
                  <a:pt x="97536" y="156972"/>
                </a:moveTo>
                <a:lnTo>
                  <a:pt x="62483" y="156972"/>
                </a:lnTo>
                <a:lnTo>
                  <a:pt x="68579" y="155448"/>
                </a:lnTo>
                <a:lnTo>
                  <a:pt x="73151" y="153924"/>
                </a:lnTo>
                <a:lnTo>
                  <a:pt x="92963" y="117348"/>
                </a:lnTo>
                <a:lnTo>
                  <a:pt x="92963" y="105156"/>
                </a:lnTo>
                <a:lnTo>
                  <a:pt x="91440" y="97536"/>
                </a:lnTo>
                <a:lnTo>
                  <a:pt x="89886" y="92844"/>
                </a:lnTo>
                <a:lnTo>
                  <a:pt x="88391" y="86868"/>
                </a:lnTo>
                <a:lnTo>
                  <a:pt x="82296" y="77724"/>
                </a:lnTo>
                <a:lnTo>
                  <a:pt x="76200" y="71627"/>
                </a:lnTo>
                <a:lnTo>
                  <a:pt x="62483" y="67056"/>
                </a:lnTo>
                <a:lnTo>
                  <a:pt x="100584" y="67056"/>
                </a:lnTo>
                <a:lnTo>
                  <a:pt x="114014" y="103536"/>
                </a:lnTo>
                <a:lnTo>
                  <a:pt x="114300" y="111252"/>
                </a:lnTo>
                <a:lnTo>
                  <a:pt x="114014" y="118086"/>
                </a:lnTo>
                <a:lnTo>
                  <a:pt x="103631" y="150875"/>
                </a:lnTo>
                <a:lnTo>
                  <a:pt x="97536" y="156972"/>
                </a:lnTo>
                <a:close/>
              </a:path>
              <a:path w="928369" h="175260">
                <a:moveTo>
                  <a:pt x="886968" y="175260"/>
                </a:moveTo>
                <a:lnTo>
                  <a:pt x="879348" y="175260"/>
                </a:lnTo>
                <a:lnTo>
                  <a:pt x="871632" y="174974"/>
                </a:lnTo>
                <a:lnTo>
                  <a:pt x="833628" y="158496"/>
                </a:lnTo>
                <a:lnTo>
                  <a:pt x="820173" y="119610"/>
                </a:lnTo>
                <a:lnTo>
                  <a:pt x="819912" y="112775"/>
                </a:lnTo>
                <a:lnTo>
                  <a:pt x="819912" y="103632"/>
                </a:lnTo>
                <a:lnTo>
                  <a:pt x="822959" y="88392"/>
                </a:lnTo>
                <a:lnTo>
                  <a:pt x="829056" y="73152"/>
                </a:lnTo>
                <a:lnTo>
                  <a:pt x="835151" y="68580"/>
                </a:lnTo>
                <a:lnTo>
                  <a:pt x="839723" y="62484"/>
                </a:lnTo>
                <a:lnTo>
                  <a:pt x="844295" y="57912"/>
                </a:lnTo>
                <a:lnTo>
                  <a:pt x="851915" y="54863"/>
                </a:lnTo>
                <a:lnTo>
                  <a:pt x="858012" y="50292"/>
                </a:lnTo>
                <a:lnTo>
                  <a:pt x="865632" y="48768"/>
                </a:lnTo>
                <a:lnTo>
                  <a:pt x="883919" y="48768"/>
                </a:lnTo>
                <a:lnTo>
                  <a:pt x="891539" y="50292"/>
                </a:lnTo>
                <a:lnTo>
                  <a:pt x="909828" y="59436"/>
                </a:lnTo>
                <a:lnTo>
                  <a:pt x="915923" y="65532"/>
                </a:lnTo>
                <a:lnTo>
                  <a:pt x="870204" y="65532"/>
                </a:lnTo>
                <a:lnTo>
                  <a:pt x="861059" y="68580"/>
                </a:lnTo>
                <a:lnTo>
                  <a:pt x="858012" y="70104"/>
                </a:lnTo>
                <a:lnTo>
                  <a:pt x="848868" y="79248"/>
                </a:lnTo>
                <a:lnTo>
                  <a:pt x="845819" y="88392"/>
                </a:lnTo>
                <a:lnTo>
                  <a:pt x="842772" y="91440"/>
                </a:lnTo>
                <a:lnTo>
                  <a:pt x="842772" y="97536"/>
                </a:lnTo>
                <a:lnTo>
                  <a:pt x="841248" y="102108"/>
                </a:lnTo>
                <a:lnTo>
                  <a:pt x="928115" y="102108"/>
                </a:lnTo>
                <a:lnTo>
                  <a:pt x="928115" y="111252"/>
                </a:lnTo>
                <a:lnTo>
                  <a:pt x="926592" y="112775"/>
                </a:lnTo>
                <a:lnTo>
                  <a:pt x="926592" y="118872"/>
                </a:lnTo>
                <a:lnTo>
                  <a:pt x="841248" y="118872"/>
                </a:lnTo>
                <a:lnTo>
                  <a:pt x="842057" y="127468"/>
                </a:lnTo>
                <a:lnTo>
                  <a:pt x="872918" y="156400"/>
                </a:lnTo>
                <a:lnTo>
                  <a:pt x="882395" y="156972"/>
                </a:lnTo>
                <a:lnTo>
                  <a:pt x="920495" y="156972"/>
                </a:lnTo>
                <a:lnTo>
                  <a:pt x="920495" y="169163"/>
                </a:lnTo>
                <a:lnTo>
                  <a:pt x="915923" y="170687"/>
                </a:lnTo>
                <a:lnTo>
                  <a:pt x="908304" y="172212"/>
                </a:lnTo>
                <a:lnTo>
                  <a:pt x="902207" y="173736"/>
                </a:lnTo>
                <a:lnTo>
                  <a:pt x="894588" y="173736"/>
                </a:lnTo>
                <a:lnTo>
                  <a:pt x="886968" y="175260"/>
                </a:lnTo>
                <a:close/>
              </a:path>
              <a:path w="928369" h="175260">
                <a:moveTo>
                  <a:pt x="928115" y="102108"/>
                </a:moveTo>
                <a:lnTo>
                  <a:pt x="905256" y="102108"/>
                </a:lnTo>
                <a:lnTo>
                  <a:pt x="905256" y="91440"/>
                </a:lnTo>
                <a:lnTo>
                  <a:pt x="903732" y="88392"/>
                </a:lnTo>
                <a:lnTo>
                  <a:pt x="900683" y="79248"/>
                </a:lnTo>
                <a:lnTo>
                  <a:pt x="897636" y="76200"/>
                </a:lnTo>
                <a:lnTo>
                  <a:pt x="896112" y="73152"/>
                </a:lnTo>
                <a:lnTo>
                  <a:pt x="891539" y="70104"/>
                </a:lnTo>
                <a:lnTo>
                  <a:pt x="888492" y="68580"/>
                </a:lnTo>
                <a:lnTo>
                  <a:pt x="879348" y="65532"/>
                </a:lnTo>
                <a:lnTo>
                  <a:pt x="915923" y="65532"/>
                </a:lnTo>
                <a:lnTo>
                  <a:pt x="918972" y="68580"/>
                </a:lnTo>
                <a:lnTo>
                  <a:pt x="922019" y="74675"/>
                </a:lnTo>
                <a:lnTo>
                  <a:pt x="923544" y="82296"/>
                </a:lnTo>
                <a:lnTo>
                  <a:pt x="926592" y="88392"/>
                </a:lnTo>
                <a:lnTo>
                  <a:pt x="928115" y="97536"/>
                </a:lnTo>
                <a:lnTo>
                  <a:pt x="928115" y="102108"/>
                </a:lnTo>
                <a:close/>
              </a:path>
              <a:path w="928369" h="175260">
                <a:moveTo>
                  <a:pt x="920495" y="156972"/>
                </a:moveTo>
                <a:lnTo>
                  <a:pt x="896112" y="156972"/>
                </a:lnTo>
                <a:lnTo>
                  <a:pt x="899159" y="155448"/>
                </a:lnTo>
                <a:lnTo>
                  <a:pt x="906780" y="155448"/>
                </a:lnTo>
                <a:lnTo>
                  <a:pt x="909828" y="153924"/>
                </a:lnTo>
                <a:lnTo>
                  <a:pt x="915923" y="153924"/>
                </a:lnTo>
                <a:lnTo>
                  <a:pt x="918972" y="152400"/>
                </a:lnTo>
                <a:lnTo>
                  <a:pt x="920495" y="152400"/>
                </a:lnTo>
                <a:lnTo>
                  <a:pt x="920495" y="156972"/>
                </a:lnTo>
                <a:close/>
              </a:path>
              <a:path w="928369" h="175260">
                <a:moveTo>
                  <a:pt x="614172" y="155448"/>
                </a:moveTo>
                <a:lnTo>
                  <a:pt x="594360" y="155448"/>
                </a:lnTo>
                <a:lnTo>
                  <a:pt x="594360" y="68580"/>
                </a:lnTo>
                <a:lnTo>
                  <a:pt x="557783" y="68580"/>
                </a:lnTo>
                <a:lnTo>
                  <a:pt x="557783" y="51815"/>
                </a:lnTo>
                <a:lnTo>
                  <a:pt x="614172" y="51815"/>
                </a:lnTo>
                <a:lnTo>
                  <a:pt x="614172" y="155448"/>
                </a:lnTo>
                <a:close/>
              </a:path>
              <a:path w="928369" h="175260">
                <a:moveTo>
                  <a:pt x="650748" y="172212"/>
                </a:moveTo>
                <a:lnTo>
                  <a:pt x="553212" y="172212"/>
                </a:lnTo>
                <a:lnTo>
                  <a:pt x="553212" y="155448"/>
                </a:lnTo>
                <a:lnTo>
                  <a:pt x="650748" y="155448"/>
                </a:lnTo>
                <a:lnTo>
                  <a:pt x="650748" y="172212"/>
                </a:lnTo>
                <a:close/>
              </a:path>
              <a:path w="928369" h="175260">
                <a:moveTo>
                  <a:pt x="185928" y="175260"/>
                </a:moveTo>
                <a:lnTo>
                  <a:pt x="181356" y="175260"/>
                </a:lnTo>
                <a:lnTo>
                  <a:pt x="172783" y="174426"/>
                </a:lnTo>
                <a:lnTo>
                  <a:pt x="144065" y="140993"/>
                </a:lnTo>
                <a:lnTo>
                  <a:pt x="143256" y="131063"/>
                </a:lnTo>
                <a:lnTo>
                  <a:pt x="143256" y="51815"/>
                </a:lnTo>
                <a:lnTo>
                  <a:pt x="164591" y="51815"/>
                </a:lnTo>
                <a:lnTo>
                  <a:pt x="164591" y="129540"/>
                </a:lnTo>
                <a:lnTo>
                  <a:pt x="165996" y="141541"/>
                </a:lnTo>
                <a:lnTo>
                  <a:pt x="170116" y="150114"/>
                </a:lnTo>
                <a:lnTo>
                  <a:pt x="176807" y="155257"/>
                </a:lnTo>
                <a:lnTo>
                  <a:pt x="185928" y="156972"/>
                </a:lnTo>
                <a:lnTo>
                  <a:pt x="217931" y="156972"/>
                </a:lnTo>
                <a:lnTo>
                  <a:pt x="208787" y="166115"/>
                </a:lnTo>
                <a:lnTo>
                  <a:pt x="204215" y="167640"/>
                </a:lnTo>
                <a:lnTo>
                  <a:pt x="201168" y="170687"/>
                </a:lnTo>
                <a:lnTo>
                  <a:pt x="198119" y="172212"/>
                </a:lnTo>
                <a:lnTo>
                  <a:pt x="195072" y="172212"/>
                </a:lnTo>
                <a:lnTo>
                  <a:pt x="192024" y="173736"/>
                </a:lnTo>
                <a:lnTo>
                  <a:pt x="188975" y="173736"/>
                </a:lnTo>
                <a:lnTo>
                  <a:pt x="185928" y="175260"/>
                </a:lnTo>
                <a:close/>
              </a:path>
              <a:path w="928369" h="175260">
                <a:moveTo>
                  <a:pt x="217931" y="156972"/>
                </a:moveTo>
                <a:lnTo>
                  <a:pt x="190500" y="156972"/>
                </a:lnTo>
                <a:lnTo>
                  <a:pt x="193547" y="155448"/>
                </a:lnTo>
                <a:lnTo>
                  <a:pt x="196596" y="155448"/>
                </a:lnTo>
                <a:lnTo>
                  <a:pt x="201168" y="150875"/>
                </a:lnTo>
                <a:lnTo>
                  <a:pt x="207263" y="147827"/>
                </a:lnTo>
                <a:lnTo>
                  <a:pt x="210312" y="143256"/>
                </a:lnTo>
                <a:lnTo>
                  <a:pt x="216408" y="137160"/>
                </a:lnTo>
                <a:lnTo>
                  <a:pt x="220979" y="131063"/>
                </a:lnTo>
                <a:lnTo>
                  <a:pt x="220979" y="51815"/>
                </a:lnTo>
                <a:lnTo>
                  <a:pt x="240791" y="51815"/>
                </a:lnTo>
                <a:lnTo>
                  <a:pt x="240791" y="152400"/>
                </a:lnTo>
                <a:lnTo>
                  <a:pt x="220979" y="152400"/>
                </a:lnTo>
                <a:lnTo>
                  <a:pt x="217931" y="156972"/>
                </a:lnTo>
                <a:close/>
              </a:path>
              <a:path w="928369" h="175260">
                <a:moveTo>
                  <a:pt x="240791" y="172212"/>
                </a:moveTo>
                <a:lnTo>
                  <a:pt x="222504" y="172212"/>
                </a:lnTo>
                <a:lnTo>
                  <a:pt x="220979" y="152400"/>
                </a:lnTo>
                <a:lnTo>
                  <a:pt x="240791" y="152400"/>
                </a:lnTo>
                <a:lnTo>
                  <a:pt x="240791" y="172212"/>
                </a:lnTo>
                <a:close/>
              </a:path>
              <a:path w="928369" h="175260">
                <a:moveTo>
                  <a:pt x="441959" y="172212"/>
                </a:moveTo>
                <a:lnTo>
                  <a:pt x="420623" y="172212"/>
                </a:lnTo>
                <a:lnTo>
                  <a:pt x="420623" y="15240"/>
                </a:lnTo>
                <a:lnTo>
                  <a:pt x="509015" y="15240"/>
                </a:lnTo>
                <a:lnTo>
                  <a:pt x="509015" y="33527"/>
                </a:lnTo>
                <a:lnTo>
                  <a:pt x="441959" y="33527"/>
                </a:lnTo>
                <a:lnTo>
                  <a:pt x="441959" y="83820"/>
                </a:lnTo>
                <a:lnTo>
                  <a:pt x="505968" y="83820"/>
                </a:lnTo>
                <a:lnTo>
                  <a:pt x="505968" y="102108"/>
                </a:lnTo>
                <a:lnTo>
                  <a:pt x="441959" y="102108"/>
                </a:lnTo>
                <a:lnTo>
                  <a:pt x="441959" y="172212"/>
                </a:lnTo>
                <a:close/>
              </a:path>
              <a:path w="928369" h="175260">
                <a:moveTo>
                  <a:pt x="323088" y="51815"/>
                </a:moveTo>
                <a:lnTo>
                  <a:pt x="301751" y="51815"/>
                </a:lnTo>
                <a:lnTo>
                  <a:pt x="301751" y="18287"/>
                </a:lnTo>
                <a:lnTo>
                  <a:pt x="323088" y="12192"/>
                </a:lnTo>
                <a:lnTo>
                  <a:pt x="323088" y="51815"/>
                </a:lnTo>
                <a:close/>
              </a:path>
              <a:path w="928369" h="175260">
                <a:moveTo>
                  <a:pt x="376428" y="68580"/>
                </a:moveTo>
                <a:lnTo>
                  <a:pt x="268224" y="68580"/>
                </a:lnTo>
                <a:lnTo>
                  <a:pt x="268224" y="51815"/>
                </a:lnTo>
                <a:lnTo>
                  <a:pt x="376428" y="51815"/>
                </a:lnTo>
                <a:lnTo>
                  <a:pt x="376428" y="68580"/>
                </a:lnTo>
                <a:close/>
              </a:path>
              <a:path w="928369" h="175260">
                <a:moveTo>
                  <a:pt x="362712" y="173736"/>
                </a:moveTo>
                <a:lnTo>
                  <a:pt x="347472" y="173736"/>
                </a:lnTo>
                <a:lnTo>
                  <a:pt x="336637" y="173140"/>
                </a:lnTo>
                <a:lnTo>
                  <a:pt x="304228" y="150685"/>
                </a:lnTo>
                <a:lnTo>
                  <a:pt x="301751" y="132587"/>
                </a:lnTo>
                <a:lnTo>
                  <a:pt x="301751" y="68580"/>
                </a:lnTo>
                <a:lnTo>
                  <a:pt x="323088" y="68580"/>
                </a:lnTo>
                <a:lnTo>
                  <a:pt x="323088" y="138684"/>
                </a:lnTo>
                <a:lnTo>
                  <a:pt x="324612" y="146304"/>
                </a:lnTo>
                <a:lnTo>
                  <a:pt x="329183" y="149352"/>
                </a:lnTo>
                <a:lnTo>
                  <a:pt x="333756" y="153924"/>
                </a:lnTo>
                <a:lnTo>
                  <a:pt x="341375" y="156972"/>
                </a:lnTo>
                <a:lnTo>
                  <a:pt x="376428" y="156972"/>
                </a:lnTo>
                <a:lnTo>
                  <a:pt x="376428" y="170687"/>
                </a:lnTo>
                <a:lnTo>
                  <a:pt x="371856" y="172212"/>
                </a:lnTo>
                <a:lnTo>
                  <a:pt x="367283" y="172212"/>
                </a:lnTo>
                <a:lnTo>
                  <a:pt x="362712" y="173736"/>
                </a:lnTo>
                <a:close/>
              </a:path>
              <a:path w="928369" h="175260">
                <a:moveTo>
                  <a:pt x="376428" y="156972"/>
                </a:moveTo>
                <a:lnTo>
                  <a:pt x="353568" y="156972"/>
                </a:lnTo>
                <a:lnTo>
                  <a:pt x="358139" y="155448"/>
                </a:lnTo>
                <a:lnTo>
                  <a:pt x="367283" y="155448"/>
                </a:lnTo>
                <a:lnTo>
                  <a:pt x="376428" y="152400"/>
                </a:lnTo>
                <a:lnTo>
                  <a:pt x="376428" y="156972"/>
                </a:lnTo>
                <a:close/>
              </a:path>
              <a:path w="928369" h="175260">
                <a:moveTo>
                  <a:pt x="749807" y="155448"/>
                </a:moveTo>
                <a:lnTo>
                  <a:pt x="729996" y="155448"/>
                </a:lnTo>
                <a:lnTo>
                  <a:pt x="729996" y="19812"/>
                </a:lnTo>
                <a:lnTo>
                  <a:pt x="693419" y="19812"/>
                </a:lnTo>
                <a:lnTo>
                  <a:pt x="693419" y="1524"/>
                </a:lnTo>
                <a:lnTo>
                  <a:pt x="749807" y="1524"/>
                </a:lnTo>
                <a:lnTo>
                  <a:pt x="749807" y="155448"/>
                </a:lnTo>
                <a:close/>
              </a:path>
              <a:path w="928369" h="175260">
                <a:moveTo>
                  <a:pt x="786383" y="172212"/>
                </a:moveTo>
                <a:lnTo>
                  <a:pt x="688848" y="172212"/>
                </a:lnTo>
                <a:lnTo>
                  <a:pt x="688848" y="155448"/>
                </a:lnTo>
                <a:lnTo>
                  <a:pt x="786383" y="155448"/>
                </a:lnTo>
                <a:lnTo>
                  <a:pt x="786383" y="172212"/>
                </a:lnTo>
                <a:close/>
              </a:path>
              <a:path w="928369" h="175260">
                <a:moveTo>
                  <a:pt x="605028" y="1524"/>
                </a:moveTo>
                <a:lnTo>
                  <a:pt x="595883" y="1524"/>
                </a:lnTo>
                <a:lnTo>
                  <a:pt x="598932" y="0"/>
                </a:lnTo>
                <a:lnTo>
                  <a:pt x="603504" y="0"/>
                </a:lnTo>
                <a:lnTo>
                  <a:pt x="605028" y="1524"/>
                </a:lnTo>
                <a:close/>
              </a:path>
              <a:path w="928369" h="175260">
                <a:moveTo>
                  <a:pt x="609600" y="32004"/>
                </a:moveTo>
                <a:lnTo>
                  <a:pt x="592836" y="32004"/>
                </a:lnTo>
                <a:lnTo>
                  <a:pt x="586739" y="25908"/>
                </a:lnTo>
                <a:lnTo>
                  <a:pt x="585215" y="22860"/>
                </a:lnTo>
                <a:lnTo>
                  <a:pt x="585215" y="10668"/>
                </a:lnTo>
                <a:lnTo>
                  <a:pt x="594360" y="1524"/>
                </a:lnTo>
                <a:lnTo>
                  <a:pt x="608076" y="1524"/>
                </a:lnTo>
                <a:lnTo>
                  <a:pt x="615696" y="9143"/>
                </a:lnTo>
                <a:lnTo>
                  <a:pt x="615696" y="10668"/>
                </a:lnTo>
                <a:lnTo>
                  <a:pt x="617219" y="12192"/>
                </a:lnTo>
                <a:lnTo>
                  <a:pt x="617219" y="21336"/>
                </a:lnTo>
                <a:lnTo>
                  <a:pt x="615696" y="22860"/>
                </a:lnTo>
                <a:lnTo>
                  <a:pt x="615696" y="25908"/>
                </a:lnTo>
                <a:lnTo>
                  <a:pt x="609600" y="32004"/>
                </a:lnTo>
                <a:close/>
              </a:path>
              <a:path w="928369" h="175260">
                <a:moveTo>
                  <a:pt x="605028" y="33527"/>
                </a:moveTo>
                <a:lnTo>
                  <a:pt x="595883" y="33527"/>
                </a:lnTo>
                <a:lnTo>
                  <a:pt x="594360" y="32004"/>
                </a:lnTo>
                <a:lnTo>
                  <a:pt x="608076" y="32004"/>
                </a:lnTo>
                <a:lnTo>
                  <a:pt x="605028" y="335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3608" y="38343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4108" y="3782567"/>
            <a:ext cx="1440180" cy="207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97835" y="3782567"/>
            <a:ext cx="1339595" cy="207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3608" y="41605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4775" y="4108703"/>
            <a:ext cx="913130" cy="160020"/>
          </a:xfrm>
          <a:custGeom>
            <a:avLst/>
            <a:gdLst/>
            <a:ahLst/>
            <a:cxnLst/>
            <a:rect l="l" t="t" r="r" b="b"/>
            <a:pathLst>
              <a:path w="913130" h="160020">
                <a:moveTo>
                  <a:pt x="601980" y="160020"/>
                </a:moveTo>
                <a:lnTo>
                  <a:pt x="583692" y="160020"/>
                </a:lnTo>
                <a:lnTo>
                  <a:pt x="576072" y="158496"/>
                </a:lnTo>
                <a:lnTo>
                  <a:pt x="568452" y="155448"/>
                </a:lnTo>
                <a:lnTo>
                  <a:pt x="556260" y="149352"/>
                </a:lnTo>
                <a:lnTo>
                  <a:pt x="551688" y="143255"/>
                </a:lnTo>
                <a:lnTo>
                  <a:pt x="547116" y="138684"/>
                </a:lnTo>
                <a:lnTo>
                  <a:pt x="542544" y="131064"/>
                </a:lnTo>
                <a:lnTo>
                  <a:pt x="541019" y="123444"/>
                </a:lnTo>
                <a:lnTo>
                  <a:pt x="539019" y="117467"/>
                </a:lnTo>
                <a:lnTo>
                  <a:pt x="537591" y="111061"/>
                </a:lnTo>
                <a:lnTo>
                  <a:pt x="536733" y="104370"/>
                </a:lnTo>
                <a:lnTo>
                  <a:pt x="536448" y="97536"/>
                </a:lnTo>
                <a:lnTo>
                  <a:pt x="536733" y="90701"/>
                </a:lnTo>
                <a:lnTo>
                  <a:pt x="537591" y="84010"/>
                </a:lnTo>
                <a:lnTo>
                  <a:pt x="539019" y="77604"/>
                </a:lnTo>
                <a:lnTo>
                  <a:pt x="541019" y="71627"/>
                </a:lnTo>
                <a:lnTo>
                  <a:pt x="542544" y="64008"/>
                </a:lnTo>
                <a:lnTo>
                  <a:pt x="556260" y="45720"/>
                </a:lnTo>
                <a:lnTo>
                  <a:pt x="562356" y="41148"/>
                </a:lnTo>
                <a:lnTo>
                  <a:pt x="577595" y="35052"/>
                </a:lnTo>
                <a:lnTo>
                  <a:pt x="585216" y="33527"/>
                </a:lnTo>
                <a:lnTo>
                  <a:pt x="603504" y="33527"/>
                </a:lnTo>
                <a:lnTo>
                  <a:pt x="611124" y="35052"/>
                </a:lnTo>
                <a:lnTo>
                  <a:pt x="617219" y="38100"/>
                </a:lnTo>
                <a:lnTo>
                  <a:pt x="624840" y="41148"/>
                </a:lnTo>
                <a:lnTo>
                  <a:pt x="630936" y="44196"/>
                </a:lnTo>
                <a:lnTo>
                  <a:pt x="635508" y="50292"/>
                </a:lnTo>
                <a:lnTo>
                  <a:pt x="637032" y="51816"/>
                </a:lnTo>
                <a:lnTo>
                  <a:pt x="586740" y="51816"/>
                </a:lnTo>
                <a:lnTo>
                  <a:pt x="577595" y="54864"/>
                </a:lnTo>
                <a:lnTo>
                  <a:pt x="568452" y="60960"/>
                </a:lnTo>
                <a:lnTo>
                  <a:pt x="566928" y="65532"/>
                </a:lnTo>
                <a:lnTo>
                  <a:pt x="560832" y="74675"/>
                </a:lnTo>
                <a:lnTo>
                  <a:pt x="559308" y="79248"/>
                </a:lnTo>
                <a:lnTo>
                  <a:pt x="559308" y="85344"/>
                </a:lnTo>
                <a:lnTo>
                  <a:pt x="557784" y="91439"/>
                </a:lnTo>
                <a:lnTo>
                  <a:pt x="557784" y="103632"/>
                </a:lnTo>
                <a:lnTo>
                  <a:pt x="559308" y="111252"/>
                </a:lnTo>
                <a:lnTo>
                  <a:pt x="560861" y="115943"/>
                </a:lnTo>
                <a:lnTo>
                  <a:pt x="562356" y="121920"/>
                </a:lnTo>
                <a:lnTo>
                  <a:pt x="588263" y="141732"/>
                </a:lnTo>
                <a:lnTo>
                  <a:pt x="633984" y="141732"/>
                </a:lnTo>
                <a:lnTo>
                  <a:pt x="629412" y="147827"/>
                </a:lnTo>
                <a:lnTo>
                  <a:pt x="623316" y="150875"/>
                </a:lnTo>
                <a:lnTo>
                  <a:pt x="617219" y="155448"/>
                </a:lnTo>
                <a:lnTo>
                  <a:pt x="609600" y="158496"/>
                </a:lnTo>
                <a:lnTo>
                  <a:pt x="601980" y="160020"/>
                </a:lnTo>
                <a:close/>
              </a:path>
              <a:path w="913130" h="160020">
                <a:moveTo>
                  <a:pt x="633984" y="141732"/>
                </a:moveTo>
                <a:lnTo>
                  <a:pt x="598932" y="141732"/>
                </a:lnTo>
                <a:lnTo>
                  <a:pt x="605028" y="140208"/>
                </a:lnTo>
                <a:lnTo>
                  <a:pt x="609600" y="138684"/>
                </a:lnTo>
                <a:lnTo>
                  <a:pt x="629412" y="102108"/>
                </a:lnTo>
                <a:lnTo>
                  <a:pt x="629412" y="89916"/>
                </a:lnTo>
                <a:lnTo>
                  <a:pt x="627888" y="82296"/>
                </a:lnTo>
                <a:lnTo>
                  <a:pt x="626334" y="77604"/>
                </a:lnTo>
                <a:lnTo>
                  <a:pt x="624840" y="71627"/>
                </a:lnTo>
                <a:lnTo>
                  <a:pt x="618744" y="62484"/>
                </a:lnTo>
                <a:lnTo>
                  <a:pt x="612648" y="56387"/>
                </a:lnTo>
                <a:lnTo>
                  <a:pt x="598932" y="51816"/>
                </a:lnTo>
                <a:lnTo>
                  <a:pt x="637032" y="51816"/>
                </a:lnTo>
                <a:lnTo>
                  <a:pt x="650462" y="88296"/>
                </a:lnTo>
                <a:lnTo>
                  <a:pt x="650748" y="96012"/>
                </a:lnTo>
                <a:lnTo>
                  <a:pt x="650462" y="102846"/>
                </a:lnTo>
                <a:lnTo>
                  <a:pt x="640080" y="135636"/>
                </a:lnTo>
                <a:lnTo>
                  <a:pt x="633984" y="141732"/>
                </a:lnTo>
                <a:close/>
              </a:path>
              <a:path w="913130" h="160020">
                <a:moveTo>
                  <a:pt x="707136" y="156972"/>
                </a:moveTo>
                <a:lnTo>
                  <a:pt x="682752" y="156972"/>
                </a:lnTo>
                <a:lnTo>
                  <a:pt x="665988" y="36575"/>
                </a:lnTo>
                <a:lnTo>
                  <a:pt x="685800" y="36575"/>
                </a:lnTo>
                <a:lnTo>
                  <a:pt x="696468" y="118872"/>
                </a:lnTo>
                <a:lnTo>
                  <a:pt x="697992" y="137160"/>
                </a:lnTo>
                <a:lnTo>
                  <a:pt x="713740" y="137160"/>
                </a:lnTo>
                <a:lnTo>
                  <a:pt x="707136" y="156972"/>
                </a:lnTo>
                <a:close/>
              </a:path>
              <a:path w="913130" h="160020">
                <a:moveTo>
                  <a:pt x="777432" y="135636"/>
                </a:moveTo>
                <a:lnTo>
                  <a:pt x="760476" y="135636"/>
                </a:lnTo>
                <a:lnTo>
                  <a:pt x="762000" y="118872"/>
                </a:lnTo>
                <a:lnTo>
                  <a:pt x="771144" y="36575"/>
                </a:lnTo>
                <a:lnTo>
                  <a:pt x="792480" y="36575"/>
                </a:lnTo>
                <a:lnTo>
                  <a:pt x="777432" y="135636"/>
                </a:lnTo>
                <a:close/>
              </a:path>
              <a:path w="913130" h="160020">
                <a:moveTo>
                  <a:pt x="713740" y="137160"/>
                </a:moveTo>
                <a:lnTo>
                  <a:pt x="697992" y="137160"/>
                </a:lnTo>
                <a:lnTo>
                  <a:pt x="704088" y="120396"/>
                </a:lnTo>
                <a:lnTo>
                  <a:pt x="720852" y="65532"/>
                </a:lnTo>
                <a:lnTo>
                  <a:pt x="736092" y="65532"/>
                </a:lnTo>
                <a:lnTo>
                  <a:pt x="746548" y="94487"/>
                </a:lnTo>
                <a:lnTo>
                  <a:pt x="728472" y="94487"/>
                </a:lnTo>
                <a:lnTo>
                  <a:pt x="723900" y="106680"/>
                </a:lnTo>
                <a:lnTo>
                  <a:pt x="713740" y="137160"/>
                </a:lnTo>
                <a:close/>
              </a:path>
              <a:path w="913130" h="160020">
                <a:moveTo>
                  <a:pt x="774192" y="156972"/>
                </a:moveTo>
                <a:lnTo>
                  <a:pt x="749808" y="156972"/>
                </a:lnTo>
                <a:lnTo>
                  <a:pt x="731519" y="106680"/>
                </a:lnTo>
                <a:lnTo>
                  <a:pt x="728472" y="94487"/>
                </a:lnTo>
                <a:lnTo>
                  <a:pt x="746548" y="94487"/>
                </a:lnTo>
                <a:lnTo>
                  <a:pt x="755903" y="120396"/>
                </a:lnTo>
                <a:lnTo>
                  <a:pt x="760476" y="135636"/>
                </a:lnTo>
                <a:lnTo>
                  <a:pt x="777432" y="135636"/>
                </a:lnTo>
                <a:lnTo>
                  <a:pt x="774192" y="156972"/>
                </a:lnTo>
                <a:close/>
              </a:path>
              <a:path w="913130" h="160020">
                <a:moveTo>
                  <a:pt x="178308" y="160020"/>
                </a:moveTo>
                <a:lnTo>
                  <a:pt x="173736" y="160020"/>
                </a:lnTo>
                <a:lnTo>
                  <a:pt x="165163" y="159186"/>
                </a:lnTo>
                <a:lnTo>
                  <a:pt x="136445" y="125753"/>
                </a:lnTo>
                <a:lnTo>
                  <a:pt x="135636" y="115824"/>
                </a:lnTo>
                <a:lnTo>
                  <a:pt x="135636" y="36575"/>
                </a:lnTo>
                <a:lnTo>
                  <a:pt x="156972" y="36575"/>
                </a:lnTo>
                <a:lnTo>
                  <a:pt x="156972" y="114300"/>
                </a:lnTo>
                <a:lnTo>
                  <a:pt x="158376" y="126301"/>
                </a:lnTo>
                <a:lnTo>
                  <a:pt x="162496" y="134874"/>
                </a:lnTo>
                <a:lnTo>
                  <a:pt x="169187" y="140017"/>
                </a:lnTo>
                <a:lnTo>
                  <a:pt x="178308" y="141732"/>
                </a:lnTo>
                <a:lnTo>
                  <a:pt x="210312" y="141732"/>
                </a:lnTo>
                <a:lnTo>
                  <a:pt x="201168" y="150875"/>
                </a:lnTo>
                <a:lnTo>
                  <a:pt x="196596" y="152400"/>
                </a:lnTo>
                <a:lnTo>
                  <a:pt x="193548" y="155448"/>
                </a:lnTo>
                <a:lnTo>
                  <a:pt x="190500" y="156972"/>
                </a:lnTo>
                <a:lnTo>
                  <a:pt x="187452" y="156972"/>
                </a:lnTo>
                <a:lnTo>
                  <a:pt x="184404" y="158496"/>
                </a:lnTo>
                <a:lnTo>
                  <a:pt x="181356" y="158496"/>
                </a:lnTo>
                <a:lnTo>
                  <a:pt x="178308" y="160020"/>
                </a:lnTo>
                <a:close/>
              </a:path>
              <a:path w="913130" h="160020">
                <a:moveTo>
                  <a:pt x="210312" y="141732"/>
                </a:moveTo>
                <a:lnTo>
                  <a:pt x="182880" y="141732"/>
                </a:lnTo>
                <a:lnTo>
                  <a:pt x="185928" y="140208"/>
                </a:lnTo>
                <a:lnTo>
                  <a:pt x="188976" y="140208"/>
                </a:lnTo>
                <a:lnTo>
                  <a:pt x="193548" y="135636"/>
                </a:lnTo>
                <a:lnTo>
                  <a:pt x="199644" y="132587"/>
                </a:lnTo>
                <a:lnTo>
                  <a:pt x="202692" y="128016"/>
                </a:lnTo>
                <a:lnTo>
                  <a:pt x="208788" y="121920"/>
                </a:lnTo>
                <a:lnTo>
                  <a:pt x="213359" y="115824"/>
                </a:lnTo>
                <a:lnTo>
                  <a:pt x="213359" y="36575"/>
                </a:lnTo>
                <a:lnTo>
                  <a:pt x="233172" y="36575"/>
                </a:lnTo>
                <a:lnTo>
                  <a:pt x="233172" y="137160"/>
                </a:lnTo>
                <a:lnTo>
                  <a:pt x="213359" y="137160"/>
                </a:lnTo>
                <a:lnTo>
                  <a:pt x="210312" y="141732"/>
                </a:lnTo>
                <a:close/>
              </a:path>
              <a:path w="913130" h="160020">
                <a:moveTo>
                  <a:pt x="233172" y="156972"/>
                </a:moveTo>
                <a:lnTo>
                  <a:pt x="214884" y="156972"/>
                </a:lnTo>
                <a:lnTo>
                  <a:pt x="213359" y="137160"/>
                </a:lnTo>
                <a:lnTo>
                  <a:pt x="233172" y="137160"/>
                </a:lnTo>
                <a:lnTo>
                  <a:pt x="233172" y="156972"/>
                </a:lnTo>
                <a:close/>
              </a:path>
              <a:path w="913130" h="160020">
                <a:moveTo>
                  <a:pt x="908303" y="141732"/>
                </a:moveTo>
                <a:lnTo>
                  <a:pt x="871728" y="141732"/>
                </a:lnTo>
                <a:lnTo>
                  <a:pt x="879348" y="140208"/>
                </a:lnTo>
                <a:lnTo>
                  <a:pt x="883919" y="137160"/>
                </a:lnTo>
                <a:lnTo>
                  <a:pt x="890016" y="134112"/>
                </a:lnTo>
                <a:lnTo>
                  <a:pt x="891539" y="131064"/>
                </a:lnTo>
                <a:lnTo>
                  <a:pt x="891539" y="121920"/>
                </a:lnTo>
                <a:lnTo>
                  <a:pt x="890016" y="120396"/>
                </a:lnTo>
                <a:lnTo>
                  <a:pt x="890016" y="118872"/>
                </a:lnTo>
                <a:lnTo>
                  <a:pt x="888492" y="117348"/>
                </a:lnTo>
                <a:lnTo>
                  <a:pt x="886968" y="114300"/>
                </a:lnTo>
                <a:lnTo>
                  <a:pt x="877824" y="109727"/>
                </a:lnTo>
                <a:lnTo>
                  <a:pt x="873252" y="108204"/>
                </a:lnTo>
                <a:lnTo>
                  <a:pt x="867156" y="106680"/>
                </a:lnTo>
                <a:lnTo>
                  <a:pt x="859536" y="103632"/>
                </a:lnTo>
                <a:lnTo>
                  <a:pt x="854963" y="102108"/>
                </a:lnTo>
                <a:lnTo>
                  <a:pt x="848868" y="100584"/>
                </a:lnTo>
                <a:lnTo>
                  <a:pt x="839724" y="97536"/>
                </a:lnTo>
                <a:lnTo>
                  <a:pt x="836676" y="94487"/>
                </a:lnTo>
                <a:lnTo>
                  <a:pt x="832103" y="91439"/>
                </a:lnTo>
                <a:lnTo>
                  <a:pt x="826008" y="85344"/>
                </a:lnTo>
                <a:lnTo>
                  <a:pt x="824484" y="82296"/>
                </a:lnTo>
                <a:lnTo>
                  <a:pt x="821436" y="73152"/>
                </a:lnTo>
                <a:lnTo>
                  <a:pt x="821436" y="65532"/>
                </a:lnTo>
                <a:lnTo>
                  <a:pt x="822960" y="60960"/>
                </a:lnTo>
                <a:lnTo>
                  <a:pt x="824484" y="57912"/>
                </a:lnTo>
                <a:lnTo>
                  <a:pt x="826008" y="53339"/>
                </a:lnTo>
                <a:lnTo>
                  <a:pt x="829056" y="48768"/>
                </a:lnTo>
                <a:lnTo>
                  <a:pt x="832103" y="45720"/>
                </a:lnTo>
                <a:lnTo>
                  <a:pt x="841248" y="39624"/>
                </a:lnTo>
                <a:lnTo>
                  <a:pt x="847344" y="38100"/>
                </a:lnTo>
                <a:lnTo>
                  <a:pt x="853439" y="35052"/>
                </a:lnTo>
                <a:lnTo>
                  <a:pt x="862584" y="33527"/>
                </a:lnTo>
                <a:lnTo>
                  <a:pt x="880872" y="33527"/>
                </a:lnTo>
                <a:lnTo>
                  <a:pt x="886968" y="35052"/>
                </a:lnTo>
                <a:lnTo>
                  <a:pt x="893063" y="35052"/>
                </a:lnTo>
                <a:lnTo>
                  <a:pt x="905256" y="38100"/>
                </a:lnTo>
                <a:lnTo>
                  <a:pt x="905256" y="51816"/>
                </a:lnTo>
                <a:lnTo>
                  <a:pt x="861060" y="51816"/>
                </a:lnTo>
                <a:lnTo>
                  <a:pt x="858012" y="53339"/>
                </a:lnTo>
                <a:lnTo>
                  <a:pt x="854963" y="53339"/>
                </a:lnTo>
                <a:lnTo>
                  <a:pt x="848868" y="56387"/>
                </a:lnTo>
                <a:lnTo>
                  <a:pt x="844295" y="60960"/>
                </a:lnTo>
                <a:lnTo>
                  <a:pt x="844295" y="62484"/>
                </a:lnTo>
                <a:lnTo>
                  <a:pt x="842772" y="65532"/>
                </a:lnTo>
                <a:lnTo>
                  <a:pt x="842772" y="68580"/>
                </a:lnTo>
                <a:lnTo>
                  <a:pt x="844295" y="71627"/>
                </a:lnTo>
                <a:lnTo>
                  <a:pt x="844295" y="73152"/>
                </a:lnTo>
                <a:lnTo>
                  <a:pt x="848868" y="77724"/>
                </a:lnTo>
                <a:lnTo>
                  <a:pt x="854963" y="80772"/>
                </a:lnTo>
                <a:lnTo>
                  <a:pt x="859536" y="82296"/>
                </a:lnTo>
                <a:lnTo>
                  <a:pt x="862584" y="85344"/>
                </a:lnTo>
                <a:lnTo>
                  <a:pt x="874776" y="88392"/>
                </a:lnTo>
                <a:lnTo>
                  <a:pt x="882395" y="89916"/>
                </a:lnTo>
                <a:lnTo>
                  <a:pt x="888492" y="92964"/>
                </a:lnTo>
                <a:lnTo>
                  <a:pt x="893063" y="94487"/>
                </a:lnTo>
                <a:lnTo>
                  <a:pt x="897636" y="97536"/>
                </a:lnTo>
                <a:lnTo>
                  <a:pt x="902208" y="99060"/>
                </a:lnTo>
                <a:lnTo>
                  <a:pt x="908303" y="105155"/>
                </a:lnTo>
                <a:lnTo>
                  <a:pt x="909828" y="108204"/>
                </a:lnTo>
                <a:lnTo>
                  <a:pt x="911352" y="112775"/>
                </a:lnTo>
                <a:lnTo>
                  <a:pt x="912876" y="115824"/>
                </a:lnTo>
                <a:lnTo>
                  <a:pt x="912876" y="132587"/>
                </a:lnTo>
                <a:lnTo>
                  <a:pt x="908303" y="141732"/>
                </a:lnTo>
                <a:close/>
              </a:path>
              <a:path w="913130" h="160020">
                <a:moveTo>
                  <a:pt x="905256" y="56387"/>
                </a:moveTo>
                <a:lnTo>
                  <a:pt x="893063" y="53339"/>
                </a:lnTo>
                <a:lnTo>
                  <a:pt x="886968" y="53339"/>
                </a:lnTo>
                <a:lnTo>
                  <a:pt x="880872" y="51816"/>
                </a:lnTo>
                <a:lnTo>
                  <a:pt x="905256" y="51816"/>
                </a:lnTo>
                <a:lnTo>
                  <a:pt x="905256" y="56387"/>
                </a:lnTo>
                <a:close/>
              </a:path>
              <a:path w="913130" h="160020">
                <a:moveTo>
                  <a:pt x="877824" y="158496"/>
                </a:moveTo>
                <a:lnTo>
                  <a:pt x="839724" y="158496"/>
                </a:lnTo>
                <a:lnTo>
                  <a:pt x="833628" y="156972"/>
                </a:lnTo>
                <a:lnTo>
                  <a:pt x="827532" y="156972"/>
                </a:lnTo>
                <a:lnTo>
                  <a:pt x="819912" y="155448"/>
                </a:lnTo>
                <a:lnTo>
                  <a:pt x="819912" y="135636"/>
                </a:lnTo>
                <a:lnTo>
                  <a:pt x="827532" y="137160"/>
                </a:lnTo>
                <a:lnTo>
                  <a:pt x="833628" y="138684"/>
                </a:lnTo>
                <a:lnTo>
                  <a:pt x="848868" y="141732"/>
                </a:lnTo>
                <a:lnTo>
                  <a:pt x="908303" y="141732"/>
                </a:lnTo>
                <a:lnTo>
                  <a:pt x="900684" y="149352"/>
                </a:lnTo>
                <a:lnTo>
                  <a:pt x="896112" y="150875"/>
                </a:lnTo>
                <a:lnTo>
                  <a:pt x="890016" y="153924"/>
                </a:lnTo>
                <a:lnTo>
                  <a:pt x="885444" y="155448"/>
                </a:lnTo>
                <a:lnTo>
                  <a:pt x="882395" y="156972"/>
                </a:lnTo>
                <a:lnTo>
                  <a:pt x="877824" y="158496"/>
                </a:lnTo>
                <a:close/>
              </a:path>
              <a:path w="913130" h="160020">
                <a:moveTo>
                  <a:pt x="867156" y="160020"/>
                </a:moveTo>
                <a:lnTo>
                  <a:pt x="854963" y="160020"/>
                </a:lnTo>
                <a:lnTo>
                  <a:pt x="847344" y="158496"/>
                </a:lnTo>
                <a:lnTo>
                  <a:pt x="870203" y="158496"/>
                </a:lnTo>
                <a:lnTo>
                  <a:pt x="867156" y="160020"/>
                </a:lnTo>
                <a:close/>
              </a:path>
              <a:path w="913130" h="160020">
                <a:moveTo>
                  <a:pt x="294131" y="59436"/>
                </a:moveTo>
                <a:lnTo>
                  <a:pt x="280416" y="59436"/>
                </a:lnTo>
                <a:lnTo>
                  <a:pt x="281940" y="54864"/>
                </a:lnTo>
                <a:lnTo>
                  <a:pt x="284988" y="50292"/>
                </a:lnTo>
                <a:lnTo>
                  <a:pt x="288036" y="44196"/>
                </a:lnTo>
                <a:lnTo>
                  <a:pt x="294131" y="38100"/>
                </a:lnTo>
                <a:lnTo>
                  <a:pt x="297180" y="36575"/>
                </a:lnTo>
                <a:lnTo>
                  <a:pt x="298704" y="35052"/>
                </a:lnTo>
                <a:lnTo>
                  <a:pt x="301752" y="35052"/>
                </a:lnTo>
                <a:lnTo>
                  <a:pt x="304800" y="33527"/>
                </a:lnTo>
                <a:lnTo>
                  <a:pt x="313944" y="33527"/>
                </a:lnTo>
                <a:lnTo>
                  <a:pt x="318516" y="36575"/>
                </a:lnTo>
                <a:lnTo>
                  <a:pt x="326136" y="44196"/>
                </a:lnTo>
                <a:lnTo>
                  <a:pt x="327659" y="51816"/>
                </a:lnTo>
                <a:lnTo>
                  <a:pt x="300228" y="51816"/>
                </a:lnTo>
                <a:lnTo>
                  <a:pt x="295656" y="56387"/>
                </a:lnTo>
                <a:lnTo>
                  <a:pt x="294131" y="59436"/>
                </a:lnTo>
                <a:close/>
              </a:path>
              <a:path w="913130" h="160020">
                <a:moveTo>
                  <a:pt x="339852" y="59436"/>
                </a:moveTo>
                <a:lnTo>
                  <a:pt x="327659" y="59436"/>
                </a:lnTo>
                <a:lnTo>
                  <a:pt x="329184" y="56387"/>
                </a:lnTo>
                <a:lnTo>
                  <a:pt x="330708" y="51816"/>
                </a:lnTo>
                <a:lnTo>
                  <a:pt x="332231" y="48768"/>
                </a:lnTo>
                <a:lnTo>
                  <a:pt x="335280" y="45720"/>
                </a:lnTo>
                <a:lnTo>
                  <a:pt x="336804" y="42672"/>
                </a:lnTo>
                <a:lnTo>
                  <a:pt x="342900" y="36575"/>
                </a:lnTo>
                <a:lnTo>
                  <a:pt x="345948" y="35052"/>
                </a:lnTo>
                <a:lnTo>
                  <a:pt x="348995" y="35052"/>
                </a:lnTo>
                <a:lnTo>
                  <a:pt x="352044" y="33527"/>
                </a:lnTo>
                <a:lnTo>
                  <a:pt x="355092" y="33527"/>
                </a:lnTo>
                <a:lnTo>
                  <a:pt x="365093" y="35790"/>
                </a:lnTo>
                <a:lnTo>
                  <a:pt x="372237" y="42481"/>
                </a:lnTo>
                <a:lnTo>
                  <a:pt x="375881" y="51816"/>
                </a:lnTo>
                <a:lnTo>
                  <a:pt x="347472" y="51816"/>
                </a:lnTo>
                <a:lnTo>
                  <a:pt x="345948" y="53339"/>
                </a:lnTo>
                <a:lnTo>
                  <a:pt x="344424" y="53339"/>
                </a:lnTo>
                <a:lnTo>
                  <a:pt x="342900" y="54864"/>
                </a:lnTo>
                <a:lnTo>
                  <a:pt x="341376" y="57912"/>
                </a:lnTo>
                <a:lnTo>
                  <a:pt x="339852" y="59436"/>
                </a:lnTo>
                <a:close/>
              </a:path>
              <a:path w="913130" h="160020">
                <a:moveTo>
                  <a:pt x="283463" y="156972"/>
                </a:moveTo>
                <a:lnTo>
                  <a:pt x="263652" y="156972"/>
                </a:lnTo>
                <a:lnTo>
                  <a:pt x="263652" y="36575"/>
                </a:lnTo>
                <a:lnTo>
                  <a:pt x="278892" y="36575"/>
                </a:lnTo>
                <a:lnTo>
                  <a:pt x="280416" y="59436"/>
                </a:lnTo>
                <a:lnTo>
                  <a:pt x="294131" y="59436"/>
                </a:lnTo>
                <a:lnTo>
                  <a:pt x="291084" y="62484"/>
                </a:lnTo>
                <a:lnTo>
                  <a:pt x="288036" y="68580"/>
                </a:lnTo>
                <a:lnTo>
                  <a:pt x="284988" y="73152"/>
                </a:lnTo>
                <a:lnTo>
                  <a:pt x="283463" y="79248"/>
                </a:lnTo>
                <a:lnTo>
                  <a:pt x="283463" y="156972"/>
                </a:lnTo>
                <a:close/>
              </a:path>
              <a:path w="913130" h="160020">
                <a:moveTo>
                  <a:pt x="330708" y="156972"/>
                </a:moveTo>
                <a:lnTo>
                  <a:pt x="310896" y="156972"/>
                </a:lnTo>
                <a:lnTo>
                  <a:pt x="310896" y="59436"/>
                </a:lnTo>
                <a:lnTo>
                  <a:pt x="309372" y="56387"/>
                </a:lnTo>
                <a:lnTo>
                  <a:pt x="309372" y="54864"/>
                </a:lnTo>
                <a:lnTo>
                  <a:pt x="306324" y="51816"/>
                </a:lnTo>
                <a:lnTo>
                  <a:pt x="327659" y="51816"/>
                </a:lnTo>
                <a:lnTo>
                  <a:pt x="327659" y="59436"/>
                </a:lnTo>
                <a:lnTo>
                  <a:pt x="339852" y="59436"/>
                </a:lnTo>
                <a:lnTo>
                  <a:pt x="336804" y="65532"/>
                </a:lnTo>
                <a:lnTo>
                  <a:pt x="335280" y="70104"/>
                </a:lnTo>
                <a:lnTo>
                  <a:pt x="332231" y="74675"/>
                </a:lnTo>
                <a:lnTo>
                  <a:pt x="330708" y="79248"/>
                </a:lnTo>
                <a:lnTo>
                  <a:pt x="330708" y="156972"/>
                </a:lnTo>
                <a:close/>
              </a:path>
              <a:path w="913130" h="160020">
                <a:moveTo>
                  <a:pt x="377952" y="156972"/>
                </a:moveTo>
                <a:lnTo>
                  <a:pt x="358140" y="156972"/>
                </a:lnTo>
                <a:lnTo>
                  <a:pt x="358140" y="57912"/>
                </a:lnTo>
                <a:lnTo>
                  <a:pt x="356616" y="56387"/>
                </a:lnTo>
                <a:lnTo>
                  <a:pt x="356616" y="53339"/>
                </a:lnTo>
                <a:lnTo>
                  <a:pt x="355092" y="53339"/>
                </a:lnTo>
                <a:lnTo>
                  <a:pt x="353568" y="51816"/>
                </a:lnTo>
                <a:lnTo>
                  <a:pt x="375881" y="51816"/>
                </a:lnTo>
                <a:lnTo>
                  <a:pt x="376523" y="53459"/>
                </a:lnTo>
                <a:lnTo>
                  <a:pt x="377952" y="68580"/>
                </a:lnTo>
                <a:lnTo>
                  <a:pt x="377952" y="156972"/>
                </a:lnTo>
                <a:close/>
              </a:path>
              <a:path w="913130" h="160020">
                <a:moveTo>
                  <a:pt x="41910" y="56387"/>
                </a:moveTo>
                <a:lnTo>
                  <a:pt x="19812" y="56387"/>
                </a:lnTo>
                <a:lnTo>
                  <a:pt x="36576" y="39624"/>
                </a:lnTo>
                <a:lnTo>
                  <a:pt x="42671" y="36575"/>
                </a:lnTo>
                <a:lnTo>
                  <a:pt x="47243" y="35052"/>
                </a:lnTo>
                <a:lnTo>
                  <a:pt x="53340" y="35052"/>
                </a:lnTo>
                <a:lnTo>
                  <a:pt x="56388" y="33527"/>
                </a:lnTo>
                <a:lnTo>
                  <a:pt x="59435" y="33527"/>
                </a:lnTo>
                <a:lnTo>
                  <a:pt x="68889" y="34361"/>
                </a:lnTo>
                <a:lnTo>
                  <a:pt x="92564" y="51816"/>
                </a:lnTo>
                <a:lnTo>
                  <a:pt x="50292" y="51816"/>
                </a:lnTo>
                <a:lnTo>
                  <a:pt x="48768" y="53339"/>
                </a:lnTo>
                <a:lnTo>
                  <a:pt x="45720" y="53339"/>
                </a:lnTo>
                <a:lnTo>
                  <a:pt x="42671" y="54864"/>
                </a:lnTo>
                <a:lnTo>
                  <a:pt x="41910" y="56387"/>
                </a:lnTo>
                <a:close/>
              </a:path>
              <a:path w="913130" h="160020">
                <a:moveTo>
                  <a:pt x="21336" y="156972"/>
                </a:moveTo>
                <a:lnTo>
                  <a:pt x="0" y="156972"/>
                </a:lnTo>
                <a:lnTo>
                  <a:pt x="0" y="36575"/>
                </a:lnTo>
                <a:lnTo>
                  <a:pt x="19812" y="36575"/>
                </a:lnTo>
                <a:lnTo>
                  <a:pt x="19812" y="56387"/>
                </a:lnTo>
                <a:lnTo>
                  <a:pt x="41910" y="56387"/>
                </a:lnTo>
                <a:lnTo>
                  <a:pt x="41148" y="57912"/>
                </a:lnTo>
                <a:lnTo>
                  <a:pt x="35052" y="60960"/>
                </a:lnTo>
                <a:lnTo>
                  <a:pt x="32004" y="65532"/>
                </a:lnTo>
                <a:lnTo>
                  <a:pt x="21336" y="76200"/>
                </a:lnTo>
                <a:lnTo>
                  <a:pt x="21336" y="156972"/>
                </a:lnTo>
                <a:close/>
              </a:path>
              <a:path w="913130" h="160020">
                <a:moveTo>
                  <a:pt x="97536" y="156972"/>
                </a:moveTo>
                <a:lnTo>
                  <a:pt x="77724" y="156972"/>
                </a:lnTo>
                <a:lnTo>
                  <a:pt x="77724" y="70104"/>
                </a:lnTo>
                <a:lnTo>
                  <a:pt x="74676" y="64008"/>
                </a:lnTo>
                <a:lnTo>
                  <a:pt x="68580" y="54864"/>
                </a:lnTo>
                <a:lnTo>
                  <a:pt x="62484" y="51816"/>
                </a:lnTo>
                <a:lnTo>
                  <a:pt x="92564" y="51816"/>
                </a:lnTo>
                <a:lnTo>
                  <a:pt x="95250" y="58864"/>
                </a:lnTo>
                <a:lnTo>
                  <a:pt x="96964" y="67794"/>
                </a:lnTo>
                <a:lnTo>
                  <a:pt x="97448" y="76200"/>
                </a:lnTo>
                <a:lnTo>
                  <a:pt x="97536" y="156972"/>
                </a:lnTo>
                <a:close/>
              </a:path>
              <a:path w="913130" h="160020">
                <a:moveTo>
                  <a:pt x="429768" y="156972"/>
                </a:moveTo>
                <a:lnTo>
                  <a:pt x="408431" y="156972"/>
                </a:lnTo>
                <a:lnTo>
                  <a:pt x="408431" y="0"/>
                </a:lnTo>
                <a:lnTo>
                  <a:pt x="467868" y="0"/>
                </a:lnTo>
                <a:lnTo>
                  <a:pt x="473963" y="3048"/>
                </a:lnTo>
                <a:lnTo>
                  <a:pt x="481584" y="4572"/>
                </a:lnTo>
                <a:lnTo>
                  <a:pt x="490728" y="10668"/>
                </a:lnTo>
                <a:lnTo>
                  <a:pt x="495300" y="15239"/>
                </a:lnTo>
                <a:lnTo>
                  <a:pt x="497331" y="18287"/>
                </a:lnTo>
                <a:lnTo>
                  <a:pt x="429768" y="18287"/>
                </a:lnTo>
                <a:lnTo>
                  <a:pt x="429768" y="70104"/>
                </a:lnTo>
                <a:lnTo>
                  <a:pt x="492252" y="70104"/>
                </a:lnTo>
                <a:lnTo>
                  <a:pt x="487680" y="73152"/>
                </a:lnTo>
                <a:lnTo>
                  <a:pt x="484631" y="76200"/>
                </a:lnTo>
                <a:lnTo>
                  <a:pt x="480060" y="79248"/>
                </a:lnTo>
                <a:lnTo>
                  <a:pt x="475488" y="80772"/>
                </a:lnTo>
                <a:lnTo>
                  <a:pt x="469392" y="82296"/>
                </a:lnTo>
                <a:lnTo>
                  <a:pt x="473963" y="83820"/>
                </a:lnTo>
                <a:lnTo>
                  <a:pt x="477012" y="86868"/>
                </a:lnTo>
                <a:lnTo>
                  <a:pt x="429768" y="86868"/>
                </a:lnTo>
                <a:lnTo>
                  <a:pt x="429768" y="156972"/>
                </a:lnTo>
                <a:close/>
              </a:path>
              <a:path w="913130" h="160020">
                <a:moveTo>
                  <a:pt x="492252" y="70104"/>
                </a:moveTo>
                <a:lnTo>
                  <a:pt x="452628" y="70104"/>
                </a:lnTo>
                <a:lnTo>
                  <a:pt x="457200" y="68580"/>
                </a:lnTo>
                <a:lnTo>
                  <a:pt x="461772" y="68580"/>
                </a:lnTo>
                <a:lnTo>
                  <a:pt x="464819" y="67055"/>
                </a:lnTo>
                <a:lnTo>
                  <a:pt x="469392" y="65532"/>
                </a:lnTo>
                <a:lnTo>
                  <a:pt x="477012" y="57912"/>
                </a:lnTo>
                <a:lnTo>
                  <a:pt x="480060" y="51816"/>
                </a:lnTo>
                <a:lnTo>
                  <a:pt x="480060" y="35052"/>
                </a:lnTo>
                <a:lnTo>
                  <a:pt x="478536" y="27432"/>
                </a:lnTo>
                <a:lnTo>
                  <a:pt x="472440" y="24384"/>
                </a:lnTo>
                <a:lnTo>
                  <a:pt x="467868" y="19812"/>
                </a:lnTo>
                <a:lnTo>
                  <a:pt x="460248" y="18287"/>
                </a:lnTo>
                <a:lnTo>
                  <a:pt x="497331" y="18287"/>
                </a:lnTo>
                <a:lnTo>
                  <a:pt x="498348" y="19812"/>
                </a:lnTo>
                <a:lnTo>
                  <a:pt x="501395" y="28955"/>
                </a:lnTo>
                <a:lnTo>
                  <a:pt x="502919" y="35052"/>
                </a:lnTo>
                <a:lnTo>
                  <a:pt x="502919" y="50292"/>
                </a:lnTo>
                <a:lnTo>
                  <a:pt x="499872" y="59436"/>
                </a:lnTo>
                <a:lnTo>
                  <a:pt x="496824" y="64008"/>
                </a:lnTo>
                <a:lnTo>
                  <a:pt x="493776" y="67055"/>
                </a:lnTo>
                <a:lnTo>
                  <a:pt x="492252" y="70104"/>
                </a:lnTo>
                <a:close/>
              </a:path>
              <a:path w="913130" h="160020">
                <a:moveTo>
                  <a:pt x="515112" y="156972"/>
                </a:moveTo>
                <a:lnTo>
                  <a:pt x="490728" y="156972"/>
                </a:lnTo>
                <a:lnTo>
                  <a:pt x="467868" y="106680"/>
                </a:lnTo>
                <a:lnTo>
                  <a:pt x="464819" y="103632"/>
                </a:lnTo>
                <a:lnTo>
                  <a:pt x="463295" y="99060"/>
                </a:lnTo>
                <a:lnTo>
                  <a:pt x="461772" y="97536"/>
                </a:lnTo>
                <a:lnTo>
                  <a:pt x="460248" y="94487"/>
                </a:lnTo>
                <a:lnTo>
                  <a:pt x="458724" y="92964"/>
                </a:lnTo>
                <a:lnTo>
                  <a:pt x="455676" y="91439"/>
                </a:lnTo>
                <a:lnTo>
                  <a:pt x="454152" y="89916"/>
                </a:lnTo>
                <a:lnTo>
                  <a:pt x="451103" y="88392"/>
                </a:lnTo>
                <a:lnTo>
                  <a:pt x="449580" y="88392"/>
                </a:lnTo>
                <a:lnTo>
                  <a:pt x="446531" y="86868"/>
                </a:lnTo>
                <a:lnTo>
                  <a:pt x="477012" y="86868"/>
                </a:lnTo>
                <a:lnTo>
                  <a:pt x="480060" y="89916"/>
                </a:lnTo>
                <a:lnTo>
                  <a:pt x="486156" y="99060"/>
                </a:lnTo>
                <a:lnTo>
                  <a:pt x="490728" y="105155"/>
                </a:lnTo>
                <a:lnTo>
                  <a:pt x="515112" y="15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3608" y="44851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80872" y="4418076"/>
            <a:ext cx="1589532" cy="175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3608" y="48112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7155" y="4744211"/>
            <a:ext cx="1199515" cy="175260"/>
          </a:xfrm>
          <a:custGeom>
            <a:avLst/>
            <a:gdLst/>
            <a:ahLst/>
            <a:cxnLst/>
            <a:rect l="l" t="t" r="r" b="b"/>
            <a:pathLst>
              <a:path w="1199514" h="175260">
                <a:moveTo>
                  <a:pt x="65531" y="175260"/>
                </a:moveTo>
                <a:lnTo>
                  <a:pt x="47243" y="175260"/>
                </a:lnTo>
                <a:lnTo>
                  <a:pt x="39624" y="173736"/>
                </a:lnTo>
                <a:lnTo>
                  <a:pt x="32004" y="170687"/>
                </a:lnTo>
                <a:lnTo>
                  <a:pt x="19812" y="164591"/>
                </a:lnTo>
                <a:lnTo>
                  <a:pt x="15240" y="158496"/>
                </a:lnTo>
                <a:lnTo>
                  <a:pt x="10668" y="153924"/>
                </a:lnTo>
                <a:lnTo>
                  <a:pt x="6096" y="146304"/>
                </a:lnTo>
                <a:lnTo>
                  <a:pt x="4571" y="138684"/>
                </a:lnTo>
                <a:lnTo>
                  <a:pt x="2571" y="132707"/>
                </a:lnTo>
                <a:lnTo>
                  <a:pt x="1143" y="126301"/>
                </a:lnTo>
                <a:lnTo>
                  <a:pt x="285" y="119610"/>
                </a:lnTo>
                <a:lnTo>
                  <a:pt x="0" y="112775"/>
                </a:lnTo>
                <a:lnTo>
                  <a:pt x="285" y="105941"/>
                </a:lnTo>
                <a:lnTo>
                  <a:pt x="1142" y="99250"/>
                </a:lnTo>
                <a:lnTo>
                  <a:pt x="2571" y="92844"/>
                </a:lnTo>
                <a:lnTo>
                  <a:pt x="4571" y="86867"/>
                </a:lnTo>
                <a:lnTo>
                  <a:pt x="6096" y="79247"/>
                </a:lnTo>
                <a:lnTo>
                  <a:pt x="19812" y="60960"/>
                </a:lnTo>
                <a:lnTo>
                  <a:pt x="25908" y="56387"/>
                </a:lnTo>
                <a:lnTo>
                  <a:pt x="41147" y="50291"/>
                </a:lnTo>
                <a:lnTo>
                  <a:pt x="48768" y="48767"/>
                </a:lnTo>
                <a:lnTo>
                  <a:pt x="67056" y="48767"/>
                </a:lnTo>
                <a:lnTo>
                  <a:pt x="74675" y="50291"/>
                </a:lnTo>
                <a:lnTo>
                  <a:pt x="80772" y="53339"/>
                </a:lnTo>
                <a:lnTo>
                  <a:pt x="88391" y="56387"/>
                </a:lnTo>
                <a:lnTo>
                  <a:pt x="94487" y="59436"/>
                </a:lnTo>
                <a:lnTo>
                  <a:pt x="99059" y="65531"/>
                </a:lnTo>
                <a:lnTo>
                  <a:pt x="100584" y="67056"/>
                </a:lnTo>
                <a:lnTo>
                  <a:pt x="50291" y="67056"/>
                </a:lnTo>
                <a:lnTo>
                  <a:pt x="41147" y="70103"/>
                </a:lnTo>
                <a:lnTo>
                  <a:pt x="32004" y="76200"/>
                </a:lnTo>
                <a:lnTo>
                  <a:pt x="30479" y="80772"/>
                </a:lnTo>
                <a:lnTo>
                  <a:pt x="24383" y="89915"/>
                </a:lnTo>
                <a:lnTo>
                  <a:pt x="22859" y="94487"/>
                </a:lnTo>
                <a:lnTo>
                  <a:pt x="22859" y="100584"/>
                </a:lnTo>
                <a:lnTo>
                  <a:pt x="21336" y="106679"/>
                </a:lnTo>
                <a:lnTo>
                  <a:pt x="21336" y="118872"/>
                </a:lnTo>
                <a:lnTo>
                  <a:pt x="22859" y="126491"/>
                </a:lnTo>
                <a:lnTo>
                  <a:pt x="24413" y="131183"/>
                </a:lnTo>
                <a:lnTo>
                  <a:pt x="25908" y="137160"/>
                </a:lnTo>
                <a:lnTo>
                  <a:pt x="51815" y="156971"/>
                </a:lnTo>
                <a:lnTo>
                  <a:pt x="97536" y="156971"/>
                </a:lnTo>
                <a:lnTo>
                  <a:pt x="92963" y="163068"/>
                </a:lnTo>
                <a:lnTo>
                  <a:pt x="86868" y="166115"/>
                </a:lnTo>
                <a:lnTo>
                  <a:pt x="80772" y="170687"/>
                </a:lnTo>
                <a:lnTo>
                  <a:pt x="73151" y="173736"/>
                </a:lnTo>
                <a:lnTo>
                  <a:pt x="65531" y="175260"/>
                </a:lnTo>
                <a:close/>
              </a:path>
              <a:path w="1199514" h="175260">
                <a:moveTo>
                  <a:pt x="97536" y="156971"/>
                </a:moveTo>
                <a:lnTo>
                  <a:pt x="62483" y="156971"/>
                </a:lnTo>
                <a:lnTo>
                  <a:pt x="68579" y="155447"/>
                </a:lnTo>
                <a:lnTo>
                  <a:pt x="73151" y="153924"/>
                </a:lnTo>
                <a:lnTo>
                  <a:pt x="92963" y="117347"/>
                </a:lnTo>
                <a:lnTo>
                  <a:pt x="92963" y="105156"/>
                </a:lnTo>
                <a:lnTo>
                  <a:pt x="91440" y="97536"/>
                </a:lnTo>
                <a:lnTo>
                  <a:pt x="89886" y="92844"/>
                </a:lnTo>
                <a:lnTo>
                  <a:pt x="88391" y="86867"/>
                </a:lnTo>
                <a:lnTo>
                  <a:pt x="82296" y="77724"/>
                </a:lnTo>
                <a:lnTo>
                  <a:pt x="76200" y="71628"/>
                </a:lnTo>
                <a:lnTo>
                  <a:pt x="62483" y="67056"/>
                </a:lnTo>
                <a:lnTo>
                  <a:pt x="100584" y="67056"/>
                </a:lnTo>
                <a:lnTo>
                  <a:pt x="114014" y="103536"/>
                </a:lnTo>
                <a:lnTo>
                  <a:pt x="114300" y="111251"/>
                </a:lnTo>
                <a:lnTo>
                  <a:pt x="114014" y="118086"/>
                </a:lnTo>
                <a:lnTo>
                  <a:pt x="103631" y="150875"/>
                </a:lnTo>
                <a:lnTo>
                  <a:pt x="97536" y="156971"/>
                </a:lnTo>
                <a:close/>
              </a:path>
              <a:path w="1199514" h="175260">
                <a:moveTo>
                  <a:pt x="1158239" y="175260"/>
                </a:moveTo>
                <a:lnTo>
                  <a:pt x="1150620" y="175260"/>
                </a:lnTo>
                <a:lnTo>
                  <a:pt x="1142904" y="174974"/>
                </a:lnTo>
                <a:lnTo>
                  <a:pt x="1104900" y="158496"/>
                </a:lnTo>
                <a:lnTo>
                  <a:pt x="1091445" y="119610"/>
                </a:lnTo>
                <a:lnTo>
                  <a:pt x="1091183" y="112775"/>
                </a:lnTo>
                <a:lnTo>
                  <a:pt x="1091183" y="103631"/>
                </a:lnTo>
                <a:lnTo>
                  <a:pt x="1094232" y="88391"/>
                </a:lnTo>
                <a:lnTo>
                  <a:pt x="1100328" y="73151"/>
                </a:lnTo>
                <a:lnTo>
                  <a:pt x="1106423" y="68579"/>
                </a:lnTo>
                <a:lnTo>
                  <a:pt x="1110995" y="62484"/>
                </a:lnTo>
                <a:lnTo>
                  <a:pt x="1115568" y="57912"/>
                </a:lnTo>
                <a:lnTo>
                  <a:pt x="1123188" y="54863"/>
                </a:lnTo>
                <a:lnTo>
                  <a:pt x="1129283" y="50291"/>
                </a:lnTo>
                <a:lnTo>
                  <a:pt x="1136904" y="48767"/>
                </a:lnTo>
                <a:lnTo>
                  <a:pt x="1155192" y="48767"/>
                </a:lnTo>
                <a:lnTo>
                  <a:pt x="1162812" y="50291"/>
                </a:lnTo>
                <a:lnTo>
                  <a:pt x="1181100" y="59436"/>
                </a:lnTo>
                <a:lnTo>
                  <a:pt x="1187195" y="65531"/>
                </a:lnTo>
                <a:lnTo>
                  <a:pt x="1141476" y="65531"/>
                </a:lnTo>
                <a:lnTo>
                  <a:pt x="1132332" y="68579"/>
                </a:lnTo>
                <a:lnTo>
                  <a:pt x="1129283" y="70103"/>
                </a:lnTo>
                <a:lnTo>
                  <a:pt x="1120139" y="79247"/>
                </a:lnTo>
                <a:lnTo>
                  <a:pt x="1117092" y="88391"/>
                </a:lnTo>
                <a:lnTo>
                  <a:pt x="1114044" y="91439"/>
                </a:lnTo>
                <a:lnTo>
                  <a:pt x="1114044" y="97536"/>
                </a:lnTo>
                <a:lnTo>
                  <a:pt x="1112520" y="102108"/>
                </a:lnTo>
                <a:lnTo>
                  <a:pt x="1199388" y="102108"/>
                </a:lnTo>
                <a:lnTo>
                  <a:pt x="1199388" y="111251"/>
                </a:lnTo>
                <a:lnTo>
                  <a:pt x="1197864" y="112775"/>
                </a:lnTo>
                <a:lnTo>
                  <a:pt x="1197864" y="118872"/>
                </a:lnTo>
                <a:lnTo>
                  <a:pt x="1112520" y="118872"/>
                </a:lnTo>
                <a:lnTo>
                  <a:pt x="1113329" y="127468"/>
                </a:lnTo>
                <a:lnTo>
                  <a:pt x="1144190" y="156400"/>
                </a:lnTo>
                <a:lnTo>
                  <a:pt x="1153668" y="156971"/>
                </a:lnTo>
                <a:lnTo>
                  <a:pt x="1191768" y="156971"/>
                </a:lnTo>
                <a:lnTo>
                  <a:pt x="1191768" y="169163"/>
                </a:lnTo>
                <a:lnTo>
                  <a:pt x="1187195" y="170687"/>
                </a:lnTo>
                <a:lnTo>
                  <a:pt x="1179576" y="172212"/>
                </a:lnTo>
                <a:lnTo>
                  <a:pt x="1173480" y="173736"/>
                </a:lnTo>
                <a:lnTo>
                  <a:pt x="1165859" y="173736"/>
                </a:lnTo>
                <a:lnTo>
                  <a:pt x="1158239" y="175260"/>
                </a:lnTo>
                <a:close/>
              </a:path>
              <a:path w="1199514" h="175260">
                <a:moveTo>
                  <a:pt x="1199388" y="102108"/>
                </a:moveTo>
                <a:lnTo>
                  <a:pt x="1176528" y="102108"/>
                </a:lnTo>
                <a:lnTo>
                  <a:pt x="1176528" y="91439"/>
                </a:lnTo>
                <a:lnTo>
                  <a:pt x="1175004" y="88391"/>
                </a:lnTo>
                <a:lnTo>
                  <a:pt x="1171956" y="79247"/>
                </a:lnTo>
                <a:lnTo>
                  <a:pt x="1168908" y="76200"/>
                </a:lnTo>
                <a:lnTo>
                  <a:pt x="1167383" y="73151"/>
                </a:lnTo>
                <a:lnTo>
                  <a:pt x="1162812" y="70103"/>
                </a:lnTo>
                <a:lnTo>
                  <a:pt x="1159764" y="68579"/>
                </a:lnTo>
                <a:lnTo>
                  <a:pt x="1150620" y="65531"/>
                </a:lnTo>
                <a:lnTo>
                  <a:pt x="1187195" y="65531"/>
                </a:lnTo>
                <a:lnTo>
                  <a:pt x="1190244" y="68579"/>
                </a:lnTo>
                <a:lnTo>
                  <a:pt x="1193292" y="74675"/>
                </a:lnTo>
                <a:lnTo>
                  <a:pt x="1194815" y="82296"/>
                </a:lnTo>
                <a:lnTo>
                  <a:pt x="1197864" y="88391"/>
                </a:lnTo>
                <a:lnTo>
                  <a:pt x="1199388" y="97536"/>
                </a:lnTo>
                <a:lnTo>
                  <a:pt x="1199388" y="102108"/>
                </a:lnTo>
                <a:close/>
              </a:path>
              <a:path w="1199514" h="175260">
                <a:moveTo>
                  <a:pt x="1191768" y="156971"/>
                </a:moveTo>
                <a:lnTo>
                  <a:pt x="1167383" y="156971"/>
                </a:lnTo>
                <a:lnTo>
                  <a:pt x="1170432" y="155447"/>
                </a:lnTo>
                <a:lnTo>
                  <a:pt x="1178052" y="155447"/>
                </a:lnTo>
                <a:lnTo>
                  <a:pt x="1181100" y="153924"/>
                </a:lnTo>
                <a:lnTo>
                  <a:pt x="1187195" y="153924"/>
                </a:lnTo>
                <a:lnTo>
                  <a:pt x="1190244" y="152400"/>
                </a:lnTo>
                <a:lnTo>
                  <a:pt x="1191768" y="152400"/>
                </a:lnTo>
                <a:lnTo>
                  <a:pt x="1191768" y="156971"/>
                </a:lnTo>
                <a:close/>
              </a:path>
              <a:path w="1199514" h="175260">
                <a:moveTo>
                  <a:pt x="341375" y="175260"/>
                </a:moveTo>
                <a:lnTo>
                  <a:pt x="333756" y="175260"/>
                </a:lnTo>
                <a:lnTo>
                  <a:pt x="326040" y="174974"/>
                </a:lnTo>
                <a:lnTo>
                  <a:pt x="288036" y="158496"/>
                </a:lnTo>
                <a:lnTo>
                  <a:pt x="274581" y="119610"/>
                </a:lnTo>
                <a:lnTo>
                  <a:pt x="274319" y="112775"/>
                </a:lnTo>
                <a:lnTo>
                  <a:pt x="274319" y="103631"/>
                </a:lnTo>
                <a:lnTo>
                  <a:pt x="277368" y="88391"/>
                </a:lnTo>
                <a:lnTo>
                  <a:pt x="283463" y="73151"/>
                </a:lnTo>
                <a:lnTo>
                  <a:pt x="289559" y="68579"/>
                </a:lnTo>
                <a:lnTo>
                  <a:pt x="294131" y="62484"/>
                </a:lnTo>
                <a:lnTo>
                  <a:pt x="298704" y="57912"/>
                </a:lnTo>
                <a:lnTo>
                  <a:pt x="306324" y="54863"/>
                </a:lnTo>
                <a:lnTo>
                  <a:pt x="312419" y="50291"/>
                </a:lnTo>
                <a:lnTo>
                  <a:pt x="320040" y="48767"/>
                </a:lnTo>
                <a:lnTo>
                  <a:pt x="338328" y="48767"/>
                </a:lnTo>
                <a:lnTo>
                  <a:pt x="345947" y="50291"/>
                </a:lnTo>
                <a:lnTo>
                  <a:pt x="364236" y="59436"/>
                </a:lnTo>
                <a:lnTo>
                  <a:pt x="370332" y="65531"/>
                </a:lnTo>
                <a:lnTo>
                  <a:pt x="324612" y="65531"/>
                </a:lnTo>
                <a:lnTo>
                  <a:pt x="315468" y="68579"/>
                </a:lnTo>
                <a:lnTo>
                  <a:pt x="312419" y="70103"/>
                </a:lnTo>
                <a:lnTo>
                  <a:pt x="303275" y="79247"/>
                </a:lnTo>
                <a:lnTo>
                  <a:pt x="300228" y="88391"/>
                </a:lnTo>
                <a:lnTo>
                  <a:pt x="297179" y="91439"/>
                </a:lnTo>
                <a:lnTo>
                  <a:pt x="297179" y="97536"/>
                </a:lnTo>
                <a:lnTo>
                  <a:pt x="295656" y="102108"/>
                </a:lnTo>
                <a:lnTo>
                  <a:pt x="382523" y="102108"/>
                </a:lnTo>
                <a:lnTo>
                  <a:pt x="382523" y="111251"/>
                </a:lnTo>
                <a:lnTo>
                  <a:pt x="381000" y="112775"/>
                </a:lnTo>
                <a:lnTo>
                  <a:pt x="381000" y="118872"/>
                </a:lnTo>
                <a:lnTo>
                  <a:pt x="295656" y="118872"/>
                </a:lnTo>
                <a:lnTo>
                  <a:pt x="296465" y="127468"/>
                </a:lnTo>
                <a:lnTo>
                  <a:pt x="327326" y="156400"/>
                </a:lnTo>
                <a:lnTo>
                  <a:pt x="336804" y="156971"/>
                </a:lnTo>
                <a:lnTo>
                  <a:pt x="374904" y="156971"/>
                </a:lnTo>
                <a:lnTo>
                  <a:pt x="374904" y="169163"/>
                </a:lnTo>
                <a:lnTo>
                  <a:pt x="370331" y="170687"/>
                </a:lnTo>
                <a:lnTo>
                  <a:pt x="362712" y="172212"/>
                </a:lnTo>
                <a:lnTo>
                  <a:pt x="356615" y="173736"/>
                </a:lnTo>
                <a:lnTo>
                  <a:pt x="348996" y="173736"/>
                </a:lnTo>
                <a:lnTo>
                  <a:pt x="341375" y="175260"/>
                </a:lnTo>
                <a:close/>
              </a:path>
              <a:path w="1199514" h="175260">
                <a:moveTo>
                  <a:pt x="382523" y="102108"/>
                </a:moveTo>
                <a:lnTo>
                  <a:pt x="359664" y="102108"/>
                </a:lnTo>
                <a:lnTo>
                  <a:pt x="359664" y="91439"/>
                </a:lnTo>
                <a:lnTo>
                  <a:pt x="358139" y="88391"/>
                </a:lnTo>
                <a:lnTo>
                  <a:pt x="355091" y="79247"/>
                </a:lnTo>
                <a:lnTo>
                  <a:pt x="352044" y="76200"/>
                </a:lnTo>
                <a:lnTo>
                  <a:pt x="350519" y="73151"/>
                </a:lnTo>
                <a:lnTo>
                  <a:pt x="345947" y="70103"/>
                </a:lnTo>
                <a:lnTo>
                  <a:pt x="342900" y="68579"/>
                </a:lnTo>
                <a:lnTo>
                  <a:pt x="333756" y="65531"/>
                </a:lnTo>
                <a:lnTo>
                  <a:pt x="370332" y="65531"/>
                </a:lnTo>
                <a:lnTo>
                  <a:pt x="373380" y="68579"/>
                </a:lnTo>
                <a:lnTo>
                  <a:pt x="376428" y="74675"/>
                </a:lnTo>
                <a:lnTo>
                  <a:pt x="377951" y="82296"/>
                </a:lnTo>
                <a:lnTo>
                  <a:pt x="381000" y="88391"/>
                </a:lnTo>
                <a:lnTo>
                  <a:pt x="382523" y="97536"/>
                </a:lnTo>
                <a:lnTo>
                  <a:pt x="382523" y="102108"/>
                </a:lnTo>
                <a:close/>
              </a:path>
              <a:path w="1199514" h="175260">
                <a:moveTo>
                  <a:pt x="374904" y="156971"/>
                </a:moveTo>
                <a:lnTo>
                  <a:pt x="350519" y="156971"/>
                </a:lnTo>
                <a:lnTo>
                  <a:pt x="353568" y="155447"/>
                </a:lnTo>
                <a:lnTo>
                  <a:pt x="361188" y="155447"/>
                </a:lnTo>
                <a:lnTo>
                  <a:pt x="364236" y="153924"/>
                </a:lnTo>
                <a:lnTo>
                  <a:pt x="370331" y="153924"/>
                </a:lnTo>
                <a:lnTo>
                  <a:pt x="373380" y="152400"/>
                </a:lnTo>
                <a:lnTo>
                  <a:pt x="374904" y="152400"/>
                </a:lnTo>
                <a:lnTo>
                  <a:pt x="374904" y="156971"/>
                </a:lnTo>
                <a:close/>
              </a:path>
              <a:path w="1199514" h="175260">
                <a:moveTo>
                  <a:pt x="886968" y="155447"/>
                </a:moveTo>
                <a:lnTo>
                  <a:pt x="867156" y="155447"/>
                </a:lnTo>
                <a:lnTo>
                  <a:pt x="867156" y="68579"/>
                </a:lnTo>
                <a:lnTo>
                  <a:pt x="830580" y="68579"/>
                </a:lnTo>
                <a:lnTo>
                  <a:pt x="830580" y="51815"/>
                </a:lnTo>
                <a:lnTo>
                  <a:pt x="886968" y="51815"/>
                </a:lnTo>
                <a:lnTo>
                  <a:pt x="886968" y="155447"/>
                </a:lnTo>
                <a:close/>
              </a:path>
              <a:path w="1199514" h="175260">
                <a:moveTo>
                  <a:pt x="923544" y="172212"/>
                </a:moveTo>
                <a:lnTo>
                  <a:pt x="826007" y="172212"/>
                </a:lnTo>
                <a:lnTo>
                  <a:pt x="826007" y="155447"/>
                </a:lnTo>
                <a:lnTo>
                  <a:pt x="923544" y="155447"/>
                </a:lnTo>
                <a:lnTo>
                  <a:pt x="923544" y="172212"/>
                </a:lnTo>
                <a:close/>
              </a:path>
              <a:path w="1199514" h="175260">
                <a:moveTo>
                  <a:pt x="579119" y="172212"/>
                </a:moveTo>
                <a:lnTo>
                  <a:pt x="554736" y="172212"/>
                </a:lnTo>
                <a:lnTo>
                  <a:pt x="537972" y="51815"/>
                </a:lnTo>
                <a:lnTo>
                  <a:pt x="557783" y="51815"/>
                </a:lnTo>
                <a:lnTo>
                  <a:pt x="568451" y="134112"/>
                </a:lnTo>
                <a:lnTo>
                  <a:pt x="569976" y="152400"/>
                </a:lnTo>
                <a:lnTo>
                  <a:pt x="585723" y="152400"/>
                </a:lnTo>
                <a:lnTo>
                  <a:pt x="579119" y="172212"/>
                </a:lnTo>
                <a:close/>
              </a:path>
              <a:path w="1199514" h="175260">
                <a:moveTo>
                  <a:pt x="649416" y="150875"/>
                </a:moveTo>
                <a:lnTo>
                  <a:pt x="632460" y="150875"/>
                </a:lnTo>
                <a:lnTo>
                  <a:pt x="633983" y="134112"/>
                </a:lnTo>
                <a:lnTo>
                  <a:pt x="643128" y="51815"/>
                </a:lnTo>
                <a:lnTo>
                  <a:pt x="664464" y="51815"/>
                </a:lnTo>
                <a:lnTo>
                  <a:pt x="649416" y="150875"/>
                </a:lnTo>
                <a:close/>
              </a:path>
              <a:path w="1199514" h="175260">
                <a:moveTo>
                  <a:pt x="585723" y="152400"/>
                </a:moveTo>
                <a:lnTo>
                  <a:pt x="569976" y="152400"/>
                </a:lnTo>
                <a:lnTo>
                  <a:pt x="576072" y="135636"/>
                </a:lnTo>
                <a:lnTo>
                  <a:pt x="592836" y="80772"/>
                </a:lnTo>
                <a:lnTo>
                  <a:pt x="608076" y="80772"/>
                </a:lnTo>
                <a:lnTo>
                  <a:pt x="618532" y="109728"/>
                </a:lnTo>
                <a:lnTo>
                  <a:pt x="600456" y="109728"/>
                </a:lnTo>
                <a:lnTo>
                  <a:pt x="595883" y="121919"/>
                </a:lnTo>
                <a:lnTo>
                  <a:pt x="585723" y="152400"/>
                </a:lnTo>
                <a:close/>
              </a:path>
              <a:path w="1199514" h="175260">
                <a:moveTo>
                  <a:pt x="646176" y="172212"/>
                </a:moveTo>
                <a:lnTo>
                  <a:pt x="621791" y="172212"/>
                </a:lnTo>
                <a:lnTo>
                  <a:pt x="603504" y="121919"/>
                </a:lnTo>
                <a:lnTo>
                  <a:pt x="600456" y="109728"/>
                </a:lnTo>
                <a:lnTo>
                  <a:pt x="618532" y="109728"/>
                </a:lnTo>
                <a:lnTo>
                  <a:pt x="627888" y="135636"/>
                </a:lnTo>
                <a:lnTo>
                  <a:pt x="632460" y="150875"/>
                </a:lnTo>
                <a:lnTo>
                  <a:pt x="649416" y="150875"/>
                </a:lnTo>
                <a:lnTo>
                  <a:pt x="646176" y="172212"/>
                </a:lnTo>
                <a:close/>
              </a:path>
              <a:path w="1199514" h="175260">
                <a:moveTo>
                  <a:pt x="204215" y="172212"/>
                </a:moveTo>
                <a:lnTo>
                  <a:pt x="179831" y="172212"/>
                </a:lnTo>
                <a:lnTo>
                  <a:pt x="132587" y="51815"/>
                </a:lnTo>
                <a:lnTo>
                  <a:pt x="156972" y="51815"/>
                </a:lnTo>
                <a:lnTo>
                  <a:pt x="185928" y="131063"/>
                </a:lnTo>
                <a:lnTo>
                  <a:pt x="192024" y="150875"/>
                </a:lnTo>
                <a:lnTo>
                  <a:pt x="212588" y="150875"/>
                </a:lnTo>
                <a:lnTo>
                  <a:pt x="204215" y="172212"/>
                </a:lnTo>
                <a:close/>
              </a:path>
              <a:path w="1199514" h="175260">
                <a:moveTo>
                  <a:pt x="212588" y="150875"/>
                </a:moveTo>
                <a:lnTo>
                  <a:pt x="192024" y="150875"/>
                </a:lnTo>
                <a:lnTo>
                  <a:pt x="199644" y="131063"/>
                </a:lnTo>
                <a:lnTo>
                  <a:pt x="228600" y="51815"/>
                </a:lnTo>
                <a:lnTo>
                  <a:pt x="251459" y="51815"/>
                </a:lnTo>
                <a:lnTo>
                  <a:pt x="212588" y="150875"/>
                </a:lnTo>
                <a:close/>
              </a:path>
              <a:path w="1199514" h="175260">
                <a:moveTo>
                  <a:pt x="734568" y="73151"/>
                </a:moveTo>
                <a:lnTo>
                  <a:pt x="713232" y="73151"/>
                </a:lnTo>
                <a:lnTo>
                  <a:pt x="718065" y="67722"/>
                </a:lnTo>
                <a:lnTo>
                  <a:pt x="748283" y="48767"/>
                </a:lnTo>
                <a:lnTo>
                  <a:pt x="754380" y="48767"/>
                </a:lnTo>
                <a:lnTo>
                  <a:pt x="786618" y="67056"/>
                </a:lnTo>
                <a:lnTo>
                  <a:pt x="746760" y="67056"/>
                </a:lnTo>
                <a:lnTo>
                  <a:pt x="734568" y="73151"/>
                </a:lnTo>
                <a:close/>
              </a:path>
              <a:path w="1199514" h="175260">
                <a:moveTo>
                  <a:pt x="714756" y="172212"/>
                </a:moveTo>
                <a:lnTo>
                  <a:pt x="693419" y="172212"/>
                </a:lnTo>
                <a:lnTo>
                  <a:pt x="693419" y="51815"/>
                </a:lnTo>
                <a:lnTo>
                  <a:pt x="711707" y="51815"/>
                </a:lnTo>
                <a:lnTo>
                  <a:pt x="713232" y="73151"/>
                </a:lnTo>
                <a:lnTo>
                  <a:pt x="734568" y="73151"/>
                </a:lnTo>
                <a:lnTo>
                  <a:pt x="717804" y="89915"/>
                </a:lnTo>
                <a:lnTo>
                  <a:pt x="714756" y="94487"/>
                </a:lnTo>
                <a:lnTo>
                  <a:pt x="714756" y="172212"/>
                </a:lnTo>
                <a:close/>
              </a:path>
              <a:path w="1199514" h="175260">
                <a:moveTo>
                  <a:pt x="792480" y="97536"/>
                </a:moveTo>
                <a:lnTo>
                  <a:pt x="771144" y="97536"/>
                </a:lnTo>
                <a:lnTo>
                  <a:pt x="771105" y="86677"/>
                </a:lnTo>
                <a:lnTo>
                  <a:pt x="769619" y="79247"/>
                </a:lnTo>
                <a:lnTo>
                  <a:pt x="763523" y="70103"/>
                </a:lnTo>
                <a:lnTo>
                  <a:pt x="758951" y="67056"/>
                </a:lnTo>
                <a:lnTo>
                  <a:pt x="786618" y="67056"/>
                </a:lnTo>
                <a:lnTo>
                  <a:pt x="787336" y="68389"/>
                </a:lnTo>
                <a:lnTo>
                  <a:pt x="790194" y="76962"/>
                </a:lnTo>
                <a:lnTo>
                  <a:pt x="791908" y="86677"/>
                </a:lnTo>
                <a:lnTo>
                  <a:pt x="792480" y="97536"/>
                </a:lnTo>
                <a:close/>
              </a:path>
              <a:path w="1199514" h="175260">
                <a:moveTo>
                  <a:pt x="461772" y="73151"/>
                </a:moveTo>
                <a:lnTo>
                  <a:pt x="440436" y="73151"/>
                </a:lnTo>
                <a:lnTo>
                  <a:pt x="445269" y="67722"/>
                </a:lnTo>
                <a:lnTo>
                  <a:pt x="475488" y="48767"/>
                </a:lnTo>
                <a:lnTo>
                  <a:pt x="481583" y="48767"/>
                </a:lnTo>
                <a:lnTo>
                  <a:pt x="513822" y="67056"/>
                </a:lnTo>
                <a:lnTo>
                  <a:pt x="473964" y="67056"/>
                </a:lnTo>
                <a:lnTo>
                  <a:pt x="461772" y="73151"/>
                </a:lnTo>
                <a:close/>
              </a:path>
              <a:path w="1199514" h="175260">
                <a:moveTo>
                  <a:pt x="441959" y="172212"/>
                </a:moveTo>
                <a:lnTo>
                  <a:pt x="420623" y="172212"/>
                </a:lnTo>
                <a:lnTo>
                  <a:pt x="420623" y="51815"/>
                </a:lnTo>
                <a:lnTo>
                  <a:pt x="438912" y="51815"/>
                </a:lnTo>
                <a:lnTo>
                  <a:pt x="440436" y="73151"/>
                </a:lnTo>
                <a:lnTo>
                  <a:pt x="461772" y="73151"/>
                </a:lnTo>
                <a:lnTo>
                  <a:pt x="445007" y="89915"/>
                </a:lnTo>
                <a:lnTo>
                  <a:pt x="441959" y="94487"/>
                </a:lnTo>
                <a:lnTo>
                  <a:pt x="441959" y="172212"/>
                </a:lnTo>
                <a:close/>
              </a:path>
              <a:path w="1199514" h="175260">
                <a:moveTo>
                  <a:pt x="519683" y="97536"/>
                </a:moveTo>
                <a:lnTo>
                  <a:pt x="498348" y="97536"/>
                </a:lnTo>
                <a:lnTo>
                  <a:pt x="498309" y="86677"/>
                </a:lnTo>
                <a:lnTo>
                  <a:pt x="496823" y="79247"/>
                </a:lnTo>
                <a:lnTo>
                  <a:pt x="490728" y="70103"/>
                </a:lnTo>
                <a:lnTo>
                  <a:pt x="486156" y="67056"/>
                </a:lnTo>
                <a:lnTo>
                  <a:pt x="513822" y="67056"/>
                </a:lnTo>
                <a:lnTo>
                  <a:pt x="514540" y="68389"/>
                </a:lnTo>
                <a:lnTo>
                  <a:pt x="517397" y="76962"/>
                </a:lnTo>
                <a:lnTo>
                  <a:pt x="519112" y="86677"/>
                </a:lnTo>
                <a:lnTo>
                  <a:pt x="519683" y="97536"/>
                </a:lnTo>
                <a:close/>
              </a:path>
              <a:path w="1199514" h="175260">
                <a:moveTo>
                  <a:pt x="1004315" y="51815"/>
                </a:moveTo>
                <a:lnTo>
                  <a:pt x="982980" y="51815"/>
                </a:lnTo>
                <a:lnTo>
                  <a:pt x="982980" y="18287"/>
                </a:lnTo>
                <a:lnTo>
                  <a:pt x="1004315" y="12191"/>
                </a:lnTo>
                <a:lnTo>
                  <a:pt x="1004315" y="51815"/>
                </a:lnTo>
                <a:close/>
              </a:path>
              <a:path w="1199514" h="175260">
                <a:moveTo>
                  <a:pt x="1057656" y="68579"/>
                </a:moveTo>
                <a:lnTo>
                  <a:pt x="949451" y="68579"/>
                </a:lnTo>
                <a:lnTo>
                  <a:pt x="949451" y="51815"/>
                </a:lnTo>
                <a:lnTo>
                  <a:pt x="1057656" y="51815"/>
                </a:lnTo>
                <a:lnTo>
                  <a:pt x="1057656" y="68579"/>
                </a:lnTo>
                <a:close/>
              </a:path>
              <a:path w="1199514" h="175260">
                <a:moveTo>
                  <a:pt x="1043939" y="173736"/>
                </a:moveTo>
                <a:lnTo>
                  <a:pt x="1028700" y="173736"/>
                </a:lnTo>
                <a:lnTo>
                  <a:pt x="1017865" y="173140"/>
                </a:lnTo>
                <a:lnTo>
                  <a:pt x="985456" y="150685"/>
                </a:lnTo>
                <a:lnTo>
                  <a:pt x="982980" y="132587"/>
                </a:lnTo>
                <a:lnTo>
                  <a:pt x="982980" y="68579"/>
                </a:lnTo>
                <a:lnTo>
                  <a:pt x="1004315" y="68579"/>
                </a:lnTo>
                <a:lnTo>
                  <a:pt x="1004315" y="138684"/>
                </a:lnTo>
                <a:lnTo>
                  <a:pt x="1005839" y="146304"/>
                </a:lnTo>
                <a:lnTo>
                  <a:pt x="1010412" y="149351"/>
                </a:lnTo>
                <a:lnTo>
                  <a:pt x="1014983" y="153924"/>
                </a:lnTo>
                <a:lnTo>
                  <a:pt x="1022604" y="156971"/>
                </a:lnTo>
                <a:lnTo>
                  <a:pt x="1057656" y="156971"/>
                </a:lnTo>
                <a:lnTo>
                  <a:pt x="1057656" y="170687"/>
                </a:lnTo>
                <a:lnTo>
                  <a:pt x="1053083" y="172212"/>
                </a:lnTo>
                <a:lnTo>
                  <a:pt x="1048512" y="172212"/>
                </a:lnTo>
                <a:lnTo>
                  <a:pt x="1043939" y="173736"/>
                </a:lnTo>
                <a:close/>
              </a:path>
              <a:path w="1199514" h="175260">
                <a:moveTo>
                  <a:pt x="1057656" y="156971"/>
                </a:moveTo>
                <a:lnTo>
                  <a:pt x="1034795" y="156971"/>
                </a:lnTo>
                <a:lnTo>
                  <a:pt x="1039368" y="155447"/>
                </a:lnTo>
                <a:lnTo>
                  <a:pt x="1048512" y="155447"/>
                </a:lnTo>
                <a:lnTo>
                  <a:pt x="1057656" y="152400"/>
                </a:lnTo>
                <a:lnTo>
                  <a:pt x="1057656" y="156971"/>
                </a:lnTo>
                <a:close/>
              </a:path>
              <a:path w="1199514" h="175260">
                <a:moveTo>
                  <a:pt x="877823" y="1524"/>
                </a:moveTo>
                <a:lnTo>
                  <a:pt x="868680" y="1524"/>
                </a:lnTo>
                <a:lnTo>
                  <a:pt x="871728" y="0"/>
                </a:lnTo>
                <a:lnTo>
                  <a:pt x="876300" y="0"/>
                </a:lnTo>
                <a:lnTo>
                  <a:pt x="877823" y="1524"/>
                </a:lnTo>
                <a:close/>
              </a:path>
              <a:path w="1199514" h="175260">
                <a:moveTo>
                  <a:pt x="882395" y="32003"/>
                </a:moveTo>
                <a:lnTo>
                  <a:pt x="865632" y="32003"/>
                </a:lnTo>
                <a:lnTo>
                  <a:pt x="859536" y="25908"/>
                </a:lnTo>
                <a:lnTo>
                  <a:pt x="858012" y="22860"/>
                </a:lnTo>
                <a:lnTo>
                  <a:pt x="858012" y="10667"/>
                </a:lnTo>
                <a:lnTo>
                  <a:pt x="867156" y="1524"/>
                </a:lnTo>
                <a:lnTo>
                  <a:pt x="880872" y="1524"/>
                </a:lnTo>
                <a:lnTo>
                  <a:pt x="888492" y="9144"/>
                </a:lnTo>
                <a:lnTo>
                  <a:pt x="888492" y="10667"/>
                </a:lnTo>
                <a:lnTo>
                  <a:pt x="890015" y="12191"/>
                </a:lnTo>
                <a:lnTo>
                  <a:pt x="890015" y="21336"/>
                </a:lnTo>
                <a:lnTo>
                  <a:pt x="888492" y="22860"/>
                </a:lnTo>
                <a:lnTo>
                  <a:pt x="888492" y="25908"/>
                </a:lnTo>
                <a:lnTo>
                  <a:pt x="882395" y="32003"/>
                </a:lnTo>
                <a:close/>
              </a:path>
              <a:path w="1199514" h="175260">
                <a:moveTo>
                  <a:pt x="877823" y="33528"/>
                </a:moveTo>
                <a:lnTo>
                  <a:pt x="868680" y="33528"/>
                </a:lnTo>
                <a:lnTo>
                  <a:pt x="867156" y="32003"/>
                </a:lnTo>
                <a:lnTo>
                  <a:pt x="880872" y="32003"/>
                </a:lnTo>
                <a:lnTo>
                  <a:pt x="877823" y="335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3608" y="51374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71727" y="5071871"/>
            <a:ext cx="780415" cy="220979"/>
          </a:xfrm>
          <a:custGeom>
            <a:avLst/>
            <a:gdLst/>
            <a:ahLst/>
            <a:cxnLst/>
            <a:rect l="l" t="t" r="r" b="b"/>
            <a:pathLst>
              <a:path w="780414" h="220979">
                <a:moveTo>
                  <a:pt x="10668" y="74675"/>
                </a:moveTo>
                <a:lnTo>
                  <a:pt x="10668" y="54863"/>
                </a:lnTo>
                <a:lnTo>
                  <a:pt x="13715" y="54863"/>
                </a:lnTo>
                <a:lnTo>
                  <a:pt x="16764" y="53340"/>
                </a:lnTo>
                <a:lnTo>
                  <a:pt x="19811" y="53340"/>
                </a:lnTo>
                <a:lnTo>
                  <a:pt x="25907" y="50291"/>
                </a:lnTo>
                <a:lnTo>
                  <a:pt x="30479" y="50291"/>
                </a:lnTo>
                <a:lnTo>
                  <a:pt x="33528" y="48768"/>
                </a:lnTo>
                <a:lnTo>
                  <a:pt x="41147" y="48768"/>
                </a:lnTo>
                <a:lnTo>
                  <a:pt x="45719" y="47244"/>
                </a:lnTo>
                <a:lnTo>
                  <a:pt x="60959" y="47244"/>
                </a:lnTo>
                <a:lnTo>
                  <a:pt x="79247" y="51815"/>
                </a:lnTo>
                <a:lnTo>
                  <a:pt x="88391" y="57911"/>
                </a:lnTo>
                <a:lnTo>
                  <a:pt x="91440" y="60959"/>
                </a:lnTo>
                <a:lnTo>
                  <a:pt x="94487" y="65531"/>
                </a:lnTo>
                <a:lnTo>
                  <a:pt x="44196" y="65531"/>
                </a:lnTo>
                <a:lnTo>
                  <a:pt x="38100" y="67055"/>
                </a:lnTo>
                <a:lnTo>
                  <a:pt x="30479" y="68579"/>
                </a:lnTo>
                <a:lnTo>
                  <a:pt x="18287" y="71627"/>
                </a:lnTo>
                <a:lnTo>
                  <a:pt x="10668" y="74675"/>
                </a:lnTo>
                <a:close/>
              </a:path>
              <a:path w="780414" h="220979">
                <a:moveTo>
                  <a:pt x="47243" y="173736"/>
                </a:moveTo>
                <a:lnTo>
                  <a:pt x="32003" y="173736"/>
                </a:lnTo>
                <a:lnTo>
                  <a:pt x="27432" y="172211"/>
                </a:lnTo>
                <a:lnTo>
                  <a:pt x="21336" y="170687"/>
                </a:lnTo>
                <a:lnTo>
                  <a:pt x="0" y="143255"/>
                </a:lnTo>
                <a:lnTo>
                  <a:pt x="0" y="138683"/>
                </a:lnTo>
                <a:lnTo>
                  <a:pt x="21431" y="105489"/>
                </a:lnTo>
                <a:lnTo>
                  <a:pt x="54864" y="99059"/>
                </a:lnTo>
                <a:lnTo>
                  <a:pt x="79247" y="99059"/>
                </a:lnTo>
                <a:lnTo>
                  <a:pt x="79247" y="82296"/>
                </a:lnTo>
                <a:lnTo>
                  <a:pt x="76200" y="76200"/>
                </a:lnTo>
                <a:lnTo>
                  <a:pt x="67056" y="67055"/>
                </a:lnTo>
                <a:lnTo>
                  <a:pt x="60959" y="65531"/>
                </a:lnTo>
                <a:lnTo>
                  <a:pt x="94487" y="65531"/>
                </a:lnTo>
                <a:lnTo>
                  <a:pt x="97536" y="70103"/>
                </a:lnTo>
                <a:lnTo>
                  <a:pt x="99059" y="74675"/>
                </a:lnTo>
                <a:lnTo>
                  <a:pt x="100584" y="80772"/>
                </a:lnTo>
                <a:lnTo>
                  <a:pt x="100584" y="115824"/>
                </a:lnTo>
                <a:lnTo>
                  <a:pt x="42671" y="115824"/>
                </a:lnTo>
                <a:lnTo>
                  <a:pt x="39624" y="117347"/>
                </a:lnTo>
                <a:lnTo>
                  <a:pt x="35052" y="118872"/>
                </a:lnTo>
                <a:lnTo>
                  <a:pt x="32003" y="120396"/>
                </a:lnTo>
                <a:lnTo>
                  <a:pt x="30479" y="121919"/>
                </a:lnTo>
                <a:lnTo>
                  <a:pt x="27432" y="123444"/>
                </a:lnTo>
                <a:lnTo>
                  <a:pt x="25907" y="126491"/>
                </a:lnTo>
                <a:lnTo>
                  <a:pt x="24384" y="128015"/>
                </a:lnTo>
                <a:lnTo>
                  <a:pt x="22859" y="131063"/>
                </a:lnTo>
                <a:lnTo>
                  <a:pt x="22859" y="141731"/>
                </a:lnTo>
                <a:lnTo>
                  <a:pt x="24384" y="144779"/>
                </a:lnTo>
                <a:lnTo>
                  <a:pt x="24384" y="146303"/>
                </a:lnTo>
                <a:lnTo>
                  <a:pt x="25907" y="147827"/>
                </a:lnTo>
                <a:lnTo>
                  <a:pt x="27432" y="150875"/>
                </a:lnTo>
                <a:lnTo>
                  <a:pt x="30479" y="153924"/>
                </a:lnTo>
                <a:lnTo>
                  <a:pt x="33528" y="153924"/>
                </a:lnTo>
                <a:lnTo>
                  <a:pt x="36575" y="155447"/>
                </a:lnTo>
                <a:lnTo>
                  <a:pt x="79552" y="155447"/>
                </a:lnTo>
                <a:lnTo>
                  <a:pt x="74675" y="161544"/>
                </a:lnTo>
                <a:lnTo>
                  <a:pt x="67056" y="166115"/>
                </a:lnTo>
                <a:lnTo>
                  <a:pt x="54864" y="172211"/>
                </a:lnTo>
                <a:lnTo>
                  <a:pt x="47243" y="173736"/>
                </a:lnTo>
                <a:close/>
              </a:path>
              <a:path w="780414" h="220979">
                <a:moveTo>
                  <a:pt x="79552" y="155447"/>
                </a:moveTo>
                <a:lnTo>
                  <a:pt x="47243" y="155447"/>
                </a:lnTo>
                <a:lnTo>
                  <a:pt x="53340" y="153924"/>
                </a:lnTo>
                <a:lnTo>
                  <a:pt x="65532" y="147827"/>
                </a:lnTo>
                <a:lnTo>
                  <a:pt x="71628" y="143255"/>
                </a:lnTo>
                <a:lnTo>
                  <a:pt x="79247" y="137159"/>
                </a:lnTo>
                <a:lnTo>
                  <a:pt x="79247" y="115824"/>
                </a:lnTo>
                <a:lnTo>
                  <a:pt x="100584" y="115824"/>
                </a:lnTo>
                <a:lnTo>
                  <a:pt x="100584" y="153924"/>
                </a:lnTo>
                <a:lnTo>
                  <a:pt x="80772" y="153924"/>
                </a:lnTo>
                <a:lnTo>
                  <a:pt x="79552" y="155447"/>
                </a:lnTo>
                <a:close/>
              </a:path>
              <a:path w="780414" h="220979">
                <a:moveTo>
                  <a:pt x="100584" y="170687"/>
                </a:moveTo>
                <a:lnTo>
                  <a:pt x="80772" y="170687"/>
                </a:lnTo>
                <a:lnTo>
                  <a:pt x="80772" y="153924"/>
                </a:lnTo>
                <a:lnTo>
                  <a:pt x="100584" y="153924"/>
                </a:lnTo>
                <a:lnTo>
                  <a:pt x="100584" y="170687"/>
                </a:lnTo>
                <a:close/>
              </a:path>
              <a:path w="780414" h="220979">
                <a:moveTo>
                  <a:pt x="318515" y="70103"/>
                </a:moveTo>
                <a:lnTo>
                  <a:pt x="295656" y="70103"/>
                </a:lnTo>
                <a:lnTo>
                  <a:pt x="301752" y="62483"/>
                </a:lnTo>
                <a:lnTo>
                  <a:pt x="307847" y="56387"/>
                </a:lnTo>
                <a:lnTo>
                  <a:pt x="313944" y="53340"/>
                </a:lnTo>
                <a:lnTo>
                  <a:pt x="321564" y="48768"/>
                </a:lnTo>
                <a:lnTo>
                  <a:pt x="329184" y="47244"/>
                </a:lnTo>
                <a:lnTo>
                  <a:pt x="342900" y="47244"/>
                </a:lnTo>
                <a:lnTo>
                  <a:pt x="367284" y="64008"/>
                </a:lnTo>
                <a:lnTo>
                  <a:pt x="368426" y="65531"/>
                </a:lnTo>
                <a:lnTo>
                  <a:pt x="329184" y="65531"/>
                </a:lnTo>
                <a:lnTo>
                  <a:pt x="327659" y="67055"/>
                </a:lnTo>
                <a:lnTo>
                  <a:pt x="324611" y="67055"/>
                </a:lnTo>
                <a:lnTo>
                  <a:pt x="318515" y="70103"/>
                </a:lnTo>
                <a:close/>
              </a:path>
              <a:path w="780414" h="220979">
                <a:moveTo>
                  <a:pt x="295656" y="220979"/>
                </a:moveTo>
                <a:lnTo>
                  <a:pt x="274319" y="220979"/>
                </a:lnTo>
                <a:lnTo>
                  <a:pt x="274319" y="50291"/>
                </a:lnTo>
                <a:lnTo>
                  <a:pt x="294132" y="50291"/>
                </a:lnTo>
                <a:lnTo>
                  <a:pt x="295656" y="70103"/>
                </a:lnTo>
                <a:lnTo>
                  <a:pt x="318515" y="70103"/>
                </a:lnTo>
                <a:lnTo>
                  <a:pt x="312419" y="73151"/>
                </a:lnTo>
                <a:lnTo>
                  <a:pt x="303275" y="82296"/>
                </a:lnTo>
                <a:lnTo>
                  <a:pt x="300228" y="86868"/>
                </a:lnTo>
                <a:lnTo>
                  <a:pt x="295656" y="91440"/>
                </a:lnTo>
                <a:lnTo>
                  <a:pt x="295656" y="150875"/>
                </a:lnTo>
                <a:lnTo>
                  <a:pt x="300228" y="152400"/>
                </a:lnTo>
                <a:lnTo>
                  <a:pt x="303275" y="152400"/>
                </a:lnTo>
                <a:lnTo>
                  <a:pt x="312419" y="155447"/>
                </a:lnTo>
                <a:lnTo>
                  <a:pt x="362712" y="155447"/>
                </a:lnTo>
                <a:lnTo>
                  <a:pt x="356616" y="161544"/>
                </a:lnTo>
                <a:lnTo>
                  <a:pt x="350519" y="166115"/>
                </a:lnTo>
                <a:lnTo>
                  <a:pt x="342900" y="167640"/>
                </a:lnTo>
                <a:lnTo>
                  <a:pt x="339090" y="169163"/>
                </a:lnTo>
                <a:lnTo>
                  <a:pt x="295656" y="169163"/>
                </a:lnTo>
                <a:lnTo>
                  <a:pt x="295656" y="220979"/>
                </a:lnTo>
                <a:close/>
              </a:path>
              <a:path w="780414" h="220979">
                <a:moveTo>
                  <a:pt x="362712" y="155447"/>
                </a:moveTo>
                <a:lnTo>
                  <a:pt x="320040" y="155447"/>
                </a:lnTo>
                <a:lnTo>
                  <a:pt x="328612" y="154614"/>
                </a:lnTo>
                <a:lnTo>
                  <a:pt x="336041" y="152209"/>
                </a:lnTo>
                <a:lnTo>
                  <a:pt x="356616" y="109727"/>
                </a:lnTo>
                <a:lnTo>
                  <a:pt x="356616" y="97536"/>
                </a:lnTo>
                <a:lnTo>
                  <a:pt x="355092" y="91440"/>
                </a:lnTo>
                <a:lnTo>
                  <a:pt x="355092" y="86868"/>
                </a:lnTo>
                <a:lnTo>
                  <a:pt x="353567" y="82296"/>
                </a:lnTo>
                <a:lnTo>
                  <a:pt x="350519" y="77724"/>
                </a:lnTo>
                <a:lnTo>
                  <a:pt x="348996" y="74675"/>
                </a:lnTo>
                <a:lnTo>
                  <a:pt x="342900" y="68579"/>
                </a:lnTo>
                <a:lnTo>
                  <a:pt x="336803" y="65531"/>
                </a:lnTo>
                <a:lnTo>
                  <a:pt x="368426" y="65531"/>
                </a:lnTo>
                <a:lnTo>
                  <a:pt x="371856" y="70103"/>
                </a:lnTo>
                <a:lnTo>
                  <a:pt x="373379" y="76200"/>
                </a:lnTo>
                <a:lnTo>
                  <a:pt x="376428" y="83819"/>
                </a:lnTo>
                <a:lnTo>
                  <a:pt x="377951" y="91440"/>
                </a:lnTo>
                <a:lnTo>
                  <a:pt x="377895" y="109727"/>
                </a:lnTo>
                <a:lnTo>
                  <a:pt x="377666" y="115943"/>
                </a:lnTo>
                <a:lnTo>
                  <a:pt x="367284" y="150875"/>
                </a:lnTo>
                <a:lnTo>
                  <a:pt x="362712" y="155447"/>
                </a:lnTo>
                <a:close/>
              </a:path>
              <a:path w="780414" h="220979">
                <a:moveTo>
                  <a:pt x="327659" y="172211"/>
                </a:moveTo>
                <a:lnTo>
                  <a:pt x="307847" y="172211"/>
                </a:lnTo>
                <a:lnTo>
                  <a:pt x="303275" y="170687"/>
                </a:lnTo>
                <a:lnTo>
                  <a:pt x="300228" y="170687"/>
                </a:lnTo>
                <a:lnTo>
                  <a:pt x="295656" y="169163"/>
                </a:lnTo>
                <a:lnTo>
                  <a:pt x="339090" y="169163"/>
                </a:lnTo>
                <a:lnTo>
                  <a:pt x="335279" y="170687"/>
                </a:lnTo>
                <a:lnTo>
                  <a:pt x="327659" y="172211"/>
                </a:lnTo>
                <a:close/>
              </a:path>
              <a:path w="780414" h="220979">
                <a:moveTo>
                  <a:pt x="182879" y="70103"/>
                </a:moveTo>
                <a:lnTo>
                  <a:pt x="160019" y="70103"/>
                </a:lnTo>
                <a:lnTo>
                  <a:pt x="166115" y="62483"/>
                </a:lnTo>
                <a:lnTo>
                  <a:pt x="172211" y="56387"/>
                </a:lnTo>
                <a:lnTo>
                  <a:pt x="178307" y="53340"/>
                </a:lnTo>
                <a:lnTo>
                  <a:pt x="185928" y="48768"/>
                </a:lnTo>
                <a:lnTo>
                  <a:pt x="193547" y="47244"/>
                </a:lnTo>
                <a:lnTo>
                  <a:pt x="207264" y="47244"/>
                </a:lnTo>
                <a:lnTo>
                  <a:pt x="231647" y="64008"/>
                </a:lnTo>
                <a:lnTo>
                  <a:pt x="232790" y="65531"/>
                </a:lnTo>
                <a:lnTo>
                  <a:pt x="193547" y="65531"/>
                </a:lnTo>
                <a:lnTo>
                  <a:pt x="192024" y="67055"/>
                </a:lnTo>
                <a:lnTo>
                  <a:pt x="188975" y="67055"/>
                </a:lnTo>
                <a:lnTo>
                  <a:pt x="182879" y="70103"/>
                </a:lnTo>
                <a:close/>
              </a:path>
              <a:path w="780414" h="220979">
                <a:moveTo>
                  <a:pt x="160019" y="220979"/>
                </a:moveTo>
                <a:lnTo>
                  <a:pt x="138684" y="220979"/>
                </a:lnTo>
                <a:lnTo>
                  <a:pt x="138684" y="50291"/>
                </a:lnTo>
                <a:lnTo>
                  <a:pt x="158496" y="50291"/>
                </a:lnTo>
                <a:lnTo>
                  <a:pt x="160019" y="70103"/>
                </a:lnTo>
                <a:lnTo>
                  <a:pt x="182879" y="70103"/>
                </a:lnTo>
                <a:lnTo>
                  <a:pt x="176784" y="73151"/>
                </a:lnTo>
                <a:lnTo>
                  <a:pt x="167640" y="82296"/>
                </a:lnTo>
                <a:lnTo>
                  <a:pt x="164591" y="86868"/>
                </a:lnTo>
                <a:lnTo>
                  <a:pt x="160019" y="91440"/>
                </a:lnTo>
                <a:lnTo>
                  <a:pt x="160019" y="150875"/>
                </a:lnTo>
                <a:lnTo>
                  <a:pt x="164591" y="152400"/>
                </a:lnTo>
                <a:lnTo>
                  <a:pt x="167640" y="152400"/>
                </a:lnTo>
                <a:lnTo>
                  <a:pt x="176784" y="155447"/>
                </a:lnTo>
                <a:lnTo>
                  <a:pt x="227076" y="155447"/>
                </a:lnTo>
                <a:lnTo>
                  <a:pt x="220979" y="161544"/>
                </a:lnTo>
                <a:lnTo>
                  <a:pt x="214884" y="166115"/>
                </a:lnTo>
                <a:lnTo>
                  <a:pt x="207264" y="167640"/>
                </a:lnTo>
                <a:lnTo>
                  <a:pt x="203453" y="169163"/>
                </a:lnTo>
                <a:lnTo>
                  <a:pt x="160019" y="169163"/>
                </a:lnTo>
                <a:lnTo>
                  <a:pt x="160019" y="220979"/>
                </a:lnTo>
                <a:close/>
              </a:path>
              <a:path w="780414" h="220979">
                <a:moveTo>
                  <a:pt x="227076" y="155447"/>
                </a:moveTo>
                <a:lnTo>
                  <a:pt x="184403" y="155447"/>
                </a:lnTo>
                <a:lnTo>
                  <a:pt x="192976" y="154614"/>
                </a:lnTo>
                <a:lnTo>
                  <a:pt x="200406" y="152209"/>
                </a:lnTo>
                <a:lnTo>
                  <a:pt x="220979" y="109727"/>
                </a:lnTo>
                <a:lnTo>
                  <a:pt x="220979" y="97536"/>
                </a:lnTo>
                <a:lnTo>
                  <a:pt x="219456" y="91440"/>
                </a:lnTo>
                <a:lnTo>
                  <a:pt x="219456" y="86868"/>
                </a:lnTo>
                <a:lnTo>
                  <a:pt x="217932" y="82296"/>
                </a:lnTo>
                <a:lnTo>
                  <a:pt x="214884" y="77724"/>
                </a:lnTo>
                <a:lnTo>
                  <a:pt x="213359" y="74675"/>
                </a:lnTo>
                <a:lnTo>
                  <a:pt x="207264" y="68579"/>
                </a:lnTo>
                <a:lnTo>
                  <a:pt x="201168" y="65531"/>
                </a:lnTo>
                <a:lnTo>
                  <a:pt x="232790" y="65531"/>
                </a:lnTo>
                <a:lnTo>
                  <a:pt x="236219" y="70103"/>
                </a:lnTo>
                <a:lnTo>
                  <a:pt x="237744" y="76200"/>
                </a:lnTo>
                <a:lnTo>
                  <a:pt x="240791" y="83819"/>
                </a:lnTo>
                <a:lnTo>
                  <a:pt x="242315" y="91440"/>
                </a:lnTo>
                <a:lnTo>
                  <a:pt x="242259" y="109727"/>
                </a:lnTo>
                <a:lnTo>
                  <a:pt x="242030" y="115943"/>
                </a:lnTo>
                <a:lnTo>
                  <a:pt x="231647" y="150875"/>
                </a:lnTo>
                <a:lnTo>
                  <a:pt x="227076" y="155447"/>
                </a:lnTo>
                <a:close/>
              </a:path>
              <a:path w="780414" h="220979">
                <a:moveTo>
                  <a:pt x="192024" y="172211"/>
                </a:moveTo>
                <a:lnTo>
                  <a:pt x="172211" y="172211"/>
                </a:lnTo>
                <a:lnTo>
                  <a:pt x="167640" y="170687"/>
                </a:lnTo>
                <a:lnTo>
                  <a:pt x="164591" y="170687"/>
                </a:lnTo>
                <a:lnTo>
                  <a:pt x="160019" y="169163"/>
                </a:lnTo>
                <a:lnTo>
                  <a:pt x="203453" y="169163"/>
                </a:lnTo>
                <a:lnTo>
                  <a:pt x="199644" y="170687"/>
                </a:lnTo>
                <a:lnTo>
                  <a:pt x="192024" y="172211"/>
                </a:lnTo>
                <a:close/>
              </a:path>
              <a:path w="780414" h="220979">
                <a:moveTo>
                  <a:pt x="780287" y="51815"/>
                </a:moveTo>
                <a:lnTo>
                  <a:pt x="758951" y="51815"/>
                </a:lnTo>
                <a:lnTo>
                  <a:pt x="758951" y="0"/>
                </a:lnTo>
                <a:lnTo>
                  <a:pt x="780287" y="0"/>
                </a:lnTo>
                <a:lnTo>
                  <a:pt x="780287" y="51815"/>
                </a:lnTo>
                <a:close/>
              </a:path>
              <a:path w="780414" h="220979">
                <a:moveTo>
                  <a:pt x="726947" y="173736"/>
                </a:moveTo>
                <a:lnTo>
                  <a:pt x="711708" y="173736"/>
                </a:lnTo>
                <a:lnTo>
                  <a:pt x="705611" y="172211"/>
                </a:lnTo>
                <a:lnTo>
                  <a:pt x="696467" y="166115"/>
                </a:lnTo>
                <a:lnTo>
                  <a:pt x="687324" y="156972"/>
                </a:lnTo>
                <a:lnTo>
                  <a:pt x="681228" y="144779"/>
                </a:lnTo>
                <a:lnTo>
                  <a:pt x="676656" y="121919"/>
                </a:lnTo>
                <a:lnTo>
                  <a:pt x="676712" y="111251"/>
                </a:lnTo>
                <a:lnTo>
                  <a:pt x="688847" y="70103"/>
                </a:lnTo>
                <a:lnTo>
                  <a:pt x="693419" y="65531"/>
                </a:lnTo>
                <a:lnTo>
                  <a:pt x="697992" y="59436"/>
                </a:lnTo>
                <a:lnTo>
                  <a:pt x="705611" y="54863"/>
                </a:lnTo>
                <a:lnTo>
                  <a:pt x="711708" y="53340"/>
                </a:lnTo>
                <a:lnTo>
                  <a:pt x="719328" y="50291"/>
                </a:lnTo>
                <a:lnTo>
                  <a:pt x="726947" y="48768"/>
                </a:lnTo>
                <a:lnTo>
                  <a:pt x="748284" y="48768"/>
                </a:lnTo>
                <a:lnTo>
                  <a:pt x="751332" y="50291"/>
                </a:lnTo>
                <a:lnTo>
                  <a:pt x="755904" y="50291"/>
                </a:lnTo>
                <a:lnTo>
                  <a:pt x="758951" y="51815"/>
                </a:lnTo>
                <a:lnTo>
                  <a:pt x="780287" y="51815"/>
                </a:lnTo>
                <a:lnTo>
                  <a:pt x="780287" y="65531"/>
                </a:lnTo>
                <a:lnTo>
                  <a:pt x="734567" y="65531"/>
                </a:lnTo>
                <a:lnTo>
                  <a:pt x="726876" y="66341"/>
                </a:lnTo>
                <a:lnTo>
                  <a:pt x="700087" y="100417"/>
                </a:lnTo>
                <a:lnTo>
                  <a:pt x="699516" y="111251"/>
                </a:lnTo>
                <a:lnTo>
                  <a:pt x="699833" y="121919"/>
                </a:lnTo>
                <a:lnTo>
                  <a:pt x="716279" y="155447"/>
                </a:lnTo>
                <a:lnTo>
                  <a:pt x="754776" y="155447"/>
                </a:lnTo>
                <a:lnTo>
                  <a:pt x="751332" y="159448"/>
                </a:lnTo>
                <a:lnTo>
                  <a:pt x="746760" y="163901"/>
                </a:lnTo>
                <a:lnTo>
                  <a:pt x="742188" y="167640"/>
                </a:lnTo>
                <a:lnTo>
                  <a:pt x="726947" y="173736"/>
                </a:lnTo>
                <a:close/>
              </a:path>
              <a:path w="780414" h="220979">
                <a:moveTo>
                  <a:pt x="754776" y="155447"/>
                </a:moveTo>
                <a:lnTo>
                  <a:pt x="728472" y="155447"/>
                </a:lnTo>
                <a:lnTo>
                  <a:pt x="734567" y="152400"/>
                </a:lnTo>
                <a:lnTo>
                  <a:pt x="740664" y="147827"/>
                </a:lnTo>
                <a:lnTo>
                  <a:pt x="745236" y="143851"/>
                </a:lnTo>
                <a:lnTo>
                  <a:pt x="749808" y="138874"/>
                </a:lnTo>
                <a:lnTo>
                  <a:pt x="754379" y="133040"/>
                </a:lnTo>
                <a:lnTo>
                  <a:pt x="758951" y="126491"/>
                </a:lnTo>
                <a:lnTo>
                  <a:pt x="758951" y="70103"/>
                </a:lnTo>
                <a:lnTo>
                  <a:pt x="755904" y="68579"/>
                </a:lnTo>
                <a:lnTo>
                  <a:pt x="751332" y="68579"/>
                </a:lnTo>
                <a:lnTo>
                  <a:pt x="746760" y="67055"/>
                </a:lnTo>
                <a:lnTo>
                  <a:pt x="743711" y="65531"/>
                </a:lnTo>
                <a:lnTo>
                  <a:pt x="780287" y="65531"/>
                </a:lnTo>
                <a:lnTo>
                  <a:pt x="780287" y="147827"/>
                </a:lnTo>
                <a:lnTo>
                  <a:pt x="760476" y="147827"/>
                </a:lnTo>
                <a:lnTo>
                  <a:pt x="755904" y="154138"/>
                </a:lnTo>
                <a:lnTo>
                  <a:pt x="754776" y="155447"/>
                </a:lnTo>
                <a:close/>
              </a:path>
              <a:path w="780414" h="220979">
                <a:moveTo>
                  <a:pt x="780287" y="170687"/>
                </a:moveTo>
                <a:lnTo>
                  <a:pt x="760476" y="170687"/>
                </a:lnTo>
                <a:lnTo>
                  <a:pt x="760476" y="147827"/>
                </a:lnTo>
                <a:lnTo>
                  <a:pt x="780287" y="147827"/>
                </a:lnTo>
                <a:lnTo>
                  <a:pt x="780287" y="170687"/>
                </a:lnTo>
                <a:close/>
              </a:path>
              <a:path w="780414" h="220979">
                <a:moveTo>
                  <a:pt x="472440" y="173736"/>
                </a:moveTo>
                <a:lnTo>
                  <a:pt x="464819" y="173736"/>
                </a:lnTo>
                <a:lnTo>
                  <a:pt x="457104" y="173450"/>
                </a:lnTo>
                <a:lnTo>
                  <a:pt x="419100" y="156972"/>
                </a:lnTo>
                <a:lnTo>
                  <a:pt x="405645" y="118086"/>
                </a:lnTo>
                <a:lnTo>
                  <a:pt x="405384" y="111251"/>
                </a:lnTo>
                <a:lnTo>
                  <a:pt x="405384" y="102108"/>
                </a:lnTo>
                <a:lnTo>
                  <a:pt x="408432" y="86868"/>
                </a:lnTo>
                <a:lnTo>
                  <a:pt x="414528" y="71627"/>
                </a:lnTo>
                <a:lnTo>
                  <a:pt x="420624" y="67055"/>
                </a:lnTo>
                <a:lnTo>
                  <a:pt x="425196" y="60959"/>
                </a:lnTo>
                <a:lnTo>
                  <a:pt x="429767" y="56387"/>
                </a:lnTo>
                <a:lnTo>
                  <a:pt x="437388" y="53340"/>
                </a:lnTo>
                <a:lnTo>
                  <a:pt x="443484" y="48768"/>
                </a:lnTo>
                <a:lnTo>
                  <a:pt x="451103" y="47244"/>
                </a:lnTo>
                <a:lnTo>
                  <a:pt x="469392" y="47244"/>
                </a:lnTo>
                <a:lnTo>
                  <a:pt x="477011" y="48768"/>
                </a:lnTo>
                <a:lnTo>
                  <a:pt x="495300" y="57911"/>
                </a:lnTo>
                <a:lnTo>
                  <a:pt x="501396" y="64008"/>
                </a:lnTo>
                <a:lnTo>
                  <a:pt x="455676" y="64008"/>
                </a:lnTo>
                <a:lnTo>
                  <a:pt x="446532" y="67055"/>
                </a:lnTo>
                <a:lnTo>
                  <a:pt x="443484" y="68579"/>
                </a:lnTo>
                <a:lnTo>
                  <a:pt x="434340" y="77724"/>
                </a:lnTo>
                <a:lnTo>
                  <a:pt x="431292" y="86868"/>
                </a:lnTo>
                <a:lnTo>
                  <a:pt x="428243" y="89915"/>
                </a:lnTo>
                <a:lnTo>
                  <a:pt x="428243" y="96011"/>
                </a:lnTo>
                <a:lnTo>
                  <a:pt x="426719" y="100583"/>
                </a:lnTo>
                <a:lnTo>
                  <a:pt x="513588" y="100583"/>
                </a:lnTo>
                <a:lnTo>
                  <a:pt x="513588" y="109727"/>
                </a:lnTo>
                <a:lnTo>
                  <a:pt x="512064" y="111251"/>
                </a:lnTo>
                <a:lnTo>
                  <a:pt x="512064" y="117347"/>
                </a:lnTo>
                <a:lnTo>
                  <a:pt x="426719" y="117347"/>
                </a:lnTo>
                <a:lnTo>
                  <a:pt x="427529" y="125944"/>
                </a:lnTo>
                <a:lnTo>
                  <a:pt x="458390" y="154876"/>
                </a:lnTo>
                <a:lnTo>
                  <a:pt x="467867" y="155447"/>
                </a:lnTo>
                <a:lnTo>
                  <a:pt x="505967" y="155447"/>
                </a:lnTo>
                <a:lnTo>
                  <a:pt x="505967" y="167640"/>
                </a:lnTo>
                <a:lnTo>
                  <a:pt x="501396" y="169163"/>
                </a:lnTo>
                <a:lnTo>
                  <a:pt x="493776" y="170687"/>
                </a:lnTo>
                <a:lnTo>
                  <a:pt x="487679" y="172211"/>
                </a:lnTo>
                <a:lnTo>
                  <a:pt x="480059" y="172211"/>
                </a:lnTo>
                <a:lnTo>
                  <a:pt x="472440" y="173736"/>
                </a:lnTo>
                <a:close/>
              </a:path>
              <a:path w="780414" h="220979">
                <a:moveTo>
                  <a:pt x="513588" y="100583"/>
                </a:moveTo>
                <a:lnTo>
                  <a:pt x="490728" y="100583"/>
                </a:lnTo>
                <a:lnTo>
                  <a:pt x="490728" y="89915"/>
                </a:lnTo>
                <a:lnTo>
                  <a:pt x="489203" y="86868"/>
                </a:lnTo>
                <a:lnTo>
                  <a:pt x="486156" y="77724"/>
                </a:lnTo>
                <a:lnTo>
                  <a:pt x="483108" y="74675"/>
                </a:lnTo>
                <a:lnTo>
                  <a:pt x="481584" y="71627"/>
                </a:lnTo>
                <a:lnTo>
                  <a:pt x="477011" y="68579"/>
                </a:lnTo>
                <a:lnTo>
                  <a:pt x="473964" y="67055"/>
                </a:lnTo>
                <a:lnTo>
                  <a:pt x="464819" y="64008"/>
                </a:lnTo>
                <a:lnTo>
                  <a:pt x="501396" y="64008"/>
                </a:lnTo>
                <a:lnTo>
                  <a:pt x="504443" y="67055"/>
                </a:lnTo>
                <a:lnTo>
                  <a:pt x="507492" y="73151"/>
                </a:lnTo>
                <a:lnTo>
                  <a:pt x="509016" y="80772"/>
                </a:lnTo>
                <a:lnTo>
                  <a:pt x="512064" y="86868"/>
                </a:lnTo>
                <a:lnTo>
                  <a:pt x="513588" y="96011"/>
                </a:lnTo>
                <a:lnTo>
                  <a:pt x="513588" y="100583"/>
                </a:lnTo>
                <a:close/>
              </a:path>
              <a:path w="780414" h="220979">
                <a:moveTo>
                  <a:pt x="505967" y="155447"/>
                </a:moveTo>
                <a:lnTo>
                  <a:pt x="481584" y="155447"/>
                </a:lnTo>
                <a:lnTo>
                  <a:pt x="484632" y="153924"/>
                </a:lnTo>
                <a:lnTo>
                  <a:pt x="492251" y="153924"/>
                </a:lnTo>
                <a:lnTo>
                  <a:pt x="495300" y="152400"/>
                </a:lnTo>
                <a:lnTo>
                  <a:pt x="501396" y="152400"/>
                </a:lnTo>
                <a:lnTo>
                  <a:pt x="504443" y="150875"/>
                </a:lnTo>
                <a:lnTo>
                  <a:pt x="505967" y="150875"/>
                </a:lnTo>
                <a:lnTo>
                  <a:pt x="505967" y="155447"/>
                </a:lnTo>
                <a:close/>
              </a:path>
              <a:path w="780414" h="220979">
                <a:moveTo>
                  <a:pt x="589025" y="70103"/>
                </a:moveTo>
                <a:lnTo>
                  <a:pt x="566928" y="70103"/>
                </a:lnTo>
                <a:lnTo>
                  <a:pt x="583692" y="53340"/>
                </a:lnTo>
                <a:lnTo>
                  <a:pt x="589788" y="50291"/>
                </a:lnTo>
                <a:lnTo>
                  <a:pt x="594360" y="48768"/>
                </a:lnTo>
                <a:lnTo>
                  <a:pt x="600456" y="48768"/>
                </a:lnTo>
                <a:lnTo>
                  <a:pt x="603504" y="47244"/>
                </a:lnTo>
                <a:lnTo>
                  <a:pt x="606551" y="47244"/>
                </a:lnTo>
                <a:lnTo>
                  <a:pt x="616005" y="48077"/>
                </a:lnTo>
                <a:lnTo>
                  <a:pt x="639680" y="65531"/>
                </a:lnTo>
                <a:lnTo>
                  <a:pt x="597408" y="65531"/>
                </a:lnTo>
                <a:lnTo>
                  <a:pt x="595884" y="67055"/>
                </a:lnTo>
                <a:lnTo>
                  <a:pt x="592835" y="67055"/>
                </a:lnTo>
                <a:lnTo>
                  <a:pt x="589788" y="68579"/>
                </a:lnTo>
                <a:lnTo>
                  <a:pt x="589025" y="70103"/>
                </a:lnTo>
                <a:close/>
              </a:path>
              <a:path w="780414" h="220979">
                <a:moveTo>
                  <a:pt x="568451" y="170687"/>
                </a:moveTo>
                <a:lnTo>
                  <a:pt x="547116" y="170687"/>
                </a:lnTo>
                <a:lnTo>
                  <a:pt x="547116" y="50291"/>
                </a:lnTo>
                <a:lnTo>
                  <a:pt x="566928" y="50291"/>
                </a:lnTo>
                <a:lnTo>
                  <a:pt x="566928" y="70103"/>
                </a:lnTo>
                <a:lnTo>
                  <a:pt x="589025" y="70103"/>
                </a:lnTo>
                <a:lnTo>
                  <a:pt x="588264" y="71627"/>
                </a:lnTo>
                <a:lnTo>
                  <a:pt x="582167" y="74675"/>
                </a:lnTo>
                <a:lnTo>
                  <a:pt x="579119" y="79247"/>
                </a:lnTo>
                <a:lnTo>
                  <a:pt x="568451" y="89915"/>
                </a:lnTo>
                <a:lnTo>
                  <a:pt x="568451" y="170687"/>
                </a:lnTo>
                <a:close/>
              </a:path>
              <a:path w="780414" h="220979">
                <a:moveTo>
                  <a:pt x="644651" y="170687"/>
                </a:moveTo>
                <a:lnTo>
                  <a:pt x="624840" y="170687"/>
                </a:lnTo>
                <a:lnTo>
                  <a:pt x="624840" y="83819"/>
                </a:lnTo>
                <a:lnTo>
                  <a:pt x="621792" y="77724"/>
                </a:lnTo>
                <a:lnTo>
                  <a:pt x="615696" y="68579"/>
                </a:lnTo>
                <a:lnTo>
                  <a:pt x="609600" y="65531"/>
                </a:lnTo>
                <a:lnTo>
                  <a:pt x="639680" y="65531"/>
                </a:lnTo>
                <a:lnTo>
                  <a:pt x="642366" y="72580"/>
                </a:lnTo>
                <a:lnTo>
                  <a:pt x="644080" y="81510"/>
                </a:lnTo>
                <a:lnTo>
                  <a:pt x="644564" y="89915"/>
                </a:lnTo>
                <a:lnTo>
                  <a:pt x="644651" y="1706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8244" y="609600"/>
            <a:ext cx="3345179" cy="4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7520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1895" y="2674620"/>
            <a:ext cx="1156970" cy="260985"/>
          </a:xfrm>
          <a:custGeom>
            <a:avLst/>
            <a:gdLst/>
            <a:ahLst/>
            <a:cxnLst/>
            <a:rect l="l" t="t" r="r" b="b"/>
            <a:pathLst>
              <a:path w="1156970" h="260985">
                <a:moveTo>
                  <a:pt x="1022604" y="112775"/>
                </a:moveTo>
                <a:lnTo>
                  <a:pt x="1022604" y="83819"/>
                </a:lnTo>
                <a:lnTo>
                  <a:pt x="1025652" y="83819"/>
                </a:lnTo>
                <a:lnTo>
                  <a:pt x="1039367" y="79247"/>
                </a:lnTo>
                <a:lnTo>
                  <a:pt x="1045464" y="77723"/>
                </a:lnTo>
                <a:lnTo>
                  <a:pt x="1050036" y="76200"/>
                </a:lnTo>
                <a:lnTo>
                  <a:pt x="1056132" y="76200"/>
                </a:lnTo>
                <a:lnTo>
                  <a:pt x="1062228" y="74675"/>
                </a:lnTo>
                <a:lnTo>
                  <a:pt x="1068324" y="74675"/>
                </a:lnTo>
                <a:lnTo>
                  <a:pt x="1072896" y="73151"/>
                </a:lnTo>
                <a:lnTo>
                  <a:pt x="1085088" y="73151"/>
                </a:lnTo>
                <a:lnTo>
                  <a:pt x="1093708" y="73413"/>
                </a:lnTo>
                <a:lnTo>
                  <a:pt x="1130808" y="82295"/>
                </a:lnTo>
                <a:lnTo>
                  <a:pt x="1149096" y="99059"/>
                </a:lnTo>
                <a:lnTo>
                  <a:pt x="1083564" y="99059"/>
                </a:lnTo>
                <a:lnTo>
                  <a:pt x="1075586" y="99345"/>
                </a:lnTo>
                <a:lnTo>
                  <a:pt x="1067752" y="100202"/>
                </a:lnTo>
                <a:lnTo>
                  <a:pt x="1060203" y="101631"/>
                </a:lnTo>
                <a:lnTo>
                  <a:pt x="1053083" y="103631"/>
                </a:lnTo>
                <a:lnTo>
                  <a:pt x="1045321" y="105060"/>
                </a:lnTo>
                <a:lnTo>
                  <a:pt x="1037843" y="107061"/>
                </a:lnTo>
                <a:lnTo>
                  <a:pt x="1030366" y="109632"/>
                </a:lnTo>
                <a:lnTo>
                  <a:pt x="1022604" y="112775"/>
                </a:lnTo>
                <a:close/>
              </a:path>
              <a:path w="1156970" h="260985">
                <a:moveTo>
                  <a:pt x="1065275" y="260603"/>
                </a:moveTo>
                <a:lnTo>
                  <a:pt x="1025652" y="251459"/>
                </a:lnTo>
                <a:lnTo>
                  <a:pt x="1021079" y="245363"/>
                </a:lnTo>
                <a:lnTo>
                  <a:pt x="1011935" y="236219"/>
                </a:lnTo>
                <a:lnTo>
                  <a:pt x="1010411" y="230123"/>
                </a:lnTo>
                <a:lnTo>
                  <a:pt x="1007364" y="224027"/>
                </a:lnTo>
                <a:lnTo>
                  <a:pt x="1007364" y="208787"/>
                </a:lnTo>
                <a:lnTo>
                  <a:pt x="1027175" y="166115"/>
                </a:lnTo>
                <a:lnTo>
                  <a:pt x="1068323" y="151971"/>
                </a:lnTo>
                <a:lnTo>
                  <a:pt x="1086611" y="150875"/>
                </a:lnTo>
                <a:lnTo>
                  <a:pt x="1124711" y="150875"/>
                </a:lnTo>
                <a:lnTo>
                  <a:pt x="1124711" y="135636"/>
                </a:lnTo>
                <a:lnTo>
                  <a:pt x="1101661" y="102107"/>
                </a:lnTo>
                <a:lnTo>
                  <a:pt x="1083564" y="99059"/>
                </a:lnTo>
                <a:lnTo>
                  <a:pt x="1149096" y="99059"/>
                </a:lnTo>
                <a:lnTo>
                  <a:pt x="1156716" y="132587"/>
                </a:lnTo>
                <a:lnTo>
                  <a:pt x="1156716" y="175259"/>
                </a:lnTo>
                <a:lnTo>
                  <a:pt x="1069848" y="175259"/>
                </a:lnTo>
                <a:lnTo>
                  <a:pt x="1065275" y="176783"/>
                </a:lnTo>
                <a:lnTo>
                  <a:pt x="1059180" y="178307"/>
                </a:lnTo>
                <a:lnTo>
                  <a:pt x="1050036" y="184403"/>
                </a:lnTo>
                <a:lnTo>
                  <a:pt x="1043940" y="190500"/>
                </a:lnTo>
                <a:lnTo>
                  <a:pt x="1042416" y="195071"/>
                </a:lnTo>
                <a:lnTo>
                  <a:pt x="1040891" y="198119"/>
                </a:lnTo>
                <a:lnTo>
                  <a:pt x="1039367" y="202691"/>
                </a:lnTo>
                <a:lnTo>
                  <a:pt x="1039367" y="211836"/>
                </a:lnTo>
                <a:lnTo>
                  <a:pt x="1040891" y="214883"/>
                </a:lnTo>
                <a:lnTo>
                  <a:pt x="1040891" y="217931"/>
                </a:lnTo>
                <a:lnTo>
                  <a:pt x="1043940" y="224027"/>
                </a:lnTo>
                <a:lnTo>
                  <a:pt x="1046988" y="227075"/>
                </a:lnTo>
                <a:lnTo>
                  <a:pt x="1050036" y="228600"/>
                </a:lnTo>
                <a:lnTo>
                  <a:pt x="1053083" y="231647"/>
                </a:lnTo>
                <a:lnTo>
                  <a:pt x="1056132" y="233171"/>
                </a:lnTo>
                <a:lnTo>
                  <a:pt x="1060704" y="234695"/>
                </a:lnTo>
                <a:lnTo>
                  <a:pt x="1126114" y="234695"/>
                </a:lnTo>
                <a:lnTo>
                  <a:pt x="1119997" y="240363"/>
                </a:lnTo>
                <a:lnTo>
                  <a:pt x="1081278" y="259270"/>
                </a:lnTo>
                <a:lnTo>
                  <a:pt x="1073277" y="260294"/>
                </a:lnTo>
                <a:lnTo>
                  <a:pt x="1065275" y="260603"/>
                </a:lnTo>
                <a:close/>
              </a:path>
              <a:path w="1156970" h="260985">
                <a:moveTo>
                  <a:pt x="1126114" y="234695"/>
                </a:moveTo>
                <a:lnTo>
                  <a:pt x="1069848" y="234695"/>
                </a:lnTo>
                <a:lnTo>
                  <a:pt x="1075824" y="234386"/>
                </a:lnTo>
                <a:lnTo>
                  <a:pt x="1082230" y="233362"/>
                </a:lnTo>
                <a:lnTo>
                  <a:pt x="1116972" y="213812"/>
                </a:lnTo>
                <a:lnTo>
                  <a:pt x="1124711" y="207263"/>
                </a:lnTo>
                <a:lnTo>
                  <a:pt x="1124711" y="175259"/>
                </a:lnTo>
                <a:lnTo>
                  <a:pt x="1156716" y="175259"/>
                </a:lnTo>
                <a:lnTo>
                  <a:pt x="1156716" y="233171"/>
                </a:lnTo>
                <a:lnTo>
                  <a:pt x="1127760" y="233171"/>
                </a:lnTo>
                <a:lnTo>
                  <a:pt x="1126114" y="234695"/>
                </a:lnTo>
                <a:close/>
              </a:path>
              <a:path w="1156970" h="260985">
                <a:moveTo>
                  <a:pt x="1156716" y="257555"/>
                </a:moveTo>
                <a:lnTo>
                  <a:pt x="1127760" y="257555"/>
                </a:lnTo>
                <a:lnTo>
                  <a:pt x="1127760" y="233171"/>
                </a:lnTo>
                <a:lnTo>
                  <a:pt x="1156716" y="233171"/>
                </a:lnTo>
                <a:lnTo>
                  <a:pt x="1156716" y="257555"/>
                </a:lnTo>
                <a:close/>
              </a:path>
              <a:path w="1156970" h="260985">
                <a:moveTo>
                  <a:pt x="617219" y="112775"/>
                </a:moveTo>
                <a:lnTo>
                  <a:pt x="617219" y="83819"/>
                </a:lnTo>
                <a:lnTo>
                  <a:pt x="620267" y="83819"/>
                </a:lnTo>
                <a:lnTo>
                  <a:pt x="633983" y="79247"/>
                </a:lnTo>
                <a:lnTo>
                  <a:pt x="640079" y="77723"/>
                </a:lnTo>
                <a:lnTo>
                  <a:pt x="644651" y="76200"/>
                </a:lnTo>
                <a:lnTo>
                  <a:pt x="650747" y="76200"/>
                </a:lnTo>
                <a:lnTo>
                  <a:pt x="656843" y="74675"/>
                </a:lnTo>
                <a:lnTo>
                  <a:pt x="662940" y="74675"/>
                </a:lnTo>
                <a:lnTo>
                  <a:pt x="667511" y="73151"/>
                </a:lnTo>
                <a:lnTo>
                  <a:pt x="679704" y="73151"/>
                </a:lnTo>
                <a:lnTo>
                  <a:pt x="688324" y="73413"/>
                </a:lnTo>
                <a:lnTo>
                  <a:pt x="725424" y="82295"/>
                </a:lnTo>
                <a:lnTo>
                  <a:pt x="743711" y="99059"/>
                </a:lnTo>
                <a:lnTo>
                  <a:pt x="678179" y="99059"/>
                </a:lnTo>
                <a:lnTo>
                  <a:pt x="670202" y="99345"/>
                </a:lnTo>
                <a:lnTo>
                  <a:pt x="662368" y="100202"/>
                </a:lnTo>
                <a:lnTo>
                  <a:pt x="654819" y="101631"/>
                </a:lnTo>
                <a:lnTo>
                  <a:pt x="647699" y="103631"/>
                </a:lnTo>
                <a:lnTo>
                  <a:pt x="639937" y="105060"/>
                </a:lnTo>
                <a:lnTo>
                  <a:pt x="632460" y="107061"/>
                </a:lnTo>
                <a:lnTo>
                  <a:pt x="624982" y="109632"/>
                </a:lnTo>
                <a:lnTo>
                  <a:pt x="617219" y="112775"/>
                </a:lnTo>
                <a:close/>
              </a:path>
              <a:path w="1156970" h="260985">
                <a:moveTo>
                  <a:pt x="659891" y="260603"/>
                </a:moveTo>
                <a:lnTo>
                  <a:pt x="620267" y="251459"/>
                </a:lnTo>
                <a:lnTo>
                  <a:pt x="615696" y="245363"/>
                </a:lnTo>
                <a:lnTo>
                  <a:pt x="606551" y="236219"/>
                </a:lnTo>
                <a:lnTo>
                  <a:pt x="605028" y="230123"/>
                </a:lnTo>
                <a:lnTo>
                  <a:pt x="601979" y="224027"/>
                </a:lnTo>
                <a:lnTo>
                  <a:pt x="601979" y="208787"/>
                </a:lnTo>
                <a:lnTo>
                  <a:pt x="621791" y="166115"/>
                </a:lnTo>
                <a:lnTo>
                  <a:pt x="662940" y="151971"/>
                </a:lnTo>
                <a:lnTo>
                  <a:pt x="681228" y="150875"/>
                </a:lnTo>
                <a:lnTo>
                  <a:pt x="719328" y="150875"/>
                </a:lnTo>
                <a:lnTo>
                  <a:pt x="719328" y="135636"/>
                </a:lnTo>
                <a:lnTo>
                  <a:pt x="696277" y="102107"/>
                </a:lnTo>
                <a:lnTo>
                  <a:pt x="678179" y="99059"/>
                </a:lnTo>
                <a:lnTo>
                  <a:pt x="743711" y="99059"/>
                </a:lnTo>
                <a:lnTo>
                  <a:pt x="751332" y="132587"/>
                </a:lnTo>
                <a:lnTo>
                  <a:pt x="751332" y="175259"/>
                </a:lnTo>
                <a:lnTo>
                  <a:pt x="664464" y="175259"/>
                </a:lnTo>
                <a:lnTo>
                  <a:pt x="659891" y="176783"/>
                </a:lnTo>
                <a:lnTo>
                  <a:pt x="653796" y="178307"/>
                </a:lnTo>
                <a:lnTo>
                  <a:pt x="644651" y="184403"/>
                </a:lnTo>
                <a:lnTo>
                  <a:pt x="638556" y="190500"/>
                </a:lnTo>
                <a:lnTo>
                  <a:pt x="637032" y="195071"/>
                </a:lnTo>
                <a:lnTo>
                  <a:pt x="635508" y="198119"/>
                </a:lnTo>
                <a:lnTo>
                  <a:pt x="633983" y="202691"/>
                </a:lnTo>
                <a:lnTo>
                  <a:pt x="633983" y="211836"/>
                </a:lnTo>
                <a:lnTo>
                  <a:pt x="635508" y="214883"/>
                </a:lnTo>
                <a:lnTo>
                  <a:pt x="635508" y="217931"/>
                </a:lnTo>
                <a:lnTo>
                  <a:pt x="638556" y="224027"/>
                </a:lnTo>
                <a:lnTo>
                  <a:pt x="641604" y="227075"/>
                </a:lnTo>
                <a:lnTo>
                  <a:pt x="644651" y="228600"/>
                </a:lnTo>
                <a:lnTo>
                  <a:pt x="647699" y="231647"/>
                </a:lnTo>
                <a:lnTo>
                  <a:pt x="650747" y="233171"/>
                </a:lnTo>
                <a:lnTo>
                  <a:pt x="655319" y="234695"/>
                </a:lnTo>
                <a:lnTo>
                  <a:pt x="720730" y="234695"/>
                </a:lnTo>
                <a:lnTo>
                  <a:pt x="714613" y="240363"/>
                </a:lnTo>
                <a:lnTo>
                  <a:pt x="675894" y="259270"/>
                </a:lnTo>
                <a:lnTo>
                  <a:pt x="667893" y="260294"/>
                </a:lnTo>
                <a:lnTo>
                  <a:pt x="659891" y="260603"/>
                </a:lnTo>
                <a:close/>
              </a:path>
              <a:path w="1156970" h="260985">
                <a:moveTo>
                  <a:pt x="720730" y="234695"/>
                </a:moveTo>
                <a:lnTo>
                  <a:pt x="664464" y="234695"/>
                </a:lnTo>
                <a:lnTo>
                  <a:pt x="670440" y="234386"/>
                </a:lnTo>
                <a:lnTo>
                  <a:pt x="676846" y="233362"/>
                </a:lnTo>
                <a:lnTo>
                  <a:pt x="711588" y="213812"/>
                </a:lnTo>
                <a:lnTo>
                  <a:pt x="719328" y="207263"/>
                </a:lnTo>
                <a:lnTo>
                  <a:pt x="719328" y="175259"/>
                </a:lnTo>
                <a:lnTo>
                  <a:pt x="751332" y="175259"/>
                </a:lnTo>
                <a:lnTo>
                  <a:pt x="751332" y="233171"/>
                </a:lnTo>
                <a:lnTo>
                  <a:pt x="722375" y="233171"/>
                </a:lnTo>
                <a:lnTo>
                  <a:pt x="720730" y="234695"/>
                </a:lnTo>
                <a:close/>
              </a:path>
              <a:path w="1156970" h="260985">
                <a:moveTo>
                  <a:pt x="751332" y="257555"/>
                </a:moveTo>
                <a:lnTo>
                  <a:pt x="722375" y="257555"/>
                </a:lnTo>
                <a:lnTo>
                  <a:pt x="722375" y="233171"/>
                </a:lnTo>
                <a:lnTo>
                  <a:pt x="751332" y="233171"/>
                </a:lnTo>
                <a:lnTo>
                  <a:pt x="751332" y="257555"/>
                </a:lnTo>
                <a:close/>
              </a:path>
              <a:path w="1156970" h="260985">
                <a:moveTo>
                  <a:pt x="91439" y="231647"/>
                </a:moveTo>
                <a:lnTo>
                  <a:pt x="59435" y="231647"/>
                </a:lnTo>
                <a:lnTo>
                  <a:pt x="59435" y="102107"/>
                </a:lnTo>
                <a:lnTo>
                  <a:pt x="6095" y="102107"/>
                </a:lnTo>
                <a:lnTo>
                  <a:pt x="6095" y="76200"/>
                </a:lnTo>
                <a:lnTo>
                  <a:pt x="91439" y="76200"/>
                </a:lnTo>
                <a:lnTo>
                  <a:pt x="91439" y="231647"/>
                </a:lnTo>
                <a:close/>
              </a:path>
              <a:path w="1156970" h="260985">
                <a:moveTo>
                  <a:pt x="146303" y="257555"/>
                </a:moveTo>
                <a:lnTo>
                  <a:pt x="0" y="257555"/>
                </a:lnTo>
                <a:lnTo>
                  <a:pt x="0" y="231647"/>
                </a:lnTo>
                <a:lnTo>
                  <a:pt x="146303" y="231647"/>
                </a:lnTo>
                <a:lnTo>
                  <a:pt x="146303" y="257555"/>
                </a:lnTo>
                <a:close/>
              </a:path>
              <a:path w="1156970" h="260985">
                <a:moveTo>
                  <a:pt x="265175" y="105155"/>
                </a:moveTo>
                <a:lnTo>
                  <a:pt x="230123" y="105155"/>
                </a:lnTo>
                <a:lnTo>
                  <a:pt x="249935" y="85343"/>
                </a:lnTo>
                <a:lnTo>
                  <a:pt x="256031" y="82295"/>
                </a:lnTo>
                <a:lnTo>
                  <a:pt x="260603" y="79247"/>
                </a:lnTo>
                <a:lnTo>
                  <a:pt x="278891" y="73151"/>
                </a:lnTo>
                <a:lnTo>
                  <a:pt x="289559" y="73151"/>
                </a:lnTo>
                <a:lnTo>
                  <a:pt x="332231" y="89915"/>
                </a:lnTo>
                <a:lnTo>
                  <a:pt x="339131" y="100583"/>
                </a:lnTo>
                <a:lnTo>
                  <a:pt x="275843" y="100583"/>
                </a:lnTo>
                <a:lnTo>
                  <a:pt x="272796" y="102107"/>
                </a:lnTo>
                <a:lnTo>
                  <a:pt x="268223" y="103631"/>
                </a:lnTo>
                <a:lnTo>
                  <a:pt x="265175" y="105155"/>
                </a:lnTo>
                <a:close/>
              </a:path>
              <a:path w="1156970" h="260985">
                <a:moveTo>
                  <a:pt x="231647" y="257555"/>
                </a:moveTo>
                <a:lnTo>
                  <a:pt x="201168" y="257555"/>
                </a:lnTo>
                <a:lnTo>
                  <a:pt x="201168" y="76200"/>
                </a:lnTo>
                <a:lnTo>
                  <a:pt x="228600" y="76200"/>
                </a:lnTo>
                <a:lnTo>
                  <a:pt x="230123" y="105155"/>
                </a:lnTo>
                <a:lnTo>
                  <a:pt x="265175" y="105155"/>
                </a:lnTo>
                <a:lnTo>
                  <a:pt x="260603" y="108203"/>
                </a:lnTo>
                <a:lnTo>
                  <a:pt x="257556" y="111251"/>
                </a:lnTo>
                <a:lnTo>
                  <a:pt x="252984" y="114300"/>
                </a:lnTo>
                <a:lnTo>
                  <a:pt x="237743" y="129539"/>
                </a:lnTo>
                <a:lnTo>
                  <a:pt x="231647" y="137159"/>
                </a:lnTo>
                <a:lnTo>
                  <a:pt x="231647" y="257555"/>
                </a:lnTo>
                <a:close/>
              </a:path>
              <a:path w="1156970" h="260985">
                <a:moveTo>
                  <a:pt x="347472" y="257555"/>
                </a:moveTo>
                <a:lnTo>
                  <a:pt x="315468" y="257555"/>
                </a:lnTo>
                <a:lnTo>
                  <a:pt x="315468" y="141731"/>
                </a:lnTo>
                <a:lnTo>
                  <a:pt x="314920" y="132016"/>
                </a:lnTo>
                <a:lnTo>
                  <a:pt x="290917" y="101155"/>
                </a:lnTo>
                <a:lnTo>
                  <a:pt x="283464" y="100583"/>
                </a:lnTo>
                <a:lnTo>
                  <a:pt x="339131" y="100583"/>
                </a:lnTo>
                <a:lnTo>
                  <a:pt x="343280" y="110299"/>
                </a:lnTo>
                <a:lnTo>
                  <a:pt x="346376" y="123563"/>
                </a:lnTo>
                <a:lnTo>
                  <a:pt x="347472" y="138683"/>
                </a:lnTo>
                <a:lnTo>
                  <a:pt x="347472" y="257555"/>
                </a:lnTo>
                <a:close/>
              </a:path>
              <a:path w="1156970" h="260985">
                <a:moveTo>
                  <a:pt x="445007" y="257555"/>
                </a:moveTo>
                <a:lnTo>
                  <a:pt x="394716" y="257555"/>
                </a:lnTo>
                <a:lnTo>
                  <a:pt x="394716" y="21336"/>
                </a:lnTo>
                <a:lnTo>
                  <a:pt x="455675" y="21336"/>
                </a:lnTo>
                <a:lnTo>
                  <a:pt x="481393" y="23074"/>
                </a:lnTo>
                <a:lnTo>
                  <a:pt x="503681" y="28384"/>
                </a:lnTo>
                <a:lnTo>
                  <a:pt x="522541" y="37409"/>
                </a:lnTo>
                <a:lnTo>
                  <a:pt x="536146" y="48767"/>
                </a:lnTo>
                <a:lnTo>
                  <a:pt x="426719" y="48767"/>
                </a:lnTo>
                <a:lnTo>
                  <a:pt x="426719" y="230123"/>
                </a:lnTo>
                <a:lnTo>
                  <a:pt x="532189" y="230123"/>
                </a:lnTo>
                <a:lnTo>
                  <a:pt x="529208" y="232790"/>
                </a:lnTo>
                <a:lnTo>
                  <a:pt x="493490" y="250650"/>
                </a:lnTo>
                <a:lnTo>
                  <a:pt x="456128" y="257270"/>
                </a:lnTo>
                <a:lnTo>
                  <a:pt x="445007" y="257555"/>
                </a:lnTo>
                <a:close/>
              </a:path>
              <a:path w="1156970" h="260985">
                <a:moveTo>
                  <a:pt x="532189" y="230123"/>
                </a:moveTo>
                <a:lnTo>
                  <a:pt x="451103" y="230123"/>
                </a:lnTo>
                <a:lnTo>
                  <a:pt x="486227" y="224408"/>
                </a:lnTo>
                <a:lnTo>
                  <a:pt x="511492" y="207263"/>
                </a:lnTo>
                <a:lnTo>
                  <a:pt x="526756" y="178688"/>
                </a:lnTo>
                <a:lnTo>
                  <a:pt x="531875" y="138683"/>
                </a:lnTo>
                <a:lnTo>
                  <a:pt x="531566" y="126682"/>
                </a:lnTo>
                <a:lnTo>
                  <a:pt x="530542" y="115824"/>
                </a:lnTo>
                <a:lnTo>
                  <a:pt x="528661" y="106108"/>
                </a:lnTo>
                <a:lnTo>
                  <a:pt x="525779" y="97536"/>
                </a:lnTo>
                <a:lnTo>
                  <a:pt x="523208" y="88939"/>
                </a:lnTo>
                <a:lnTo>
                  <a:pt x="495133" y="55935"/>
                </a:lnTo>
                <a:lnTo>
                  <a:pt x="454151" y="48767"/>
                </a:lnTo>
                <a:lnTo>
                  <a:pt x="536146" y="48767"/>
                </a:lnTo>
                <a:lnTo>
                  <a:pt x="558546" y="85725"/>
                </a:lnTo>
                <a:lnTo>
                  <a:pt x="565404" y="137159"/>
                </a:lnTo>
                <a:lnTo>
                  <a:pt x="565142" y="145161"/>
                </a:lnTo>
                <a:lnTo>
                  <a:pt x="559117" y="184213"/>
                </a:lnTo>
                <a:lnTo>
                  <a:pt x="539496" y="222503"/>
                </a:lnTo>
                <a:lnTo>
                  <a:pt x="534638" y="227933"/>
                </a:lnTo>
                <a:lnTo>
                  <a:pt x="532189" y="230123"/>
                </a:lnTo>
                <a:close/>
              </a:path>
              <a:path w="1156970" h="260985">
                <a:moveTo>
                  <a:pt x="873251" y="76200"/>
                </a:moveTo>
                <a:lnTo>
                  <a:pt x="842772" y="76200"/>
                </a:lnTo>
                <a:lnTo>
                  <a:pt x="842772" y="25907"/>
                </a:lnTo>
                <a:lnTo>
                  <a:pt x="873251" y="18287"/>
                </a:lnTo>
                <a:lnTo>
                  <a:pt x="873251" y="76200"/>
                </a:lnTo>
                <a:close/>
              </a:path>
              <a:path w="1156970" h="260985">
                <a:moveTo>
                  <a:pt x="955547" y="102107"/>
                </a:moveTo>
                <a:lnTo>
                  <a:pt x="790956" y="102107"/>
                </a:lnTo>
                <a:lnTo>
                  <a:pt x="790956" y="76200"/>
                </a:lnTo>
                <a:lnTo>
                  <a:pt x="955547" y="76200"/>
                </a:lnTo>
                <a:lnTo>
                  <a:pt x="955547" y="102107"/>
                </a:lnTo>
                <a:close/>
              </a:path>
              <a:path w="1156970" h="260985">
                <a:moveTo>
                  <a:pt x="925067" y="260603"/>
                </a:moveTo>
                <a:lnTo>
                  <a:pt x="909828" y="260603"/>
                </a:lnTo>
                <a:lnTo>
                  <a:pt x="893825" y="259508"/>
                </a:lnTo>
                <a:lnTo>
                  <a:pt x="851773" y="236481"/>
                </a:lnTo>
                <a:lnTo>
                  <a:pt x="842772" y="198119"/>
                </a:lnTo>
                <a:lnTo>
                  <a:pt x="842772" y="102107"/>
                </a:lnTo>
                <a:lnTo>
                  <a:pt x="873251" y="102107"/>
                </a:lnTo>
                <a:lnTo>
                  <a:pt x="873251" y="195071"/>
                </a:lnTo>
                <a:lnTo>
                  <a:pt x="874061" y="203882"/>
                </a:lnTo>
                <a:lnTo>
                  <a:pt x="904922" y="232600"/>
                </a:lnTo>
                <a:lnTo>
                  <a:pt x="914399" y="233171"/>
                </a:lnTo>
                <a:lnTo>
                  <a:pt x="955547" y="233171"/>
                </a:lnTo>
                <a:lnTo>
                  <a:pt x="955547" y="254507"/>
                </a:lnTo>
                <a:lnTo>
                  <a:pt x="947928" y="257555"/>
                </a:lnTo>
                <a:lnTo>
                  <a:pt x="940308" y="259079"/>
                </a:lnTo>
                <a:lnTo>
                  <a:pt x="932688" y="259079"/>
                </a:lnTo>
                <a:lnTo>
                  <a:pt x="925067" y="260603"/>
                </a:lnTo>
                <a:close/>
              </a:path>
              <a:path w="1156970" h="260985">
                <a:moveTo>
                  <a:pt x="955547" y="233171"/>
                </a:moveTo>
                <a:lnTo>
                  <a:pt x="926591" y="233171"/>
                </a:lnTo>
                <a:lnTo>
                  <a:pt x="934211" y="231647"/>
                </a:lnTo>
                <a:lnTo>
                  <a:pt x="940308" y="231647"/>
                </a:lnTo>
                <a:lnTo>
                  <a:pt x="955547" y="228600"/>
                </a:lnTo>
                <a:lnTo>
                  <a:pt x="955547" y="233171"/>
                </a:lnTo>
                <a:close/>
              </a:path>
              <a:path w="1156970" h="260985">
                <a:moveTo>
                  <a:pt x="74675" y="50291"/>
                </a:moveTo>
                <a:lnTo>
                  <a:pt x="67056" y="50291"/>
                </a:lnTo>
                <a:lnTo>
                  <a:pt x="57911" y="45719"/>
                </a:lnTo>
                <a:lnTo>
                  <a:pt x="56387" y="44195"/>
                </a:lnTo>
                <a:lnTo>
                  <a:pt x="53339" y="42671"/>
                </a:lnTo>
                <a:lnTo>
                  <a:pt x="51815" y="39623"/>
                </a:lnTo>
                <a:lnTo>
                  <a:pt x="48768" y="38100"/>
                </a:lnTo>
                <a:lnTo>
                  <a:pt x="48768" y="35051"/>
                </a:lnTo>
                <a:lnTo>
                  <a:pt x="45719" y="28955"/>
                </a:lnTo>
                <a:lnTo>
                  <a:pt x="45719" y="21336"/>
                </a:lnTo>
                <a:lnTo>
                  <a:pt x="48768" y="15239"/>
                </a:lnTo>
                <a:lnTo>
                  <a:pt x="48768" y="12191"/>
                </a:lnTo>
                <a:lnTo>
                  <a:pt x="57911" y="3047"/>
                </a:lnTo>
                <a:lnTo>
                  <a:pt x="64007" y="0"/>
                </a:lnTo>
                <a:lnTo>
                  <a:pt x="77723" y="0"/>
                </a:lnTo>
                <a:lnTo>
                  <a:pt x="86868" y="4571"/>
                </a:lnTo>
                <a:lnTo>
                  <a:pt x="88391" y="7619"/>
                </a:lnTo>
                <a:lnTo>
                  <a:pt x="91439" y="9143"/>
                </a:lnTo>
                <a:lnTo>
                  <a:pt x="94487" y="15239"/>
                </a:lnTo>
                <a:lnTo>
                  <a:pt x="94487" y="18287"/>
                </a:lnTo>
                <a:lnTo>
                  <a:pt x="96011" y="21336"/>
                </a:lnTo>
                <a:lnTo>
                  <a:pt x="96011" y="28955"/>
                </a:lnTo>
                <a:lnTo>
                  <a:pt x="94487" y="32003"/>
                </a:lnTo>
                <a:lnTo>
                  <a:pt x="94487" y="35051"/>
                </a:lnTo>
                <a:lnTo>
                  <a:pt x="92964" y="38100"/>
                </a:lnTo>
                <a:lnTo>
                  <a:pt x="86868" y="44195"/>
                </a:lnTo>
                <a:lnTo>
                  <a:pt x="74675" y="502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3608" y="31836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7155" y="3116579"/>
            <a:ext cx="4977384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811" y="4565903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8180" y="4465320"/>
            <a:ext cx="1381125" cy="260985"/>
          </a:xfrm>
          <a:custGeom>
            <a:avLst/>
            <a:gdLst/>
            <a:ahLst/>
            <a:cxnLst/>
            <a:rect l="l" t="t" r="r" b="b"/>
            <a:pathLst>
              <a:path w="1381125" h="260985">
                <a:moveTo>
                  <a:pt x="82295" y="260603"/>
                </a:moveTo>
                <a:lnTo>
                  <a:pt x="40409" y="251674"/>
                </a:lnTo>
                <a:lnTo>
                  <a:pt x="12382" y="223837"/>
                </a:lnTo>
                <a:lnTo>
                  <a:pt x="285" y="178784"/>
                </a:lnTo>
                <a:lnTo>
                  <a:pt x="0" y="167639"/>
                </a:lnTo>
                <a:lnTo>
                  <a:pt x="309" y="157614"/>
                </a:lnTo>
                <a:lnTo>
                  <a:pt x="12763" y="113156"/>
                </a:lnTo>
                <a:lnTo>
                  <a:pt x="42576" y="83200"/>
                </a:lnTo>
                <a:lnTo>
                  <a:pt x="86867" y="73151"/>
                </a:lnTo>
                <a:lnTo>
                  <a:pt x="95988" y="73461"/>
                </a:lnTo>
                <a:lnTo>
                  <a:pt x="136016" y="86487"/>
                </a:lnTo>
                <a:lnTo>
                  <a:pt x="150119" y="99059"/>
                </a:lnTo>
                <a:lnTo>
                  <a:pt x="74675" y="99059"/>
                </a:lnTo>
                <a:lnTo>
                  <a:pt x="67055" y="102107"/>
                </a:lnTo>
                <a:lnTo>
                  <a:pt x="60959" y="105155"/>
                </a:lnTo>
                <a:lnTo>
                  <a:pt x="53339" y="108203"/>
                </a:lnTo>
                <a:lnTo>
                  <a:pt x="39623" y="126491"/>
                </a:lnTo>
                <a:lnTo>
                  <a:pt x="36575" y="132587"/>
                </a:lnTo>
                <a:lnTo>
                  <a:pt x="35051" y="141731"/>
                </a:lnTo>
                <a:lnTo>
                  <a:pt x="33932" y="147708"/>
                </a:lnTo>
                <a:lnTo>
                  <a:pt x="32956" y="154114"/>
                </a:lnTo>
                <a:lnTo>
                  <a:pt x="32265" y="160805"/>
                </a:lnTo>
                <a:lnTo>
                  <a:pt x="32003" y="167639"/>
                </a:lnTo>
                <a:lnTo>
                  <a:pt x="32265" y="175379"/>
                </a:lnTo>
                <a:lnTo>
                  <a:pt x="45719" y="217931"/>
                </a:lnTo>
                <a:lnTo>
                  <a:pt x="76200" y="234695"/>
                </a:lnTo>
                <a:lnTo>
                  <a:pt x="146303" y="234695"/>
                </a:lnTo>
                <a:lnTo>
                  <a:pt x="140303" y="240363"/>
                </a:lnTo>
                <a:lnTo>
                  <a:pt x="101727" y="259270"/>
                </a:lnTo>
                <a:lnTo>
                  <a:pt x="92297" y="260294"/>
                </a:lnTo>
                <a:lnTo>
                  <a:pt x="82295" y="260603"/>
                </a:lnTo>
                <a:close/>
              </a:path>
              <a:path w="1381125" h="260985">
                <a:moveTo>
                  <a:pt x="146303" y="234695"/>
                </a:moveTo>
                <a:lnTo>
                  <a:pt x="94487" y="234695"/>
                </a:lnTo>
                <a:lnTo>
                  <a:pt x="102107" y="233171"/>
                </a:lnTo>
                <a:lnTo>
                  <a:pt x="108203" y="228600"/>
                </a:lnTo>
                <a:lnTo>
                  <a:pt x="134111" y="192023"/>
                </a:lnTo>
                <a:lnTo>
                  <a:pt x="137159" y="184403"/>
                </a:lnTo>
                <a:lnTo>
                  <a:pt x="135874" y="144065"/>
                </a:lnTo>
                <a:lnTo>
                  <a:pt x="123443" y="117348"/>
                </a:lnTo>
                <a:lnTo>
                  <a:pt x="118872" y="111251"/>
                </a:lnTo>
                <a:lnTo>
                  <a:pt x="112775" y="106679"/>
                </a:lnTo>
                <a:lnTo>
                  <a:pt x="100584" y="100583"/>
                </a:lnTo>
                <a:lnTo>
                  <a:pt x="92963" y="99059"/>
                </a:lnTo>
                <a:lnTo>
                  <a:pt x="150119" y="99059"/>
                </a:lnTo>
                <a:lnTo>
                  <a:pt x="166830" y="135040"/>
                </a:lnTo>
                <a:lnTo>
                  <a:pt x="170687" y="166115"/>
                </a:lnTo>
                <a:lnTo>
                  <a:pt x="170164" y="176141"/>
                </a:lnTo>
                <a:lnTo>
                  <a:pt x="156590" y="220598"/>
                </a:lnTo>
                <a:lnTo>
                  <a:pt x="151733" y="227790"/>
                </a:lnTo>
                <a:lnTo>
                  <a:pt x="146303" y="234695"/>
                </a:lnTo>
                <a:close/>
              </a:path>
              <a:path w="1381125" h="260985">
                <a:moveTo>
                  <a:pt x="1309115" y="260603"/>
                </a:moveTo>
                <a:lnTo>
                  <a:pt x="1269491" y="254507"/>
                </a:lnTo>
                <a:lnTo>
                  <a:pt x="1236654" y="229981"/>
                </a:lnTo>
                <a:lnTo>
                  <a:pt x="1221867" y="188023"/>
                </a:lnTo>
                <a:lnTo>
                  <a:pt x="1220724" y="167639"/>
                </a:lnTo>
                <a:lnTo>
                  <a:pt x="1221009" y="157638"/>
                </a:lnTo>
                <a:lnTo>
                  <a:pt x="1232535" y="115252"/>
                </a:lnTo>
                <a:lnTo>
                  <a:pt x="1260490" y="84724"/>
                </a:lnTo>
                <a:lnTo>
                  <a:pt x="1303020" y="73151"/>
                </a:lnTo>
                <a:lnTo>
                  <a:pt x="1311902" y="73461"/>
                </a:lnTo>
                <a:lnTo>
                  <a:pt x="1349883" y="85915"/>
                </a:lnTo>
                <a:lnTo>
                  <a:pt x="1362128" y="97536"/>
                </a:lnTo>
                <a:lnTo>
                  <a:pt x="1293876" y="97536"/>
                </a:lnTo>
                <a:lnTo>
                  <a:pt x="1287780" y="99059"/>
                </a:lnTo>
                <a:lnTo>
                  <a:pt x="1283208" y="102107"/>
                </a:lnTo>
                <a:lnTo>
                  <a:pt x="1277112" y="105155"/>
                </a:lnTo>
                <a:lnTo>
                  <a:pt x="1272540" y="108203"/>
                </a:lnTo>
                <a:lnTo>
                  <a:pt x="1252727" y="152400"/>
                </a:lnTo>
                <a:lnTo>
                  <a:pt x="1380600" y="152400"/>
                </a:lnTo>
                <a:lnTo>
                  <a:pt x="1380744" y="156971"/>
                </a:lnTo>
                <a:lnTo>
                  <a:pt x="1380744" y="176783"/>
                </a:lnTo>
                <a:lnTo>
                  <a:pt x="1252727" y="176783"/>
                </a:lnTo>
                <a:lnTo>
                  <a:pt x="1253823" y="189880"/>
                </a:lnTo>
                <a:lnTo>
                  <a:pt x="1276826" y="226337"/>
                </a:lnTo>
                <a:lnTo>
                  <a:pt x="1313688" y="234695"/>
                </a:lnTo>
                <a:lnTo>
                  <a:pt x="1371599" y="234695"/>
                </a:lnTo>
                <a:lnTo>
                  <a:pt x="1371599" y="252983"/>
                </a:lnTo>
                <a:lnTo>
                  <a:pt x="1326451" y="260413"/>
                </a:lnTo>
                <a:lnTo>
                  <a:pt x="1317998" y="260580"/>
                </a:lnTo>
                <a:lnTo>
                  <a:pt x="1309115" y="260603"/>
                </a:lnTo>
                <a:close/>
              </a:path>
              <a:path w="1381125" h="260985">
                <a:moveTo>
                  <a:pt x="1380600" y="152400"/>
                </a:moveTo>
                <a:lnTo>
                  <a:pt x="1348740" y="152400"/>
                </a:lnTo>
                <a:lnTo>
                  <a:pt x="1348740" y="137159"/>
                </a:lnTo>
                <a:lnTo>
                  <a:pt x="1345691" y="131063"/>
                </a:lnTo>
                <a:lnTo>
                  <a:pt x="1344168" y="123443"/>
                </a:lnTo>
                <a:lnTo>
                  <a:pt x="1341120" y="118871"/>
                </a:lnTo>
                <a:lnTo>
                  <a:pt x="1338071" y="112775"/>
                </a:lnTo>
                <a:lnTo>
                  <a:pt x="1333499" y="108203"/>
                </a:lnTo>
                <a:lnTo>
                  <a:pt x="1328927" y="105155"/>
                </a:lnTo>
                <a:lnTo>
                  <a:pt x="1316735" y="99059"/>
                </a:lnTo>
                <a:lnTo>
                  <a:pt x="1309115" y="97536"/>
                </a:lnTo>
                <a:lnTo>
                  <a:pt x="1362128" y="97536"/>
                </a:lnTo>
                <a:lnTo>
                  <a:pt x="1379601" y="138874"/>
                </a:lnTo>
                <a:lnTo>
                  <a:pt x="1380458" y="147851"/>
                </a:lnTo>
                <a:lnTo>
                  <a:pt x="1380600" y="152400"/>
                </a:lnTo>
                <a:close/>
              </a:path>
              <a:path w="1381125" h="260985">
                <a:moveTo>
                  <a:pt x="1371599" y="234695"/>
                </a:moveTo>
                <a:lnTo>
                  <a:pt x="1328927" y="234695"/>
                </a:lnTo>
                <a:lnTo>
                  <a:pt x="1335024" y="233171"/>
                </a:lnTo>
                <a:lnTo>
                  <a:pt x="1344168" y="233171"/>
                </a:lnTo>
                <a:lnTo>
                  <a:pt x="1350264" y="231648"/>
                </a:lnTo>
                <a:lnTo>
                  <a:pt x="1354835" y="231648"/>
                </a:lnTo>
                <a:lnTo>
                  <a:pt x="1363980" y="228600"/>
                </a:lnTo>
                <a:lnTo>
                  <a:pt x="1367027" y="228600"/>
                </a:lnTo>
                <a:lnTo>
                  <a:pt x="1371599" y="227075"/>
                </a:lnTo>
                <a:lnTo>
                  <a:pt x="1371599" y="234695"/>
                </a:lnTo>
                <a:close/>
              </a:path>
              <a:path w="1381125" h="260985">
                <a:moveTo>
                  <a:pt x="915924" y="231648"/>
                </a:moveTo>
                <a:lnTo>
                  <a:pt x="883919" y="231648"/>
                </a:lnTo>
                <a:lnTo>
                  <a:pt x="883919" y="102107"/>
                </a:lnTo>
                <a:lnTo>
                  <a:pt x="830580" y="102107"/>
                </a:lnTo>
                <a:lnTo>
                  <a:pt x="830580" y="76200"/>
                </a:lnTo>
                <a:lnTo>
                  <a:pt x="915924" y="76200"/>
                </a:lnTo>
                <a:lnTo>
                  <a:pt x="915924" y="231648"/>
                </a:lnTo>
                <a:close/>
              </a:path>
              <a:path w="1381125" h="260985">
                <a:moveTo>
                  <a:pt x="970788" y="257555"/>
                </a:moveTo>
                <a:lnTo>
                  <a:pt x="824483" y="257555"/>
                </a:lnTo>
                <a:lnTo>
                  <a:pt x="824483" y="231648"/>
                </a:lnTo>
                <a:lnTo>
                  <a:pt x="970788" y="231648"/>
                </a:lnTo>
                <a:lnTo>
                  <a:pt x="970788" y="257555"/>
                </a:lnTo>
                <a:close/>
              </a:path>
              <a:path w="1381125" h="260985">
                <a:moveTo>
                  <a:pt x="281939" y="260603"/>
                </a:moveTo>
                <a:lnTo>
                  <a:pt x="271272" y="260603"/>
                </a:lnTo>
                <a:lnTo>
                  <a:pt x="258175" y="259699"/>
                </a:lnTo>
                <a:lnTo>
                  <a:pt x="222590" y="234695"/>
                </a:lnTo>
                <a:lnTo>
                  <a:pt x="214970" y="196595"/>
                </a:lnTo>
                <a:lnTo>
                  <a:pt x="214884" y="76200"/>
                </a:lnTo>
                <a:lnTo>
                  <a:pt x="245363" y="76200"/>
                </a:lnTo>
                <a:lnTo>
                  <a:pt x="245363" y="192023"/>
                </a:lnTo>
                <a:lnTo>
                  <a:pt x="247356" y="210192"/>
                </a:lnTo>
                <a:lnTo>
                  <a:pt x="253364" y="223646"/>
                </a:lnTo>
                <a:lnTo>
                  <a:pt x="263366" y="231886"/>
                </a:lnTo>
                <a:lnTo>
                  <a:pt x="277367" y="234695"/>
                </a:lnTo>
                <a:lnTo>
                  <a:pt x="326135" y="234695"/>
                </a:lnTo>
                <a:lnTo>
                  <a:pt x="320039" y="239267"/>
                </a:lnTo>
                <a:lnTo>
                  <a:pt x="310895" y="248411"/>
                </a:lnTo>
                <a:lnTo>
                  <a:pt x="301751" y="254507"/>
                </a:lnTo>
                <a:lnTo>
                  <a:pt x="295655" y="256031"/>
                </a:lnTo>
                <a:lnTo>
                  <a:pt x="291084" y="259079"/>
                </a:lnTo>
                <a:lnTo>
                  <a:pt x="286512" y="259079"/>
                </a:lnTo>
                <a:lnTo>
                  <a:pt x="281939" y="260603"/>
                </a:lnTo>
                <a:close/>
              </a:path>
              <a:path w="1381125" h="260985">
                <a:moveTo>
                  <a:pt x="326135" y="234695"/>
                </a:moveTo>
                <a:lnTo>
                  <a:pt x="281939" y="234695"/>
                </a:lnTo>
                <a:lnTo>
                  <a:pt x="284988" y="233171"/>
                </a:lnTo>
                <a:lnTo>
                  <a:pt x="289559" y="231648"/>
                </a:lnTo>
                <a:lnTo>
                  <a:pt x="292607" y="231648"/>
                </a:lnTo>
                <a:lnTo>
                  <a:pt x="295655" y="228600"/>
                </a:lnTo>
                <a:lnTo>
                  <a:pt x="300227" y="227075"/>
                </a:lnTo>
                <a:lnTo>
                  <a:pt x="304800" y="224027"/>
                </a:lnTo>
                <a:lnTo>
                  <a:pt x="318516" y="210311"/>
                </a:lnTo>
                <a:lnTo>
                  <a:pt x="323088" y="204215"/>
                </a:lnTo>
                <a:lnTo>
                  <a:pt x="329184" y="196595"/>
                </a:lnTo>
                <a:lnTo>
                  <a:pt x="329184" y="76200"/>
                </a:lnTo>
                <a:lnTo>
                  <a:pt x="361188" y="76200"/>
                </a:lnTo>
                <a:lnTo>
                  <a:pt x="361188" y="228600"/>
                </a:lnTo>
                <a:lnTo>
                  <a:pt x="330707" y="228600"/>
                </a:lnTo>
                <a:lnTo>
                  <a:pt x="326135" y="234695"/>
                </a:lnTo>
                <a:close/>
              </a:path>
              <a:path w="1381125" h="260985">
                <a:moveTo>
                  <a:pt x="361188" y="257555"/>
                </a:moveTo>
                <a:lnTo>
                  <a:pt x="332231" y="257555"/>
                </a:lnTo>
                <a:lnTo>
                  <a:pt x="330707" y="228600"/>
                </a:lnTo>
                <a:lnTo>
                  <a:pt x="361188" y="228600"/>
                </a:lnTo>
                <a:lnTo>
                  <a:pt x="361188" y="257555"/>
                </a:lnTo>
                <a:close/>
              </a:path>
              <a:path w="1381125" h="260985">
                <a:moveTo>
                  <a:pt x="661415" y="257555"/>
                </a:moveTo>
                <a:lnTo>
                  <a:pt x="627888" y="257555"/>
                </a:lnTo>
                <a:lnTo>
                  <a:pt x="627888" y="21336"/>
                </a:lnTo>
                <a:lnTo>
                  <a:pt x="761999" y="21336"/>
                </a:lnTo>
                <a:lnTo>
                  <a:pt x="761999" y="48767"/>
                </a:lnTo>
                <a:lnTo>
                  <a:pt x="661415" y="48767"/>
                </a:lnTo>
                <a:lnTo>
                  <a:pt x="661415" y="124967"/>
                </a:lnTo>
                <a:lnTo>
                  <a:pt x="755904" y="124967"/>
                </a:lnTo>
                <a:lnTo>
                  <a:pt x="755904" y="152400"/>
                </a:lnTo>
                <a:lnTo>
                  <a:pt x="661415" y="152400"/>
                </a:lnTo>
                <a:lnTo>
                  <a:pt x="661415" y="257555"/>
                </a:lnTo>
                <a:close/>
              </a:path>
              <a:path w="1381125" h="260985">
                <a:moveTo>
                  <a:pt x="481584" y="76200"/>
                </a:moveTo>
                <a:lnTo>
                  <a:pt x="451103" y="76200"/>
                </a:lnTo>
                <a:lnTo>
                  <a:pt x="451103" y="25907"/>
                </a:lnTo>
                <a:lnTo>
                  <a:pt x="481584" y="18287"/>
                </a:lnTo>
                <a:lnTo>
                  <a:pt x="481584" y="76200"/>
                </a:lnTo>
                <a:close/>
              </a:path>
              <a:path w="1381125" h="260985">
                <a:moveTo>
                  <a:pt x="563880" y="102107"/>
                </a:moveTo>
                <a:lnTo>
                  <a:pt x="399288" y="102107"/>
                </a:lnTo>
                <a:lnTo>
                  <a:pt x="399288" y="76200"/>
                </a:lnTo>
                <a:lnTo>
                  <a:pt x="563880" y="76200"/>
                </a:lnTo>
                <a:lnTo>
                  <a:pt x="563880" y="102107"/>
                </a:lnTo>
                <a:close/>
              </a:path>
              <a:path w="1381125" h="260985">
                <a:moveTo>
                  <a:pt x="533400" y="260603"/>
                </a:moveTo>
                <a:lnTo>
                  <a:pt x="518159" y="260603"/>
                </a:lnTo>
                <a:lnTo>
                  <a:pt x="502157" y="259508"/>
                </a:lnTo>
                <a:lnTo>
                  <a:pt x="460105" y="236481"/>
                </a:lnTo>
                <a:lnTo>
                  <a:pt x="451103" y="198120"/>
                </a:lnTo>
                <a:lnTo>
                  <a:pt x="451103" y="102107"/>
                </a:lnTo>
                <a:lnTo>
                  <a:pt x="481584" y="102107"/>
                </a:lnTo>
                <a:lnTo>
                  <a:pt x="481584" y="195071"/>
                </a:lnTo>
                <a:lnTo>
                  <a:pt x="482393" y="203882"/>
                </a:lnTo>
                <a:lnTo>
                  <a:pt x="513254" y="232600"/>
                </a:lnTo>
                <a:lnTo>
                  <a:pt x="522731" y="233171"/>
                </a:lnTo>
                <a:lnTo>
                  <a:pt x="563880" y="233171"/>
                </a:lnTo>
                <a:lnTo>
                  <a:pt x="563880" y="254507"/>
                </a:lnTo>
                <a:lnTo>
                  <a:pt x="556259" y="257555"/>
                </a:lnTo>
                <a:lnTo>
                  <a:pt x="548640" y="259079"/>
                </a:lnTo>
                <a:lnTo>
                  <a:pt x="541019" y="259079"/>
                </a:lnTo>
                <a:lnTo>
                  <a:pt x="533400" y="260603"/>
                </a:lnTo>
                <a:close/>
              </a:path>
              <a:path w="1381125" h="260985">
                <a:moveTo>
                  <a:pt x="563880" y="233171"/>
                </a:moveTo>
                <a:lnTo>
                  <a:pt x="534923" y="233171"/>
                </a:lnTo>
                <a:lnTo>
                  <a:pt x="542544" y="231648"/>
                </a:lnTo>
                <a:lnTo>
                  <a:pt x="548640" y="231648"/>
                </a:lnTo>
                <a:lnTo>
                  <a:pt x="563880" y="228600"/>
                </a:lnTo>
                <a:lnTo>
                  <a:pt x="563880" y="233171"/>
                </a:lnTo>
                <a:close/>
              </a:path>
              <a:path w="1381125" h="260985">
                <a:moveTo>
                  <a:pt x="1118615" y="231648"/>
                </a:moveTo>
                <a:lnTo>
                  <a:pt x="1086612" y="231648"/>
                </a:lnTo>
                <a:lnTo>
                  <a:pt x="1086612" y="27431"/>
                </a:lnTo>
                <a:lnTo>
                  <a:pt x="1033271" y="27431"/>
                </a:lnTo>
                <a:lnTo>
                  <a:pt x="1033271" y="1523"/>
                </a:lnTo>
                <a:lnTo>
                  <a:pt x="1118615" y="1523"/>
                </a:lnTo>
                <a:lnTo>
                  <a:pt x="1118615" y="231648"/>
                </a:lnTo>
                <a:close/>
              </a:path>
              <a:path w="1381125" h="260985">
                <a:moveTo>
                  <a:pt x="1173480" y="257555"/>
                </a:moveTo>
                <a:lnTo>
                  <a:pt x="1027176" y="257555"/>
                </a:lnTo>
                <a:lnTo>
                  <a:pt x="1027176" y="231648"/>
                </a:lnTo>
                <a:lnTo>
                  <a:pt x="1173480" y="231648"/>
                </a:lnTo>
                <a:lnTo>
                  <a:pt x="1173480" y="257555"/>
                </a:lnTo>
                <a:close/>
              </a:path>
              <a:path w="1381125" h="260985">
                <a:moveTo>
                  <a:pt x="899159" y="50291"/>
                </a:moveTo>
                <a:lnTo>
                  <a:pt x="891540" y="50291"/>
                </a:lnTo>
                <a:lnTo>
                  <a:pt x="882395" y="45720"/>
                </a:lnTo>
                <a:lnTo>
                  <a:pt x="880872" y="44195"/>
                </a:lnTo>
                <a:lnTo>
                  <a:pt x="877824" y="42671"/>
                </a:lnTo>
                <a:lnTo>
                  <a:pt x="876299" y="39623"/>
                </a:lnTo>
                <a:lnTo>
                  <a:pt x="873251" y="38100"/>
                </a:lnTo>
                <a:lnTo>
                  <a:pt x="873251" y="35051"/>
                </a:lnTo>
                <a:lnTo>
                  <a:pt x="870204" y="28955"/>
                </a:lnTo>
                <a:lnTo>
                  <a:pt x="870204" y="21336"/>
                </a:lnTo>
                <a:lnTo>
                  <a:pt x="873251" y="15239"/>
                </a:lnTo>
                <a:lnTo>
                  <a:pt x="873251" y="12191"/>
                </a:lnTo>
                <a:lnTo>
                  <a:pt x="882395" y="3048"/>
                </a:lnTo>
                <a:lnTo>
                  <a:pt x="888491" y="0"/>
                </a:lnTo>
                <a:lnTo>
                  <a:pt x="902207" y="0"/>
                </a:lnTo>
                <a:lnTo>
                  <a:pt x="911351" y="4571"/>
                </a:lnTo>
                <a:lnTo>
                  <a:pt x="912876" y="7620"/>
                </a:lnTo>
                <a:lnTo>
                  <a:pt x="915924" y="9143"/>
                </a:lnTo>
                <a:lnTo>
                  <a:pt x="918972" y="15239"/>
                </a:lnTo>
                <a:lnTo>
                  <a:pt x="918972" y="18287"/>
                </a:lnTo>
                <a:lnTo>
                  <a:pt x="920495" y="21336"/>
                </a:lnTo>
                <a:lnTo>
                  <a:pt x="920495" y="28955"/>
                </a:lnTo>
                <a:lnTo>
                  <a:pt x="918972" y="32003"/>
                </a:lnTo>
                <a:lnTo>
                  <a:pt x="918972" y="35051"/>
                </a:lnTo>
                <a:lnTo>
                  <a:pt x="917448" y="38100"/>
                </a:lnTo>
                <a:lnTo>
                  <a:pt x="911351" y="44195"/>
                </a:lnTo>
                <a:lnTo>
                  <a:pt x="899159" y="502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3608" y="49743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8011" y="4907279"/>
            <a:ext cx="6390132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8244" y="589787"/>
            <a:ext cx="3374135" cy="478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7520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3608" y="2695955"/>
            <a:ext cx="1994916" cy="310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4239767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3608" y="4160520"/>
            <a:ext cx="1994916" cy="310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7576" y="586740"/>
            <a:ext cx="3605783" cy="37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7520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0372" y="2695955"/>
            <a:ext cx="1359535" cy="239395"/>
          </a:xfrm>
          <a:custGeom>
            <a:avLst/>
            <a:gdLst/>
            <a:ahLst/>
            <a:cxnLst/>
            <a:rect l="l" t="t" r="r" b="b"/>
            <a:pathLst>
              <a:path w="1359535" h="239394">
                <a:moveTo>
                  <a:pt x="880872" y="239267"/>
                </a:moveTo>
                <a:lnTo>
                  <a:pt x="838985" y="230338"/>
                </a:lnTo>
                <a:lnTo>
                  <a:pt x="810958" y="202501"/>
                </a:lnTo>
                <a:lnTo>
                  <a:pt x="798861" y="157448"/>
                </a:lnTo>
                <a:lnTo>
                  <a:pt x="798576" y="146303"/>
                </a:lnTo>
                <a:lnTo>
                  <a:pt x="798885" y="136278"/>
                </a:lnTo>
                <a:lnTo>
                  <a:pt x="811339" y="91820"/>
                </a:lnTo>
                <a:lnTo>
                  <a:pt x="841152" y="61864"/>
                </a:lnTo>
                <a:lnTo>
                  <a:pt x="885444" y="51815"/>
                </a:lnTo>
                <a:lnTo>
                  <a:pt x="894564" y="52125"/>
                </a:lnTo>
                <a:lnTo>
                  <a:pt x="934592" y="65150"/>
                </a:lnTo>
                <a:lnTo>
                  <a:pt x="948695" y="77723"/>
                </a:lnTo>
                <a:lnTo>
                  <a:pt x="873252" y="77723"/>
                </a:lnTo>
                <a:lnTo>
                  <a:pt x="865632" y="80771"/>
                </a:lnTo>
                <a:lnTo>
                  <a:pt x="859535" y="83819"/>
                </a:lnTo>
                <a:lnTo>
                  <a:pt x="851916" y="86867"/>
                </a:lnTo>
                <a:lnTo>
                  <a:pt x="838199" y="105155"/>
                </a:lnTo>
                <a:lnTo>
                  <a:pt x="835152" y="111251"/>
                </a:lnTo>
                <a:lnTo>
                  <a:pt x="833628" y="120395"/>
                </a:lnTo>
                <a:lnTo>
                  <a:pt x="832508" y="126372"/>
                </a:lnTo>
                <a:lnTo>
                  <a:pt x="831532" y="132778"/>
                </a:lnTo>
                <a:lnTo>
                  <a:pt x="830841" y="139469"/>
                </a:lnTo>
                <a:lnTo>
                  <a:pt x="830580" y="146303"/>
                </a:lnTo>
                <a:lnTo>
                  <a:pt x="830841" y="154043"/>
                </a:lnTo>
                <a:lnTo>
                  <a:pt x="844296" y="196595"/>
                </a:lnTo>
                <a:lnTo>
                  <a:pt x="874776" y="213359"/>
                </a:lnTo>
                <a:lnTo>
                  <a:pt x="944879" y="213359"/>
                </a:lnTo>
                <a:lnTo>
                  <a:pt x="938879" y="219027"/>
                </a:lnTo>
                <a:lnTo>
                  <a:pt x="900303" y="237934"/>
                </a:lnTo>
                <a:lnTo>
                  <a:pt x="890873" y="238958"/>
                </a:lnTo>
                <a:lnTo>
                  <a:pt x="880872" y="239267"/>
                </a:lnTo>
                <a:close/>
              </a:path>
              <a:path w="1359535" h="239394">
                <a:moveTo>
                  <a:pt x="944879" y="213359"/>
                </a:moveTo>
                <a:lnTo>
                  <a:pt x="893064" y="213359"/>
                </a:lnTo>
                <a:lnTo>
                  <a:pt x="900684" y="211835"/>
                </a:lnTo>
                <a:lnTo>
                  <a:pt x="906780" y="207263"/>
                </a:lnTo>
                <a:lnTo>
                  <a:pt x="932688" y="170687"/>
                </a:lnTo>
                <a:lnTo>
                  <a:pt x="935735" y="163067"/>
                </a:lnTo>
                <a:lnTo>
                  <a:pt x="934450" y="122729"/>
                </a:lnTo>
                <a:lnTo>
                  <a:pt x="922020" y="96011"/>
                </a:lnTo>
                <a:lnTo>
                  <a:pt x="917448" y="89915"/>
                </a:lnTo>
                <a:lnTo>
                  <a:pt x="911352" y="85343"/>
                </a:lnTo>
                <a:lnTo>
                  <a:pt x="899160" y="79247"/>
                </a:lnTo>
                <a:lnTo>
                  <a:pt x="891540" y="77723"/>
                </a:lnTo>
                <a:lnTo>
                  <a:pt x="948695" y="77723"/>
                </a:lnTo>
                <a:lnTo>
                  <a:pt x="965406" y="113704"/>
                </a:lnTo>
                <a:lnTo>
                  <a:pt x="969264" y="144779"/>
                </a:lnTo>
                <a:lnTo>
                  <a:pt x="968740" y="154805"/>
                </a:lnTo>
                <a:lnTo>
                  <a:pt x="955166" y="199262"/>
                </a:lnTo>
                <a:lnTo>
                  <a:pt x="950309" y="206454"/>
                </a:lnTo>
                <a:lnTo>
                  <a:pt x="944879" y="213359"/>
                </a:lnTo>
                <a:close/>
              </a:path>
              <a:path w="1359535" h="239394">
                <a:moveTo>
                  <a:pt x="1054607" y="236219"/>
                </a:moveTo>
                <a:lnTo>
                  <a:pt x="1016507" y="236219"/>
                </a:lnTo>
                <a:lnTo>
                  <a:pt x="990599" y="54863"/>
                </a:lnTo>
                <a:lnTo>
                  <a:pt x="1021079" y="54863"/>
                </a:lnTo>
                <a:lnTo>
                  <a:pt x="1036320" y="178307"/>
                </a:lnTo>
                <a:lnTo>
                  <a:pt x="1039367" y="205739"/>
                </a:lnTo>
                <a:lnTo>
                  <a:pt x="1064560" y="205739"/>
                </a:lnTo>
                <a:lnTo>
                  <a:pt x="1054607" y="236219"/>
                </a:lnTo>
                <a:close/>
              </a:path>
              <a:path w="1359535" h="239394">
                <a:moveTo>
                  <a:pt x="1159764" y="204215"/>
                </a:moveTo>
                <a:lnTo>
                  <a:pt x="1133856" y="204215"/>
                </a:lnTo>
                <a:lnTo>
                  <a:pt x="1135380" y="179831"/>
                </a:lnTo>
                <a:lnTo>
                  <a:pt x="1150620" y="54863"/>
                </a:lnTo>
                <a:lnTo>
                  <a:pt x="1181099" y="54863"/>
                </a:lnTo>
                <a:lnTo>
                  <a:pt x="1159764" y="204215"/>
                </a:lnTo>
                <a:close/>
              </a:path>
              <a:path w="1359535" h="239394">
                <a:moveTo>
                  <a:pt x="1064560" y="205739"/>
                </a:moveTo>
                <a:lnTo>
                  <a:pt x="1039367" y="205739"/>
                </a:lnTo>
                <a:lnTo>
                  <a:pt x="1048512" y="181355"/>
                </a:lnTo>
                <a:lnTo>
                  <a:pt x="1074420" y="100583"/>
                </a:lnTo>
                <a:lnTo>
                  <a:pt x="1097280" y="100583"/>
                </a:lnTo>
                <a:lnTo>
                  <a:pt x="1111523" y="141731"/>
                </a:lnTo>
                <a:lnTo>
                  <a:pt x="1085088" y="141731"/>
                </a:lnTo>
                <a:lnTo>
                  <a:pt x="1078992" y="161543"/>
                </a:lnTo>
                <a:lnTo>
                  <a:pt x="1064560" y="205739"/>
                </a:lnTo>
                <a:close/>
              </a:path>
              <a:path w="1359535" h="239394">
                <a:moveTo>
                  <a:pt x="1155192" y="236219"/>
                </a:moveTo>
                <a:lnTo>
                  <a:pt x="1117092" y="236219"/>
                </a:lnTo>
                <a:lnTo>
                  <a:pt x="1091184" y="160019"/>
                </a:lnTo>
                <a:lnTo>
                  <a:pt x="1085088" y="141731"/>
                </a:lnTo>
                <a:lnTo>
                  <a:pt x="1111523" y="141731"/>
                </a:lnTo>
                <a:lnTo>
                  <a:pt x="1124712" y="179831"/>
                </a:lnTo>
                <a:lnTo>
                  <a:pt x="1133856" y="204215"/>
                </a:lnTo>
                <a:lnTo>
                  <a:pt x="1159764" y="204215"/>
                </a:lnTo>
                <a:lnTo>
                  <a:pt x="1155192" y="236219"/>
                </a:lnTo>
                <a:close/>
              </a:path>
              <a:path w="1359535" h="239394">
                <a:moveTo>
                  <a:pt x="269747" y="239267"/>
                </a:moveTo>
                <a:lnTo>
                  <a:pt x="259080" y="239267"/>
                </a:lnTo>
                <a:lnTo>
                  <a:pt x="245983" y="238363"/>
                </a:lnTo>
                <a:lnTo>
                  <a:pt x="210398" y="213359"/>
                </a:lnTo>
                <a:lnTo>
                  <a:pt x="202778" y="175259"/>
                </a:lnTo>
                <a:lnTo>
                  <a:pt x="202692" y="54863"/>
                </a:lnTo>
                <a:lnTo>
                  <a:pt x="233172" y="54863"/>
                </a:lnTo>
                <a:lnTo>
                  <a:pt x="233172" y="170687"/>
                </a:lnTo>
                <a:lnTo>
                  <a:pt x="235164" y="188856"/>
                </a:lnTo>
                <a:lnTo>
                  <a:pt x="241172" y="202310"/>
                </a:lnTo>
                <a:lnTo>
                  <a:pt x="251174" y="210550"/>
                </a:lnTo>
                <a:lnTo>
                  <a:pt x="265175" y="213359"/>
                </a:lnTo>
                <a:lnTo>
                  <a:pt x="313944" y="213359"/>
                </a:lnTo>
                <a:lnTo>
                  <a:pt x="307847" y="217931"/>
                </a:lnTo>
                <a:lnTo>
                  <a:pt x="298703" y="227075"/>
                </a:lnTo>
                <a:lnTo>
                  <a:pt x="289559" y="233171"/>
                </a:lnTo>
                <a:lnTo>
                  <a:pt x="283463" y="234695"/>
                </a:lnTo>
                <a:lnTo>
                  <a:pt x="278892" y="237743"/>
                </a:lnTo>
                <a:lnTo>
                  <a:pt x="274320" y="237743"/>
                </a:lnTo>
                <a:lnTo>
                  <a:pt x="269747" y="239267"/>
                </a:lnTo>
                <a:close/>
              </a:path>
              <a:path w="1359535" h="239394">
                <a:moveTo>
                  <a:pt x="313944" y="213359"/>
                </a:moveTo>
                <a:lnTo>
                  <a:pt x="269747" y="213359"/>
                </a:lnTo>
                <a:lnTo>
                  <a:pt x="272796" y="211835"/>
                </a:lnTo>
                <a:lnTo>
                  <a:pt x="277367" y="210311"/>
                </a:lnTo>
                <a:lnTo>
                  <a:pt x="280416" y="210311"/>
                </a:lnTo>
                <a:lnTo>
                  <a:pt x="283463" y="207263"/>
                </a:lnTo>
                <a:lnTo>
                  <a:pt x="288035" y="205739"/>
                </a:lnTo>
                <a:lnTo>
                  <a:pt x="292608" y="202691"/>
                </a:lnTo>
                <a:lnTo>
                  <a:pt x="306324" y="188975"/>
                </a:lnTo>
                <a:lnTo>
                  <a:pt x="310896" y="182879"/>
                </a:lnTo>
                <a:lnTo>
                  <a:pt x="316992" y="175259"/>
                </a:lnTo>
                <a:lnTo>
                  <a:pt x="316992" y="54863"/>
                </a:lnTo>
                <a:lnTo>
                  <a:pt x="348996" y="54863"/>
                </a:lnTo>
                <a:lnTo>
                  <a:pt x="348996" y="207263"/>
                </a:lnTo>
                <a:lnTo>
                  <a:pt x="318516" y="207263"/>
                </a:lnTo>
                <a:lnTo>
                  <a:pt x="313944" y="213359"/>
                </a:lnTo>
                <a:close/>
              </a:path>
              <a:path w="1359535" h="239394">
                <a:moveTo>
                  <a:pt x="348996" y="236219"/>
                </a:moveTo>
                <a:lnTo>
                  <a:pt x="320040" y="236219"/>
                </a:lnTo>
                <a:lnTo>
                  <a:pt x="318516" y="207263"/>
                </a:lnTo>
                <a:lnTo>
                  <a:pt x="348996" y="207263"/>
                </a:lnTo>
                <a:lnTo>
                  <a:pt x="348996" y="236219"/>
                </a:lnTo>
                <a:close/>
              </a:path>
              <a:path w="1359535" h="239394">
                <a:moveTo>
                  <a:pt x="1351788" y="213359"/>
                </a:moveTo>
                <a:lnTo>
                  <a:pt x="1283207" y="213359"/>
                </a:lnTo>
                <a:lnTo>
                  <a:pt x="1293804" y="212836"/>
                </a:lnTo>
                <a:lnTo>
                  <a:pt x="1302922" y="211431"/>
                </a:lnTo>
                <a:lnTo>
                  <a:pt x="1310425" y="209502"/>
                </a:lnTo>
                <a:lnTo>
                  <a:pt x="1316736" y="207263"/>
                </a:lnTo>
                <a:lnTo>
                  <a:pt x="1322832" y="202691"/>
                </a:lnTo>
                <a:lnTo>
                  <a:pt x="1327404" y="196595"/>
                </a:lnTo>
                <a:lnTo>
                  <a:pt x="1327404" y="185927"/>
                </a:lnTo>
                <a:lnTo>
                  <a:pt x="1325880" y="182879"/>
                </a:lnTo>
                <a:lnTo>
                  <a:pt x="1325880" y="181355"/>
                </a:lnTo>
                <a:lnTo>
                  <a:pt x="1322832" y="175259"/>
                </a:lnTo>
                <a:lnTo>
                  <a:pt x="1319784" y="173735"/>
                </a:lnTo>
                <a:lnTo>
                  <a:pt x="1316736" y="170687"/>
                </a:lnTo>
                <a:lnTo>
                  <a:pt x="1312164" y="169163"/>
                </a:lnTo>
                <a:lnTo>
                  <a:pt x="1304543" y="166115"/>
                </a:lnTo>
                <a:lnTo>
                  <a:pt x="1299638" y="163829"/>
                </a:lnTo>
                <a:lnTo>
                  <a:pt x="1293876" y="161543"/>
                </a:lnTo>
                <a:lnTo>
                  <a:pt x="1286970" y="159257"/>
                </a:lnTo>
                <a:lnTo>
                  <a:pt x="1278636" y="156971"/>
                </a:lnTo>
                <a:lnTo>
                  <a:pt x="1271016" y="155447"/>
                </a:lnTo>
                <a:lnTo>
                  <a:pt x="1255776" y="149351"/>
                </a:lnTo>
                <a:lnTo>
                  <a:pt x="1249680" y="146303"/>
                </a:lnTo>
                <a:lnTo>
                  <a:pt x="1243584" y="141731"/>
                </a:lnTo>
                <a:lnTo>
                  <a:pt x="1239012" y="138683"/>
                </a:lnTo>
                <a:lnTo>
                  <a:pt x="1232916" y="134111"/>
                </a:lnTo>
                <a:lnTo>
                  <a:pt x="1229867" y="129539"/>
                </a:lnTo>
                <a:lnTo>
                  <a:pt x="1223772" y="117347"/>
                </a:lnTo>
                <a:lnTo>
                  <a:pt x="1222248" y="111251"/>
                </a:lnTo>
                <a:lnTo>
                  <a:pt x="1222248" y="97535"/>
                </a:lnTo>
                <a:lnTo>
                  <a:pt x="1223772" y="92963"/>
                </a:lnTo>
                <a:lnTo>
                  <a:pt x="1225296" y="86867"/>
                </a:lnTo>
                <a:lnTo>
                  <a:pt x="1231392" y="74675"/>
                </a:lnTo>
                <a:lnTo>
                  <a:pt x="1237488" y="70103"/>
                </a:lnTo>
                <a:lnTo>
                  <a:pt x="1242345" y="66032"/>
                </a:lnTo>
                <a:lnTo>
                  <a:pt x="1286279" y="52101"/>
                </a:lnTo>
                <a:lnTo>
                  <a:pt x="1296923" y="51815"/>
                </a:lnTo>
                <a:lnTo>
                  <a:pt x="1312164" y="51815"/>
                </a:lnTo>
                <a:lnTo>
                  <a:pt x="1321307" y="53339"/>
                </a:lnTo>
                <a:lnTo>
                  <a:pt x="1327284" y="53601"/>
                </a:lnTo>
                <a:lnTo>
                  <a:pt x="1333690" y="54292"/>
                </a:lnTo>
                <a:lnTo>
                  <a:pt x="1340381" y="55268"/>
                </a:lnTo>
                <a:lnTo>
                  <a:pt x="1347216" y="56387"/>
                </a:lnTo>
                <a:lnTo>
                  <a:pt x="1347216" y="77723"/>
                </a:lnTo>
                <a:lnTo>
                  <a:pt x="1281684" y="77723"/>
                </a:lnTo>
                <a:lnTo>
                  <a:pt x="1277112" y="79247"/>
                </a:lnTo>
                <a:lnTo>
                  <a:pt x="1271016" y="80771"/>
                </a:lnTo>
                <a:lnTo>
                  <a:pt x="1266443" y="82295"/>
                </a:lnTo>
                <a:lnTo>
                  <a:pt x="1263396" y="85343"/>
                </a:lnTo>
                <a:lnTo>
                  <a:pt x="1260348" y="86867"/>
                </a:lnTo>
                <a:lnTo>
                  <a:pt x="1255776" y="91439"/>
                </a:lnTo>
                <a:lnTo>
                  <a:pt x="1255776" y="94487"/>
                </a:lnTo>
                <a:lnTo>
                  <a:pt x="1254252" y="97535"/>
                </a:lnTo>
                <a:lnTo>
                  <a:pt x="1254252" y="106679"/>
                </a:lnTo>
                <a:lnTo>
                  <a:pt x="1257299" y="112775"/>
                </a:lnTo>
                <a:lnTo>
                  <a:pt x="1260348" y="115823"/>
                </a:lnTo>
                <a:lnTo>
                  <a:pt x="1263396" y="117347"/>
                </a:lnTo>
                <a:lnTo>
                  <a:pt x="1266443" y="120395"/>
                </a:lnTo>
                <a:lnTo>
                  <a:pt x="1271016" y="121919"/>
                </a:lnTo>
                <a:lnTo>
                  <a:pt x="1277112" y="124967"/>
                </a:lnTo>
                <a:lnTo>
                  <a:pt x="1282207" y="127015"/>
                </a:lnTo>
                <a:lnTo>
                  <a:pt x="1288161" y="128777"/>
                </a:lnTo>
                <a:lnTo>
                  <a:pt x="1294685" y="130540"/>
                </a:lnTo>
                <a:lnTo>
                  <a:pt x="1301496" y="132587"/>
                </a:lnTo>
                <a:lnTo>
                  <a:pt x="1309211" y="135112"/>
                </a:lnTo>
                <a:lnTo>
                  <a:pt x="1316355" y="137921"/>
                </a:lnTo>
                <a:lnTo>
                  <a:pt x="1328928" y="143255"/>
                </a:lnTo>
                <a:lnTo>
                  <a:pt x="1336548" y="146303"/>
                </a:lnTo>
                <a:lnTo>
                  <a:pt x="1342643" y="150875"/>
                </a:lnTo>
                <a:lnTo>
                  <a:pt x="1347216" y="153923"/>
                </a:lnTo>
                <a:lnTo>
                  <a:pt x="1351788" y="158495"/>
                </a:lnTo>
                <a:lnTo>
                  <a:pt x="1354836" y="163067"/>
                </a:lnTo>
                <a:lnTo>
                  <a:pt x="1356360" y="169163"/>
                </a:lnTo>
                <a:lnTo>
                  <a:pt x="1357884" y="173735"/>
                </a:lnTo>
                <a:lnTo>
                  <a:pt x="1359407" y="179831"/>
                </a:lnTo>
                <a:lnTo>
                  <a:pt x="1359407" y="193547"/>
                </a:lnTo>
                <a:lnTo>
                  <a:pt x="1357884" y="199643"/>
                </a:lnTo>
                <a:lnTo>
                  <a:pt x="1354836" y="208787"/>
                </a:lnTo>
                <a:lnTo>
                  <a:pt x="1351788" y="213359"/>
                </a:lnTo>
                <a:close/>
              </a:path>
              <a:path w="1359535" h="239394">
                <a:moveTo>
                  <a:pt x="1347216" y="85343"/>
                </a:moveTo>
                <a:lnTo>
                  <a:pt x="1340358" y="83319"/>
                </a:lnTo>
                <a:lnTo>
                  <a:pt x="1333500" y="81724"/>
                </a:lnTo>
                <a:lnTo>
                  <a:pt x="1326642" y="80414"/>
                </a:lnTo>
                <a:lnTo>
                  <a:pt x="1310640" y="77723"/>
                </a:lnTo>
                <a:lnTo>
                  <a:pt x="1347216" y="77723"/>
                </a:lnTo>
                <a:lnTo>
                  <a:pt x="1347216" y="85343"/>
                </a:lnTo>
                <a:close/>
              </a:path>
              <a:path w="1359535" h="239394">
                <a:moveTo>
                  <a:pt x="1295399" y="239267"/>
                </a:moveTo>
                <a:lnTo>
                  <a:pt x="1249680" y="237743"/>
                </a:lnTo>
                <a:lnTo>
                  <a:pt x="1242560" y="236600"/>
                </a:lnTo>
                <a:lnTo>
                  <a:pt x="1219199" y="233171"/>
                </a:lnTo>
                <a:lnTo>
                  <a:pt x="1219199" y="204215"/>
                </a:lnTo>
                <a:lnTo>
                  <a:pt x="1227200" y="206240"/>
                </a:lnTo>
                <a:lnTo>
                  <a:pt x="1235201" y="207835"/>
                </a:lnTo>
                <a:lnTo>
                  <a:pt x="1275206" y="213098"/>
                </a:lnTo>
                <a:lnTo>
                  <a:pt x="1283207" y="213359"/>
                </a:lnTo>
                <a:lnTo>
                  <a:pt x="1351788" y="213359"/>
                </a:lnTo>
                <a:lnTo>
                  <a:pt x="1339596" y="225551"/>
                </a:lnTo>
                <a:lnTo>
                  <a:pt x="1335023" y="227075"/>
                </a:lnTo>
                <a:lnTo>
                  <a:pt x="1328928" y="230123"/>
                </a:lnTo>
                <a:lnTo>
                  <a:pt x="1324356" y="233171"/>
                </a:lnTo>
                <a:lnTo>
                  <a:pt x="1318260" y="234695"/>
                </a:lnTo>
                <a:lnTo>
                  <a:pt x="1313688" y="236219"/>
                </a:lnTo>
                <a:lnTo>
                  <a:pt x="1307592" y="237743"/>
                </a:lnTo>
                <a:lnTo>
                  <a:pt x="1301496" y="237743"/>
                </a:lnTo>
                <a:lnTo>
                  <a:pt x="1295399" y="239267"/>
                </a:lnTo>
                <a:close/>
              </a:path>
              <a:path w="1359535" h="239394">
                <a:moveTo>
                  <a:pt x="437388" y="89915"/>
                </a:moveTo>
                <a:lnTo>
                  <a:pt x="417575" y="89915"/>
                </a:lnTo>
                <a:lnTo>
                  <a:pt x="420624" y="82295"/>
                </a:lnTo>
                <a:lnTo>
                  <a:pt x="423672" y="76200"/>
                </a:lnTo>
                <a:lnTo>
                  <a:pt x="432816" y="62483"/>
                </a:lnTo>
                <a:lnTo>
                  <a:pt x="435863" y="60959"/>
                </a:lnTo>
                <a:lnTo>
                  <a:pt x="441959" y="54863"/>
                </a:lnTo>
                <a:lnTo>
                  <a:pt x="446531" y="53339"/>
                </a:lnTo>
                <a:lnTo>
                  <a:pt x="449580" y="51815"/>
                </a:lnTo>
                <a:lnTo>
                  <a:pt x="467867" y="51815"/>
                </a:lnTo>
                <a:lnTo>
                  <a:pt x="486391" y="77723"/>
                </a:lnTo>
                <a:lnTo>
                  <a:pt x="448056" y="77723"/>
                </a:lnTo>
                <a:lnTo>
                  <a:pt x="446531" y="79247"/>
                </a:lnTo>
                <a:lnTo>
                  <a:pt x="443484" y="80771"/>
                </a:lnTo>
                <a:lnTo>
                  <a:pt x="441959" y="82295"/>
                </a:lnTo>
                <a:lnTo>
                  <a:pt x="438912" y="86867"/>
                </a:lnTo>
                <a:lnTo>
                  <a:pt x="437388" y="89915"/>
                </a:lnTo>
                <a:close/>
              </a:path>
              <a:path w="1359535" h="239394">
                <a:moveTo>
                  <a:pt x="506476" y="91439"/>
                </a:moveTo>
                <a:lnTo>
                  <a:pt x="487680" y="91439"/>
                </a:lnTo>
                <a:lnTo>
                  <a:pt x="493775" y="79247"/>
                </a:lnTo>
                <a:lnTo>
                  <a:pt x="496824" y="74675"/>
                </a:lnTo>
                <a:lnTo>
                  <a:pt x="501396" y="65531"/>
                </a:lnTo>
                <a:lnTo>
                  <a:pt x="505967" y="62483"/>
                </a:lnTo>
                <a:lnTo>
                  <a:pt x="509016" y="57911"/>
                </a:lnTo>
                <a:lnTo>
                  <a:pt x="512063" y="56387"/>
                </a:lnTo>
                <a:lnTo>
                  <a:pt x="516635" y="54863"/>
                </a:lnTo>
                <a:lnTo>
                  <a:pt x="519684" y="51815"/>
                </a:lnTo>
                <a:lnTo>
                  <a:pt x="528828" y="51815"/>
                </a:lnTo>
                <a:lnTo>
                  <a:pt x="543948" y="54983"/>
                </a:lnTo>
                <a:lnTo>
                  <a:pt x="554926" y="64579"/>
                </a:lnTo>
                <a:lnTo>
                  <a:pt x="560366" y="77723"/>
                </a:lnTo>
                <a:lnTo>
                  <a:pt x="521208" y="77723"/>
                </a:lnTo>
                <a:lnTo>
                  <a:pt x="518159" y="79247"/>
                </a:lnTo>
                <a:lnTo>
                  <a:pt x="516635" y="80771"/>
                </a:lnTo>
                <a:lnTo>
                  <a:pt x="515112" y="80771"/>
                </a:lnTo>
                <a:lnTo>
                  <a:pt x="512063" y="83819"/>
                </a:lnTo>
                <a:lnTo>
                  <a:pt x="510540" y="86867"/>
                </a:lnTo>
                <a:lnTo>
                  <a:pt x="507492" y="89915"/>
                </a:lnTo>
                <a:lnTo>
                  <a:pt x="506476" y="91439"/>
                </a:lnTo>
                <a:close/>
              </a:path>
              <a:path w="1359535" h="239394">
                <a:moveTo>
                  <a:pt x="420624" y="236219"/>
                </a:moveTo>
                <a:lnTo>
                  <a:pt x="391667" y="236219"/>
                </a:lnTo>
                <a:lnTo>
                  <a:pt x="391667" y="54863"/>
                </a:lnTo>
                <a:lnTo>
                  <a:pt x="416052" y="54863"/>
                </a:lnTo>
                <a:lnTo>
                  <a:pt x="417575" y="89915"/>
                </a:lnTo>
                <a:lnTo>
                  <a:pt x="437388" y="89915"/>
                </a:lnTo>
                <a:lnTo>
                  <a:pt x="434340" y="92963"/>
                </a:lnTo>
                <a:lnTo>
                  <a:pt x="420624" y="120395"/>
                </a:lnTo>
                <a:lnTo>
                  <a:pt x="420624" y="236219"/>
                </a:lnTo>
                <a:close/>
              </a:path>
              <a:path w="1359535" h="239394">
                <a:moveTo>
                  <a:pt x="492252" y="236219"/>
                </a:moveTo>
                <a:lnTo>
                  <a:pt x="463296" y="236219"/>
                </a:lnTo>
                <a:lnTo>
                  <a:pt x="463296" y="92963"/>
                </a:lnTo>
                <a:lnTo>
                  <a:pt x="461772" y="89915"/>
                </a:lnTo>
                <a:lnTo>
                  <a:pt x="461772" y="85343"/>
                </a:lnTo>
                <a:lnTo>
                  <a:pt x="460247" y="83819"/>
                </a:lnTo>
                <a:lnTo>
                  <a:pt x="460224" y="80748"/>
                </a:lnTo>
                <a:lnTo>
                  <a:pt x="458724" y="79247"/>
                </a:lnTo>
                <a:lnTo>
                  <a:pt x="457200" y="79247"/>
                </a:lnTo>
                <a:lnTo>
                  <a:pt x="455675" y="77723"/>
                </a:lnTo>
                <a:lnTo>
                  <a:pt x="486391" y="77723"/>
                </a:lnTo>
                <a:lnTo>
                  <a:pt x="487132" y="81748"/>
                </a:lnTo>
                <a:lnTo>
                  <a:pt x="487680" y="91439"/>
                </a:lnTo>
                <a:lnTo>
                  <a:pt x="506476" y="91439"/>
                </a:lnTo>
                <a:lnTo>
                  <a:pt x="504444" y="94487"/>
                </a:lnTo>
                <a:lnTo>
                  <a:pt x="502920" y="100583"/>
                </a:lnTo>
                <a:lnTo>
                  <a:pt x="499872" y="105155"/>
                </a:lnTo>
                <a:lnTo>
                  <a:pt x="492252" y="120395"/>
                </a:lnTo>
                <a:lnTo>
                  <a:pt x="492252" y="236219"/>
                </a:lnTo>
                <a:close/>
              </a:path>
              <a:path w="1359535" h="239394">
                <a:moveTo>
                  <a:pt x="563880" y="236219"/>
                </a:moveTo>
                <a:lnTo>
                  <a:pt x="534923" y="236219"/>
                </a:lnTo>
                <a:lnTo>
                  <a:pt x="534923" y="96011"/>
                </a:lnTo>
                <a:lnTo>
                  <a:pt x="533399" y="91439"/>
                </a:lnTo>
                <a:lnTo>
                  <a:pt x="533399" y="85343"/>
                </a:lnTo>
                <a:lnTo>
                  <a:pt x="531876" y="83819"/>
                </a:lnTo>
                <a:lnTo>
                  <a:pt x="530352" y="80771"/>
                </a:lnTo>
                <a:lnTo>
                  <a:pt x="530352" y="79247"/>
                </a:lnTo>
                <a:lnTo>
                  <a:pt x="528828" y="79247"/>
                </a:lnTo>
                <a:lnTo>
                  <a:pt x="527304" y="77723"/>
                </a:lnTo>
                <a:lnTo>
                  <a:pt x="560366" y="77723"/>
                </a:lnTo>
                <a:lnTo>
                  <a:pt x="561620" y="80771"/>
                </a:lnTo>
                <a:lnTo>
                  <a:pt x="563880" y="103631"/>
                </a:lnTo>
                <a:lnTo>
                  <a:pt x="563880" y="236219"/>
                </a:lnTo>
                <a:close/>
              </a:path>
              <a:path w="1359535" h="239394">
                <a:moveTo>
                  <a:pt x="64008" y="83819"/>
                </a:moveTo>
                <a:lnTo>
                  <a:pt x="28956" y="83819"/>
                </a:lnTo>
                <a:lnTo>
                  <a:pt x="48767" y="64007"/>
                </a:lnTo>
                <a:lnTo>
                  <a:pt x="54863" y="60959"/>
                </a:lnTo>
                <a:lnTo>
                  <a:pt x="59436" y="57911"/>
                </a:lnTo>
                <a:lnTo>
                  <a:pt x="77724" y="51815"/>
                </a:lnTo>
                <a:lnTo>
                  <a:pt x="88392" y="51815"/>
                </a:lnTo>
                <a:lnTo>
                  <a:pt x="131063" y="68579"/>
                </a:lnTo>
                <a:lnTo>
                  <a:pt x="137963" y="79247"/>
                </a:lnTo>
                <a:lnTo>
                  <a:pt x="74675" y="79247"/>
                </a:lnTo>
                <a:lnTo>
                  <a:pt x="71628" y="80771"/>
                </a:lnTo>
                <a:lnTo>
                  <a:pt x="67056" y="82295"/>
                </a:lnTo>
                <a:lnTo>
                  <a:pt x="64008" y="83819"/>
                </a:lnTo>
                <a:close/>
              </a:path>
              <a:path w="1359535" h="239394">
                <a:moveTo>
                  <a:pt x="30480" y="236219"/>
                </a:moveTo>
                <a:lnTo>
                  <a:pt x="0" y="236219"/>
                </a:lnTo>
                <a:lnTo>
                  <a:pt x="0" y="54863"/>
                </a:lnTo>
                <a:lnTo>
                  <a:pt x="27431" y="54863"/>
                </a:lnTo>
                <a:lnTo>
                  <a:pt x="28956" y="83819"/>
                </a:lnTo>
                <a:lnTo>
                  <a:pt x="64008" y="83819"/>
                </a:lnTo>
                <a:lnTo>
                  <a:pt x="59436" y="86867"/>
                </a:lnTo>
                <a:lnTo>
                  <a:pt x="56388" y="89915"/>
                </a:lnTo>
                <a:lnTo>
                  <a:pt x="51815" y="92963"/>
                </a:lnTo>
                <a:lnTo>
                  <a:pt x="36575" y="108203"/>
                </a:lnTo>
                <a:lnTo>
                  <a:pt x="30480" y="115823"/>
                </a:lnTo>
                <a:lnTo>
                  <a:pt x="30480" y="236219"/>
                </a:lnTo>
                <a:close/>
              </a:path>
              <a:path w="1359535" h="239394">
                <a:moveTo>
                  <a:pt x="146303" y="236219"/>
                </a:moveTo>
                <a:lnTo>
                  <a:pt x="114300" y="236219"/>
                </a:lnTo>
                <a:lnTo>
                  <a:pt x="114300" y="120395"/>
                </a:lnTo>
                <a:lnTo>
                  <a:pt x="113752" y="110680"/>
                </a:lnTo>
                <a:lnTo>
                  <a:pt x="89749" y="79819"/>
                </a:lnTo>
                <a:lnTo>
                  <a:pt x="82296" y="79247"/>
                </a:lnTo>
                <a:lnTo>
                  <a:pt x="137963" y="79247"/>
                </a:lnTo>
                <a:lnTo>
                  <a:pt x="142112" y="88963"/>
                </a:lnTo>
                <a:lnTo>
                  <a:pt x="145208" y="102227"/>
                </a:lnTo>
                <a:lnTo>
                  <a:pt x="146303" y="117347"/>
                </a:lnTo>
                <a:lnTo>
                  <a:pt x="146303" y="236219"/>
                </a:lnTo>
                <a:close/>
              </a:path>
              <a:path w="1359535" h="239394">
                <a:moveTo>
                  <a:pt x="641604" y="236219"/>
                </a:moveTo>
                <a:lnTo>
                  <a:pt x="609599" y="236219"/>
                </a:lnTo>
                <a:lnTo>
                  <a:pt x="609599" y="0"/>
                </a:lnTo>
                <a:lnTo>
                  <a:pt x="673607" y="0"/>
                </a:lnTo>
                <a:lnTo>
                  <a:pt x="683371" y="285"/>
                </a:lnTo>
                <a:lnTo>
                  <a:pt x="721995" y="10096"/>
                </a:lnTo>
                <a:lnTo>
                  <a:pt x="742569" y="27431"/>
                </a:lnTo>
                <a:lnTo>
                  <a:pt x="641604" y="27431"/>
                </a:lnTo>
                <a:lnTo>
                  <a:pt x="641604" y="105155"/>
                </a:lnTo>
                <a:lnTo>
                  <a:pt x="734187" y="105155"/>
                </a:lnTo>
                <a:lnTo>
                  <a:pt x="733044" y="106679"/>
                </a:lnTo>
                <a:lnTo>
                  <a:pt x="728472" y="111251"/>
                </a:lnTo>
                <a:lnTo>
                  <a:pt x="722376" y="114300"/>
                </a:lnTo>
                <a:lnTo>
                  <a:pt x="716280" y="118871"/>
                </a:lnTo>
                <a:lnTo>
                  <a:pt x="708660" y="121919"/>
                </a:lnTo>
                <a:lnTo>
                  <a:pt x="701040" y="123443"/>
                </a:lnTo>
                <a:lnTo>
                  <a:pt x="713232" y="129539"/>
                </a:lnTo>
                <a:lnTo>
                  <a:pt x="714375" y="131063"/>
                </a:lnTo>
                <a:lnTo>
                  <a:pt x="641604" y="131063"/>
                </a:lnTo>
                <a:lnTo>
                  <a:pt x="641604" y="236219"/>
                </a:lnTo>
                <a:close/>
              </a:path>
              <a:path w="1359535" h="239394">
                <a:moveTo>
                  <a:pt x="734187" y="105155"/>
                </a:moveTo>
                <a:lnTo>
                  <a:pt x="682752" y="105155"/>
                </a:lnTo>
                <a:lnTo>
                  <a:pt x="688848" y="102107"/>
                </a:lnTo>
                <a:lnTo>
                  <a:pt x="694944" y="100583"/>
                </a:lnTo>
                <a:lnTo>
                  <a:pt x="699516" y="99059"/>
                </a:lnTo>
                <a:lnTo>
                  <a:pt x="704088" y="94487"/>
                </a:lnTo>
                <a:lnTo>
                  <a:pt x="708660" y="91439"/>
                </a:lnTo>
                <a:lnTo>
                  <a:pt x="711707" y="86867"/>
                </a:lnTo>
                <a:lnTo>
                  <a:pt x="713232" y="82295"/>
                </a:lnTo>
                <a:lnTo>
                  <a:pt x="716280" y="77723"/>
                </a:lnTo>
                <a:lnTo>
                  <a:pt x="717804" y="71627"/>
                </a:lnTo>
                <a:lnTo>
                  <a:pt x="717804" y="65531"/>
                </a:lnTo>
                <a:lnTo>
                  <a:pt x="716970" y="56078"/>
                </a:lnTo>
                <a:lnTo>
                  <a:pt x="682037" y="28003"/>
                </a:lnTo>
                <a:lnTo>
                  <a:pt x="672084" y="27431"/>
                </a:lnTo>
                <a:lnTo>
                  <a:pt x="742569" y="27431"/>
                </a:lnTo>
                <a:lnTo>
                  <a:pt x="751332" y="62483"/>
                </a:lnTo>
                <a:lnTo>
                  <a:pt x="751332" y="70103"/>
                </a:lnTo>
                <a:lnTo>
                  <a:pt x="749807" y="76200"/>
                </a:lnTo>
                <a:lnTo>
                  <a:pt x="748284" y="83819"/>
                </a:lnTo>
                <a:lnTo>
                  <a:pt x="742188" y="96011"/>
                </a:lnTo>
                <a:lnTo>
                  <a:pt x="737616" y="100583"/>
                </a:lnTo>
                <a:lnTo>
                  <a:pt x="734187" y="105155"/>
                </a:lnTo>
                <a:close/>
              </a:path>
              <a:path w="1359535" h="239394">
                <a:moveTo>
                  <a:pt x="769620" y="236219"/>
                </a:moveTo>
                <a:lnTo>
                  <a:pt x="733044" y="236219"/>
                </a:lnTo>
                <a:lnTo>
                  <a:pt x="697991" y="161543"/>
                </a:lnTo>
                <a:lnTo>
                  <a:pt x="694944" y="155447"/>
                </a:lnTo>
                <a:lnTo>
                  <a:pt x="688848" y="146303"/>
                </a:lnTo>
                <a:lnTo>
                  <a:pt x="679704" y="137159"/>
                </a:lnTo>
                <a:lnTo>
                  <a:pt x="673607" y="134111"/>
                </a:lnTo>
                <a:lnTo>
                  <a:pt x="669035" y="132587"/>
                </a:lnTo>
                <a:lnTo>
                  <a:pt x="665988" y="131063"/>
                </a:lnTo>
                <a:lnTo>
                  <a:pt x="714375" y="131063"/>
                </a:lnTo>
                <a:lnTo>
                  <a:pt x="717804" y="135635"/>
                </a:lnTo>
                <a:lnTo>
                  <a:pt x="721232" y="140493"/>
                </a:lnTo>
                <a:lnTo>
                  <a:pt x="724662" y="145922"/>
                </a:lnTo>
                <a:lnTo>
                  <a:pt x="728091" y="151923"/>
                </a:lnTo>
                <a:lnTo>
                  <a:pt x="731520" y="158495"/>
                </a:lnTo>
                <a:lnTo>
                  <a:pt x="769620" y="2362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4239767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7991" y="4139184"/>
            <a:ext cx="2366772" cy="260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7576" y="586740"/>
            <a:ext cx="2921508" cy="37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763" y="586740"/>
            <a:ext cx="3602736" cy="483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00" y="3275076"/>
            <a:ext cx="9714230" cy="1740535"/>
          </a:xfrm>
          <a:custGeom>
            <a:avLst/>
            <a:gdLst/>
            <a:ahLst/>
            <a:cxnLst/>
            <a:rect l="l" t="t" r="r" b="b"/>
            <a:pathLst>
              <a:path w="9714230" h="1740535">
                <a:moveTo>
                  <a:pt x="8843772" y="1740408"/>
                </a:moveTo>
                <a:lnTo>
                  <a:pt x="8843772" y="1306067"/>
                </a:lnTo>
                <a:lnTo>
                  <a:pt x="0" y="1306067"/>
                </a:lnTo>
                <a:lnTo>
                  <a:pt x="434340" y="870204"/>
                </a:lnTo>
                <a:lnTo>
                  <a:pt x="0" y="435863"/>
                </a:lnTo>
                <a:lnTo>
                  <a:pt x="8843772" y="435863"/>
                </a:lnTo>
                <a:lnTo>
                  <a:pt x="8843772" y="0"/>
                </a:lnTo>
                <a:lnTo>
                  <a:pt x="9713976" y="870204"/>
                </a:lnTo>
                <a:lnTo>
                  <a:pt x="8843772" y="1740408"/>
                </a:lnTo>
                <a:close/>
              </a:path>
            </a:pathLst>
          </a:custGeom>
          <a:solidFill>
            <a:srgbClr val="CA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7569" y="3077223"/>
            <a:ext cx="1225550" cy="655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35">
                <a:solidFill>
                  <a:srgbClr val="D83B01"/>
                </a:solidFill>
                <a:latin typeface="Courier New"/>
                <a:cs typeface="Courier New"/>
              </a:rPr>
              <a:t>1993</a:t>
            </a:r>
            <a:endParaRPr sz="1450">
              <a:latin typeface="Courier New"/>
              <a:cs typeface="Courier New"/>
            </a:endParaRPr>
          </a:p>
          <a:p>
            <a:pPr marL="12700" marR="5080">
              <a:lnSpc>
                <a:spcPts val="1390"/>
              </a:lnSpc>
              <a:spcBef>
                <a:spcPts val="470"/>
              </a:spcBef>
            </a:pPr>
            <a:r>
              <a:rPr dirty="0" sz="1300" spc="-145">
                <a:solidFill>
                  <a:srgbClr val="FFFFFF"/>
                </a:solidFill>
                <a:latin typeface="Courier New"/>
                <a:cs typeface="Courier New"/>
              </a:rPr>
              <a:t>Research</a:t>
            </a:r>
            <a:r>
              <a:rPr dirty="0" sz="1300" spc="-5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215">
                <a:solidFill>
                  <a:srgbClr val="FFFFFF"/>
                </a:solidFill>
                <a:latin typeface="Courier New"/>
                <a:cs typeface="Courier New"/>
              </a:rPr>
              <a:t>project  </a:t>
            </a:r>
            <a:r>
              <a:rPr dirty="0" sz="1300" spc="-26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dirty="0" sz="1300" spc="-4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65">
                <a:solidFill>
                  <a:srgbClr val="FFFFFF"/>
                </a:solidFill>
                <a:latin typeface="Courier New"/>
                <a:cs typeface="Courier New"/>
              </a:rPr>
              <a:t>Auckland,</a:t>
            </a:r>
            <a:r>
              <a:rPr dirty="0" sz="1300" spc="-5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Courier New"/>
                <a:cs typeface="Courier New"/>
              </a:rPr>
              <a:t>NZ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900" y="3997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09" h="295910">
                <a:moveTo>
                  <a:pt x="147828" y="295655"/>
                </a:moveTo>
                <a:lnTo>
                  <a:pt x="101437" y="288182"/>
                </a:lnTo>
                <a:lnTo>
                  <a:pt x="60899" y="267321"/>
                </a:lnTo>
                <a:lnTo>
                  <a:pt x="28773" y="235415"/>
                </a:lnTo>
                <a:lnTo>
                  <a:pt x="7619" y="194803"/>
                </a:lnTo>
                <a:lnTo>
                  <a:pt x="0" y="147827"/>
                </a:lnTo>
                <a:lnTo>
                  <a:pt x="7620" y="100852"/>
                </a:lnTo>
                <a:lnTo>
                  <a:pt x="28773" y="60240"/>
                </a:lnTo>
                <a:lnTo>
                  <a:pt x="60899" y="28334"/>
                </a:lnTo>
                <a:lnTo>
                  <a:pt x="101437" y="7473"/>
                </a:lnTo>
                <a:lnTo>
                  <a:pt x="147828" y="0"/>
                </a:lnTo>
                <a:lnTo>
                  <a:pt x="194803" y="7473"/>
                </a:lnTo>
                <a:lnTo>
                  <a:pt x="235415" y="28334"/>
                </a:lnTo>
                <a:lnTo>
                  <a:pt x="267321" y="60240"/>
                </a:lnTo>
                <a:lnTo>
                  <a:pt x="288182" y="100852"/>
                </a:lnTo>
                <a:lnTo>
                  <a:pt x="295656" y="147827"/>
                </a:lnTo>
                <a:lnTo>
                  <a:pt x="288182" y="194803"/>
                </a:lnTo>
                <a:lnTo>
                  <a:pt x="267321" y="235415"/>
                </a:lnTo>
                <a:lnTo>
                  <a:pt x="235415" y="267321"/>
                </a:lnTo>
                <a:lnTo>
                  <a:pt x="194803" y="288182"/>
                </a:lnTo>
                <a:lnTo>
                  <a:pt x="147828" y="29565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14595" y="4661898"/>
            <a:ext cx="948055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0">
                <a:solidFill>
                  <a:srgbClr val="D83B01"/>
                </a:solidFill>
                <a:latin typeface="Courier New"/>
                <a:cs typeface="Courier New"/>
              </a:rPr>
              <a:t>1995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300">
                <a:solidFill>
                  <a:srgbClr val="FFFFFF"/>
                </a:solidFill>
                <a:latin typeface="Courier New"/>
                <a:cs typeface="Courier New"/>
              </a:rPr>
              <a:t>Open</a:t>
            </a:r>
            <a:r>
              <a:rPr dirty="0" sz="1300" spc="-5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55">
                <a:solidFill>
                  <a:srgbClr val="FFFFFF"/>
                </a:solidFill>
                <a:latin typeface="Courier New"/>
                <a:cs typeface="Courier New"/>
              </a:rPr>
              <a:t>source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6316" y="3997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8" y="295655"/>
                </a:moveTo>
                <a:lnTo>
                  <a:pt x="101437" y="288182"/>
                </a:lnTo>
                <a:lnTo>
                  <a:pt x="60899" y="267321"/>
                </a:lnTo>
                <a:lnTo>
                  <a:pt x="28773" y="235415"/>
                </a:lnTo>
                <a:lnTo>
                  <a:pt x="7619" y="194803"/>
                </a:lnTo>
                <a:lnTo>
                  <a:pt x="0" y="147827"/>
                </a:lnTo>
                <a:lnTo>
                  <a:pt x="7620" y="100852"/>
                </a:lnTo>
                <a:lnTo>
                  <a:pt x="28773" y="60240"/>
                </a:lnTo>
                <a:lnTo>
                  <a:pt x="60899" y="28334"/>
                </a:lnTo>
                <a:lnTo>
                  <a:pt x="101437" y="7473"/>
                </a:lnTo>
                <a:lnTo>
                  <a:pt x="147828" y="0"/>
                </a:lnTo>
                <a:lnTo>
                  <a:pt x="194803" y="7473"/>
                </a:lnTo>
                <a:lnTo>
                  <a:pt x="235415" y="28334"/>
                </a:lnTo>
                <a:lnTo>
                  <a:pt x="267321" y="60240"/>
                </a:lnTo>
                <a:lnTo>
                  <a:pt x="288182" y="100852"/>
                </a:lnTo>
                <a:lnTo>
                  <a:pt x="295656" y="147827"/>
                </a:lnTo>
                <a:lnTo>
                  <a:pt x="288182" y="194803"/>
                </a:lnTo>
                <a:lnTo>
                  <a:pt x="267321" y="235415"/>
                </a:lnTo>
                <a:lnTo>
                  <a:pt x="235415" y="267321"/>
                </a:lnTo>
                <a:lnTo>
                  <a:pt x="194803" y="288182"/>
                </a:lnTo>
                <a:lnTo>
                  <a:pt x="147828" y="29565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15238" y="3256796"/>
            <a:ext cx="5067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0">
                <a:solidFill>
                  <a:srgbClr val="D83B01"/>
                </a:solidFill>
                <a:latin typeface="Courier New"/>
                <a:cs typeface="Courier New"/>
              </a:rPr>
              <a:t>1997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300" spc="-155">
                <a:solidFill>
                  <a:srgbClr val="FFFFFF"/>
                </a:solidFill>
                <a:latin typeface="Courier New"/>
                <a:cs typeface="Courier New"/>
              </a:rPr>
              <a:t>R-core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0255" y="3997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8" y="295655"/>
                </a:moveTo>
                <a:lnTo>
                  <a:pt x="100852" y="288182"/>
                </a:lnTo>
                <a:lnTo>
                  <a:pt x="60240" y="267321"/>
                </a:lnTo>
                <a:lnTo>
                  <a:pt x="28334" y="235415"/>
                </a:lnTo>
                <a:lnTo>
                  <a:pt x="7473" y="194803"/>
                </a:lnTo>
                <a:lnTo>
                  <a:pt x="0" y="147827"/>
                </a:lnTo>
                <a:lnTo>
                  <a:pt x="7473" y="100852"/>
                </a:lnTo>
                <a:lnTo>
                  <a:pt x="28334" y="60240"/>
                </a:lnTo>
                <a:lnTo>
                  <a:pt x="60240" y="28334"/>
                </a:lnTo>
                <a:lnTo>
                  <a:pt x="100852" y="7473"/>
                </a:lnTo>
                <a:lnTo>
                  <a:pt x="147828" y="0"/>
                </a:lnTo>
                <a:lnTo>
                  <a:pt x="194218" y="7473"/>
                </a:lnTo>
                <a:lnTo>
                  <a:pt x="234756" y="28334"/>
                </a:lnTo>
                <a:lnTo>
                  <a:pt x="266882" y="60240"/>
                </a:lnTo>
                <a:lnTo>
                  <a:pt x="288036" y="100852"/>
                </a:lnTo>
                <a:lnTo>
                  <a:pt x="295656" y="147827"/>
                </a:lnTo>
                <a:lnTo>
                  <a:pt x="288036" y="194803"/>
                </a:lnTo>
                <a:lnTo>
                  <a:pt x="266882" y="235415"/>
                </a:lnTo>
                <a:lnTo>
                  <a:pt x="234756" y="267321"/>
                </a:lnTo>
                <a:lnTo>
                  <a:pt x="194218" y="288182"/>
                </a:lnTo>
                <a:lnTo>
                  <a:pt x="147828" y="29565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82035" y="4661898"/>
            <a:ext cx="52578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0">
                <a:solidFill>
                  <a:srgbClr val="D83B01"/>
                </a:solidFill>
                <a:latin typeface="Courier New"/>
                <a:cs typeface="Courier New"/>
              </a:rPr>
              <a:t>2000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300" spc="-1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300" spc="-265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dirty="0" sz="1300" spc="-85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dirty="0" sz="1300" spc="-515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dirty="0" sz="1300" spc="-85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dirty="0" sz="1300" spc="-515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dirty="0" sz="1300" spc="-85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52671" y="3997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8" y="295655"/>
                </a:moveTo>
                <a:lnTo>
                  <a:pt x="100852" y="288182"/>
                </a:lnTo>
                <a:lnTo>
                  <a:pt x="60240" y="267321"/>
                </a:lnTo>
                <a:lnTo>
                  <a:pt x="28334" y="235415"/>
                </a:lnTo>
                <a:lnTo>
                  <a:pt x="7473" y="194803"/>
                </a:lnTo>
                <a:lnTo>
                  <a:pt x="0" y="147827"/>
                </a:lnTo>
                <a:lnTo>
                  <a:pt x="7473" y="100852"/>
                </a:lnTo>
                <a:lnTo>
                  <a:pt x="28334" y="60240"/>
                </a:lnTo>
                <a:lnTo>
                  <a:pt x="60240" y="28334"/>
                </a:lnTo>
                <a:lnTo>
                  <a:pt x="100852" y="7473"/>
                </a:lnTo>
                <a:lnTo>
                  <a:pt x="147828" y="0"/>
                </a:lnTo>
                <a:lnTo>
                  <a:pt x="194218" y="7473"/>
                </a:lnTo>
                <a:lnTo>
                  <a:pt x="234756" y="28334"/>
                </a:lnTo>
                <a:lnTo>
                  <a:pt x="266882" y="60240"/>
                </a:lnTo>
                <a:lnTo>
                  <a:pt x="288036" y="100852"/>
                </a:lnTo>
                <a:lnTo>
                  <a:pt x="295656" y="147827"/>
                </a:lnTo>
                <a:lnTo>
                  <a:pt x="288036" y="194803"/>
                </a:lnTo>
                <a:lnTo>
                  <a:pt x="266882" y="235415"/>
                </a:lnTo>
                <a:lnTo>
                  <a:pt x="234756" y="267321"/>
                </a:lnTo>
                <a:lnTo>
                  <a:pt x="194218" y="288182"/>
                </a:lnTo>
                <a:lnTo>
                  <a:pt x="147828" y="29565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851874" y="3256796"/>
            <a:ext cx="997585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0">
                <a:solidFill>
                  <a:srgbClr val="D83B01"/>
                </a:solidFill>
                <a:latin typeface="Courier New"/>
                <a:cs typeface="Courier New"/>
              </a:rPr>
              <a:t>2003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300" spc="-1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300" spc="-5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30">
                <a:solidFill>
                  <a:srgbClr val="FFFFFF"/>
                </a:solidFill>
                <a:latin typeface="Courier New"/>
                <a:cs typeface="Courier New"/>
              </a:rPr>
              <a:t>Foundation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95088" y="3997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8" y="295655"/>
                </a:moveTo>
                <a:lnTo>
                  <a:pt x="100852" y="288182"/>
                </a:lnTo>
                <a:lnTo>
                  <a:pt x="60240" y="267321"/>
                </a:lnTo>
                <a:lnTo>
                  <a:pt x="28334" y="235415"/>
                </a:lnTo>
                <a:lnTo>
                  <a:pt x="7473" y="194803"/>
                </a:lnTo>
                <a:lnTo>
                  <a:pt x="0" y="147827"/>
                </a:lnTo>
                <a:lnTo>
                  <a:pt x="7473" y="100852"/>
                </a:lnTo>
                <a:lnTo>
                  <a:pt x="28334" y="60240"/>
                </a:lnTo>
                <a:lnTo>
                  <a:pt x="60240" y="28334"/>
                </a:lnTo>
                <a:lnTo>
                  <a:pt x="100852" y="7473"/>
                </a:lnTo>
                <a:lnTo>
                  <a:pt x="147828" y="0"/>
                </a:lnTo>
                <a:lnTo>
                  <a:pt x="194803" y="7473"/>
                </a:lnTo>
                <a:lnTo>
                  <a:pt x="235415" y="28334"/>
                </a:lnTo>
                <a:lnTo>
                  <a:pt x="267321" y="60240"/>
                </a:lnTo>
                <a:lnTo>
                  <a:pt x="288182" y="100852"/>
                </a:lnTo>
                <a:lnTo>
                  <a:pt x="295656" y="147827"/>
                </a:lnTo>
                <a:lnTo>
                  <a:pt x="288182" y="194803"/>
                </a:lnTo>
                <a:lnTo>
                  <a:pt x="267321" y="235415"/>
                </a:lnTo>
                <a:lnTo>
                  <a:pt x="235415" y="267321"/>
                </a:lnTo>
                <a:lnTo>
                  <a:pt x="194803" y="288182"/>
                </a:lnTo>
                <a:lnTo>
                  <a:pt x="147828" y="29565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917150" y="4661898"/>
            <a:ext cx="78867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0">
                <a:solidFill>
                  <a:srgbClr val="D83B01"/>
                </a:solidFill>
                <a:latin typeface="Courier New"/>
                <a:cs typeface="Courier New"/>
              </a:rPr>
              <a:t>2004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300" spc="-305">
                <a:solidFill>
                  <a:srgbClr val="FFFFFF"/>
                </a:solidFill>
                <a:latin typeface="Courier New"/>
                <a:cs typeface="Courier New"/>
              </a:rPr>
              <a:t>First</a:t>
            </a:r>
            <a:r>
              <a:rPr dirty="0" sz="1300" spc="-5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35">
                <a:solidFill>
                  <a:srgbClr val="FFFFFF"/>
                </a:solidFill>
                <a:latin typeface="Courier New"/>
                <a:cs typeface="Courier New"/>
              </a:rPr>
              <a:t>UseR!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37503" y="3997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8" y="295655"/>
                </a:moveTo>
                <a:lnTo>
                  <a:pt x="101437" y="288182"/>
                </a:lnTo>
                <a:lnTo>
                  <a:pt x="60899" y="267321"/>
                </a:lnTo>
                <a:lnTo>
                  <a:pt x="28773" y="235415"/>
                </a:lnTo>
                <a:lnTo>
                  <a:pt x="7619" y="194803"/>
                </a:lnTo>
                <a:lnTo>
                  <a:pt x="0" y="147827"/>
                </a:lnTo>
                <a:lnTo>
                  <a:pt x="7620" y="100852"/>
                </a:lnTo>
                <a:lnTo>
                  <a:pt x="28773" y="60240"/>
                </a:lnTo>
                <a:lnTo>
                  <a:pt x="60899" y="28334"/>
                </a:lnTo>
                <a:lnTo>
                  <a:pt x="101437" y="7473"/>
                </a:lnTo>
                <a:lnTo>
                  <a:pt x="147828" y="0"/>
                </a:lnTo>
                <a:lnTo>
                  <a:pt x="194803" y="7473"/>
                </a:lnTo>
                <a:lnTo>
                  <a:pt x="235415" y="28334"/>
                </a:lnTo>
                <a:lnTo>
                  <a:pt x="267321" y="60240"/>
                </a:lnTo>
                <a:lnTo>
                  <a:pt x="288182" y="100852"/>
                </a:lnTo>
                <a:lnTo>
                  <a:pt x="295656" y="147827"/>
                </a:lnTo>
                <a:lnTo>
                  <a:pt x="288182" y="194803"/>
                </a:lnTo>
                <a:lnTo>
                  <a:pt x="267321" y="235415"/>
                </a:lnTo>
                <a:lnTo>
                  <a:pt x="235415" y="267321"/>
                </a:lnTo>
                <a:lnTo>
                  <a:pt x="194803" y="288182"/>
                </a:lnTo>
                <a:lnTo>
                  <a:pt x="147828" y="29565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986981" y="3256796"/>
            <a:ext cx="1193165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0">
                <a:solidFill>
                  <a:srgbClr val="D83B01"/>
                </a:solidFill>
                <a:latin typeface="Courier New"/>
                <a:cs typeface="Courier New"/>
              </a:rPr>
              <a:t>2009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300" spc="75">
                <a:solidFill>
                  <a:srgbClr val="FFFFFF"/>
                </a:solidFill>
                <a:latin typeface="Courier New"/>
                <a:cs typeface="Courier New"/>
              </a:rPr>
              <a:t>New</a:t>
            </a:r>
            <a:r>
              <a:rPr dirty="0" sz="1300" spc="-4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40">
                <a:solidFill>
                  <a:srgbClr val="FFFFFF"/>
                </a:solidFill>
                <a:latin typeface="Courier New"/>
                <a:cs typeface="Courier New"/>
              </a:rPr>
              <a:t>York</a:t>
            </a:r>
            <a:r>
              <a:rPr dirty="0" sz="1300" spc="-45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20">
                <a:solidFill>
                  <a:srgbClr val="FFFFFF"/>
                </a:solidFill>
                <a:latin typeface="Courier New"/>
                <a:cs typeface="Courier New"/>
              </a:rPr>
              <a:t>Times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79919" y="3997452"/>
            <a:ext cx="297180" cy="295910"/>
          </a:xfrm>
          <a:custGeom>
            <a:avLst/>
            <a:gdLst/>
            <a:ahLst/>
            <a:cxnLst/>
            <a:rect l="l" t="t" r="r" b="b"/>
            <a:pathLst>
              <a:path w="297179" h="295910">
                <a:moveTo>
                  <a:pt x="147828" y="295655"/>
                </a:moveTo>
                <a:lnTo>
                  <a:pt x="101437" y="288182"/>
                </a:lnTo>
                <a:lnTo>
                  <a:pt x="60899" y="267321"/>
                </a:lnTo>
                <a:lnTo>
                  <a:pt x="28773" y="235415"/>
                </a:lnTo>
                <a:lnTo>
                  <a:pt x="7619" y="194803"/>
                </a:lnTo>
                <a:lnTo>
                  <a:pt x="0" y="147827"/>
                </a:lnTo>
                <a:lnTo>
                  <a:pt x="7620" y="100852"/>
                </a:lnTo>
                <a:lnTo>
                  <a:pt x="28773" y="60240"/>
                </a:lnTo>
                <a:lnTo>
                  <a:pt x="60899" y="28334"/>
                </a:lnTo>
                <a:lnTo>
                  <a:pt x="101437" y="7473"/>
                </a:lnTo>
                <a:lnTo>
                  <a:pt x="147828" y="0"/>
                </a:lnTo>
                <a:lnTo>
                  <a:pt x="194962" y="7473"/>
                </a:lnTo>
                <a:lnTo>
                  <a:pt x="235951" y="28334"/>
                </a:lnTo>
                <a:lnTo>
                  <a:pt x="268309" y="60240"/>
                </a:lnTo>
                <a:lnTo>
                  <a:pt x="289547" y="100852"/>
                </a:lnTo>
                <a:lnTo>
                  <a:pt x="297180" y="147827"/>
                </a:lnTo>
                <a:lnTo>
                  <a:pt x="289547" y="194803"/>
                </a:lnTo>
                <a:lnTo>
                  <a:pt x="268309" y="235415"/>
                </a:lnTo>
                <a:lnTo>
                  <a:pt x="235951" y="267321"/>
                </a:lnTo>
                <a:lnTo>
                  <a:pt x="194962" y="288182"/>
                </a:lnTo>
                <a:lnTo>
                  <a:pt x="147828" y="29565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052240" y="4626830"/>
            <a:ext cx="1015365" cy="673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0">
                <a:solidFill>
                  <a:srgbClr val="D83B01"/>
                </a:solidFill>
                <a:latin typeface="Courier New"/>
                <a:cs typeface="Courier New"/>
              </a:rPr>
              <a:t>2015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300" spc="-220">
                <a:solidFill>
                  <a:srgbClr val="FFFFFF"/>
                </a:solidFill>
                <a:latin typeface="Courier New"/>
                <a:cs typeface="Courier New"/>
              </a:rPr>
              <a:t>R-3.2.0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300" spc="-1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300" spc="-4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20">
                <a:solidFill>
                  <a:srgbClr val="FFFFFF"/>
                </a:solidFill>
                <a:latin typeface="Courier New"/>
                <a:cs typeface="Courier New"/>
              </a:rPr>
              <a:t>Consortium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23859" y="3997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09" h="295910">
                <a:moveTo>
                  <a:pt x="147828" y="295655"/>
                </a:moveTo>
                <a:lnTo>
                  <a:pt x="100852" y="288182"/>
                </a:lnTo>
                <a:lnTo>
                  <a:pt x="60240" y="267321"/>
                </a:lnTo>
                <a:lnTo>
                  <a:pt x="28334" y="235415"/>
                </a:lnTo>
                <a:lnTo>
                  <a:pt x="7473" y="194803"/>
                </a:lnTo>
                <a:lnTo>
                  <a:pt x="0" y="147827"/>
                </a:lnTo>
                <a:lnTo>
                  <a:pt x="7473" y="100852"/>
                </a:lnTo>
                <a:lnTo>
                  <a:pt x="28334" y="60240"/>
                </a:lnTo>
                <a:lnTo>
                  <a:pt x="60240" y="28334"/>
                </a:lnTo>
                <a:lnTo>
                  <a:pt x="100852" y="7473"/>
                </a:lnTo>
                <a:lnTo>
                  <a:pt x="147828" y="0"/>
                </a:lnTo>
                <a:lnTo>
                  <a:pt x="194218" y="7473"/>
                </a:lnTo>
                <a:lnTo>
                  <a:pt x="234756" y="28334"/>
                </a:lnTo>
                <a:lnTo>
                  <a:pt x="266882" y="60240"/>
                </a:lnTo>
                <a:lnTo>
                  <a:pt x="288036" y="100852"/>
                </a:lnTo>
                <a:lnTo>
                  <a:pt x="295656" y="147827"/>
                </a:lnTo>
                <a:lnTo>
                  <a:pt x="288036" y="194803"/>
                </a:lnTo>
                <a:lnTo>
                  <a:pt x="266882" y="235415"/>
                </a:lnTo>
                <a:lnTo>
                  <a:pt x="234756" y="267321"/>
                </a:lnTo>
                <a:lnTo>
                  <a:pt x="194218" y="288182"/>
                </a:lnTo>
                <a:lnTo>
                  <a:pt x="147828" y="29565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800847" y="6424694"/>
            <a:ext cx="137160" cy="27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85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0415" y="4792979"/>
            <a:ext cx="1284732" cy="886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75314" y="5744923"/>
            <a:ext cx="1324610" cy="1263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00" spc="-35">
                <a:solidFill>
                  <a:srgbClr val="3B3B3B"/>
                </a:solidFill>
                <a:latin typeface="Courier New"/>
                <a:cs typeface="Courier New"/>
              </a:rPr>
              <a:t>Photo</a:t>
            </a:r>
            <a:r>
              <a:rPr dirty="0" sz="700" spc="-245">
                <a:solidFill>
                  <a:srgbClr val="3B3B3B"/>
                </a:solidFill>
                <a:latin typeface="Courier New"/>
                <a:cs typeface="Courier New"/>
              </a:rPr>
              <a:t> </a:t>
            </a:r>
            <a:r>
              <a:rPr dirty="0" sz="700" spc="-140">
                <a:solidFill>
                  <a:srgbClr val="3B3B3B"/>
                </a:solidFill>
                <a:latin typeface="Courier New"/>
                <a:cs typeface="Courier New"/>
              </a:rPr>
              <a:t>credit:</a:t>
            </a:r>
            <a:r>
              <a:rPr dirty="0" sz="700" spc="-260">
                <a:solidFill>
                  <a:srgbClr val="3B3B3B"/>
                </a:solidFill>
                <a:latin typeface="Courier New"/>
                <a:cs typeface="Courier New"/>
              </a:rPr>
              <a:t> </a:t>
            </a:r>
            <a:r>
              <a:rPr dirty="0" sz="700" spc="-65">
                <a:solidFill>
                  <a:srgbClr val="3B3B3B"/>
                </a:solidFill>
                <a:latin typeface="Courier New"/>
                <a:cs typeface="Courier New"/>
              </a:rPr>
              <a:t>Robert</a:t>
            </a:r>
            <a:r>
              <a:rPr dirty="0" sz="700" spc="-240">
                <a:solidFill>
                  <a:srgbClr val="3B3B3B"/>
                </a:solidFill>
                <a:latin typeface="Courier New"/>
                <a:cs typeface="Courier New"/>
              </a:rPr>
              <a:t> </a:t>
            </a:r>
            <a:r>
              <a:rPr dirty="0" sz="700" spc="-30">
                <a:solidFill>
                  <a:srgbClr val="3B3B3B"/>
                </a:solidFill>
                <a:latin typeface="Courier New"/>
                <a:cs typeface="Courier New"/>
              </a:rPr>
              <a:t>Gentleman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6655" y="2668523"/>
            <a:ext cx="7906512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416204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1227" y="4041647"/>
            <a:ext cx="6589776" cy="362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3608" y="45674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0203" y="4486655"/>
            <a:ext cx="7004304" cy="243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8244" y="603504"/>
            <a:ext cx="2516124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29819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2177795"/>
            <a:ext cx="3770375" cy="33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98847" y="234696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26864" y="2180844"/>
            <a:ext cx="889000" cy="320040"/>
          </a:xfrm>
          <a:custGeom>
            <a:avLst/>
            <a:gdLst/>
            <a:ahLst/>
            <a:cxnLst/>
            <a:rect l="l" t="t" r="r" b="b"/>
            <a:pathLst>
              <a:path w="889000" h="320039">
                <a:moveTo>
                  <a:pt x="858011" y="320040"/>
                </a:moveTo>
                <a:lnTo>
                  <a:pt x="842771" y="320040"/>
                </a:lnTo>
                <a:lnTo>
                  <a:pt x="870203" y="233172"/>
                </a:lnTo>
                <a:lnTo>
                  <a:pt x="888491" y="233172"/>
                </a:lnTo>
                <a:lnTo>
                  <a:pt x="858011" y="320040"/>
                </a:lnTo>
                <a:close/>
              </a:path>
              <a:path w="889000" h="320039">
                <a:moveTo>
                  <a:pt x="496823" y="118872"/>
                </a:moveTo>
                <a:lnTo>
                  <a:pt x="481583" y="118872"/>
                </a:lnTo>
                <a:lnTo>
                  <a:pt x="481583" y="0"/>
                </a:lnTo>
                <a:lnTo>
                  <a:pt x="496823" y="0"/>
                </a:lnTo>
                <a:lnTo>
                  <a:pt x="496823" y="118872"/>
                </a:lnTo>
                <a:close/>
              </a:path>
              <a:path w="889000" h="320039">
                <a:moveTo>
                  <a:pt x="413003" y="278892"/>
                </a:moveTo>
                <a:lnTo>
                  <a:pt x="369284" y="265390"/>
                </a:lnTo>
                <a:lnTo>
                  <a:pt x="340994" y="224790"/>
                </a:lnTo>
                <a:lnTo>
                  <a:pt x="335279" y="185928"/>
                </a:lnTo>
                <a:lnTo>
                  <a:pt x="336946" y="164211"/>
                </a:lnTo>
                <a:lnTo>
                  <a:pt x="349424" y="127635"/>
                </a:lnTo>
                <a:lnTo>
                  <a:pt x="386714" y="92202"/>
                </a:lnTo>
                <a:lnTo>
                  <a:pt x="420623" y="85344"/>
                </a:lnTo>
                <a:lnTo>
                  <a:pt x="439769" y="87368"/>
                </a:lnTo>
                <a:lnTo>
                  <a:pt x="456056" y="93535"/>
                </a:lnTo>
                <a:lnTo>
                  <a:pt x="465112" y="100584"/>
                </a:lnTo>
                <a:lnTo>
                  <a:pt x="420623" y="100584"/>
                </a:lnTo>
                <a:lnTo>
                  <a:pt x="406574" y="101988"/>
                </a:lnTo>
                <a:lnTo>
                  <a:pt x="371855" y="121920"/>
                </a:lnTo>
                <a:lnTo>
                  <a:pt x="354710" y="165211"/>
                </a:lnTo>
                <a:lnTo>
                  <a:pt x="353567" y="184404"/>
                </a:lnTo>
                <a:lnTo>
                  <a:pt x="354687" y="201810"/>
                </a:lnTo>
                <a:lnTo>
                  <a:pt x="370331" y="242316"/>
                </a:lnTo>
                <a:lnTo>
                  <a:pt x="414527" y="263652"/>
                </a:lnTo>
                <a:lnTo>
                  <a:pt x="460988" y="263652"/>
                </a:lnTo>
                <a:lnTo>
                  <a:pt x="454151" y="268224"/>
                </a:lnTo>
                <a:lnTo>
                  <a:pt x="444722" y="273105"/>
                </a:lnTo>
                <a:lnTo>
                  <a:pt x="434720" y="276415"/>
                </a:lnTo>
                <a:lnTo>
                  <a:pt x="424148" y="278296"/>
                </a:lnTo>
                <a:lnTo>
                  <a:pt x="413003" y="278892"/>
                </a:lnTo>
                <a:close/>
              </a:path>
              <a:path w="889000" h="320039">
                <a:moveTo>
                  <a:pt x="460988" y="263652"/>
                </a:moveTo>
                <a:lnTo>
                  <a:pt x="414527" y="263652"/>
                </a:lnTo>
                <a:lnTo>
                  <a:pt x="429648" y="262485"/>
                </a:lnTo>
                <a:lnTo>
                  <a:pt x="442912" y="258889"/>
                </a:lnTo>
                <a:lnTo>
                  <a:pt x="477011" y="222504"/>
                </a:lnTo>
                <a:lnTo>
                  <a:pt x="481583" y="196596"/>
                </a:lnTo>
                <a:lnTo>
                  <a:pt x="481583" y="161544"/>
                </a:lnTo>
                <a:lnTo>
                  <a:pt x="464819" y="117348"/>
                </a:lnTo>
                <a:lnTo>
                  <a:pt x="420623" y="100584"/>
                </a:lnTo>
                <a:lnTo>
                  <a:pt x="465112" y="100584"/>
                </a:lnTo>
                <a:lnTo>
                  <a:pt x="469487" y="103989"/>
                </a:lnTo>
                <a:lnTo>
                  <a:pt x="480059" y="118872"/>
                </a:lnTo>
                <a:lnTo>
                  <a:pt x="496823" y="118872"/>
                </a:lnTo>
                <a:lnTo>
                  <a:pt x="496823" y="240792"/>
                </a:lnTo>
                <a:lnTo>
                  <a:pt x="480059" y="240792"/>
                </a:lnTo>
                <a:lnTo>
                  <a:pt x="474940" y="249364"/>
                </a:lnTo>
                <a:lnTo>
                  <a:pt x="468820" y="256794"/>
                </a:lnTo>
                <a:lnTo>
                  <a:pt x="461843" y="263080"/>
                </a:lnTo>
                <a:lnTo>
                  <a:pt x="460988" y="263652"/>
                </a:lnTo>
                <a:close/>
              </a:path>
              <a:path w="889000" h="320039">
                <a:moveTo>
                  <a:pt x="496823" y="274320"/>
                </a:moveTo>
                <a:lnTo>
                  <a:pt x="481583" y="274320"/>
                </a:lnTo>
                <a:lnTo>
                  <a:pt x="481583" y="240792"/>
                </a:lnTo>
                <a:lnTo>
                  <a:pt x="496823" y="240792"/>
                </a:lnTo>
                <a:lnTo>
                  <a:pt x="496823" y="274320"/>
                </a:lnTo>
                <a:close/>
              </a:path>
              <a:path w="889000" h="320039">
                <a:moveTo>
                  <a:pt x="289559" y="274320"/>
                </a:moveTo>
                <a:lnTo>
                  <a:pt x="272795" y="274320"/>
                </a:lnTo>
                <a:lnTo>
                  <a:pt x="272795" y="89916"/>
                </a:lnTo>
                <a:lnTo>
                  <a:pt x="289559" y="89916"/>
                </a:lnTo>
                <a:lnTo>
                  <a:pt x="289559" y="274320"/>
                </a:lnTo>
                <a:close/>
              </a:path>
              <a:path w="889000" h="320039">
                <a:moveTo>
                  <a:pt x="71627" y="274320"/>
                </a:moveTo>
                <a:lnTo>
                  <a:pt x="56387" y="274320"/>
                </a:lnTo>
                <a:lnTo>
                  <a:pt x="0" y="89916"/>
                </a:lnTo>
                <a:lnTo>
                  <a:pt x="18287" y="89916"/>
                </a:lnTo>
                <a:lnTo>
                  <a:pt x="62483" y="237744"/>
                </a:lnTo>
                <a:lnTo>
                  <a:pt x="62483" y="240792"/>
                </a:lnTo>
                <a:lnTo>
                  <a:pt x="64007" y="246888"/>
                </a:lnTo>
                <a:lnTo>
                  <a:pt x="64007" y="252984"/>
                </a:lnTo>
                <a:lnTo>
                  <a:pt x="78585" y="252984"/>
                </a:lnTo>
                <a:lnTo>
                  <a:pt x="71627" y="274320"/>
                </a:lnTo>
                <a:close/>
              </a:path>
              <a:path w="889000" h="320039">
                <a:moveTo>
                  <a:pt x="78585" y="252984"/>
                </a:moveTo>
                <a:lnTo>
                  <a:pt x="65531" y="252984"/>
                </a:lnTo>
                <a:lnTo>
                  <a:pt x="65531" y="248412"/>
                </a:lnTo>
                <a:lnTo>
                  <a:pt x="67055" y="243840"/>
                </a:lnTo>
                <a:lnTo>
                  <a:pt x="68579" y="237744"/>
                </a:lnTo>
                <a:lnTo>
                  <a:pt x="115823" y="89916"/>
                </a:lnTo>
                <a:lnTo>
                  <a:pt x="128015" y="89916"/>
                </a:lnTo>
                <a:lnTo>
                  <a:pt x="136075" y="118872"/>
                </a:lnTo>
                <a:lnTo>
                  <a:pt x="120395" y="118872"/>
                </a:lnTo>
                <a:lnTo>
                  <a:pt x="120395" y="121920"/>
                </a:lnTo>
                <a:lnTo>
                  <a:pt x="118871" y="126492"/>
                </a:lnTo>
                <a:lnTo>
                  <a:pt x="117347" y="134112"/>
                </a:lnTo>
                <a:lnTo>
                  <a:pt x="78585" y="252984"/>
                </a:lnTo>
                <a:close/>
              </a:path>
              <a:path w="889000" h="320039">
                <a:moveTo>
                  <a:pt x="186532" y="252984"/>
                </a:moveTo>
                <a:lnTo>
                  <a:pt x="173735" y="252984"/>
                </a:lnTo>
                <a:lnTo>
                  <a:pt x="173735" y="248412"/>
                </a:lnTo>
                <a:lnTo>
                  <a:pt x="175259" y="243840"/>
                </a:lnTo>
                <a:lnTo>
                  <a:pt x="176783" y="237744"/>
                </a:lnTo>
                <a:lnTo>
                  <a:pt x="220979" y="89916"/>
                </a:lnTo>
                <a:lnTo>
                  <a:pt x="237743" y="89916"/>
                </a:lnTo>
                <a:lnTo>
                  <a:pt x="186532" y="252984"/>
                </a:lnTo>
                <a:close/>
              </a:path>
              <a:path w="889000" h="320039">
                <a:moveTo>
                  <a:pt x="179831" y="274320"/>
                </a:moveTo>
                <a:lnTo>
                  <a:pt x="164591" y="274320"/>
                </a:lnTo>
                <a:lnTo>
                  <a:pt x="124967" y="135636"/>
                </a:lnTo>
                <a:lnTo>
                  <a:pt x="121919" y="126492"/>
                </a:lnTo>
                <a:lnTo>
                  <a:pt x="121919" y="118872"/>
                </a:lnTo>
                <a:lnTo>
                  <a:pt x="136075" y="118872"/>
                </a:lnTo>
                <a:lnTo>
                  <a:pt x="169163" y="237744"/>
                </a:lnTo>
                <a:lnTo>
                  <a:pt x="170687" y="240792"/>
                </a:lnTo>
                <a:lnTo>
                  <a:pt x="170687" y="245364"/>
                </a:lnTo>
                <a:lnTo>
                  <a:pt x="172211" y="252984"/>
                </a:lnTo>
                <a:lnTo>
                  <a:pt x="186532" y="252984"/>
                </a:lnTo>
                <a:lnTo>
                  <a:pt x="179831" y="274320"/>
                </a:lnTo>
                <a:close/>
              </a:path>
              <a:path w="889000" h="320039">
                <a:moveTo>
                  <a:pt x="580643" y="89916"/>
                </a:moveTo>
                <a:lnTo>
                  <a:pt x="563879" y="89916"/>
                </a:lnTo>
                <a:lnTo>
                  <a:pt x="563879" y="41148"/>
                </a:lnTo>
                <a:lnTo>
                  <a:pt x="566927" y="39624"/>
                </a:lnTo>
                <a:lnTo>
                  <a:pt x="569975" y="39624"/>
                </a:lnTo>
                <a:lnTo>
                  <a:pt x="573023" y="38100"/>
                </a:lnTo>
                <a:lnTo>
                  <a:pt x="576071" y="38100"/>
                </a:lnTo>
                <a:lnTo>
                  <a:pt x="579119" y="36576"/>
                </a:lnTo>
                <a:lnTo>
                  <a:pt x="580643" y="35052"/>
                </a:lnTo>
                <a:lnTo>
                  <a:pt x="580643" y="89916"/>
                </a:lnTo>
                <a:close/>
              </a:path>
              <a:path w="889000" h="320039">
                <a:moveTo>
                  <a:pt x="629411" y="105156"/>
                </a:moveTo>
                <a:lnTo>
                  <a:pt x="531875" y="105156"/>
                </a:lnTo>
                <a:lnTo>
                  <a:pt x="531875" y="89916"/>
                </a:lnTo>
                <a:lnTo>
                  <a:pt x="629411" y="89916"/>
                </a:lnTo>
                <a:lnTo>
                  <a:pt x="629411" y="105156"/>
                </a:lnTo>
                <a:close/>
              </a:path>
              <a:path w="889000" h="320039">
                <a:moveTo>
                  <a:pt x="605027" y="278892"/>
                </a:moveTo>
                <a:lnTo>
                  <a:pt x="587025" y="275748"/>
                </a:lnTo>
                <a:lnTo>
                  <a:pt x="574166" y="266319"/>
                </a:lnTo>
                <a:lnTo>
                  <a:pt x="566451" y="250602"/>
                </a:lnTo>
                <a:lnTo>
                  <a:pt x="563879" y="228600"/>
                </a:lnTo>
                <a:lnTo>
                  <a:pt x="563879" y="105156"/>
                </a:lnTo>
                <a:lnTo>
                  <a:pt x="580643" y="105156"/>
                </a:lnTo>
                <a:lnTo>
                  <a:pt x="580737" y="228600"/>
                </a:lnTo>
                <a:lnTo>
                  <a:pt x="581167" y="235648"/>
                </a:lnTo>
                <a:lnTo>
                  <a:pt x="597407" y="263652"/>
                </a:lnTo>
                <a:lnTo>
                  <a:pt x="629411" y="263652"/>
                </a:lnTo>
                <a:lnTo>
                  <a:pt x="629411" y="271272"/>
                </a:lnTo>
                <a:lnTo>
                  <a:pt x="623458" y="274391"/>
                </a:lnTo>
                <a:lnTo>
                  <a:pt x="617219" y="276796"/>
                </a:lnTo>
                <a:lnTo>
                  <a:pt x="610981" y="278344"/>
                </a:lnTo>
                <a:lnTo>
                  <a:pt x="605027" y="278892"/>
                </a:lnTo>
                <a:close/>
              </a:path>
              <a:path w="889000" h="320039">
                <a:moveTo>
                  <a:pt x="629411" y="263652"/>
                </a:moveTo>
                <a:lnTo>
                  <a:pt x="614171" y="263652"/>
                </a:lnTo>
                <a:lnTo>
                  <a:pt x="621791" y="260604"/>
                </a:lnTo>
                <a:lnTo>
                  <a:pt x="629411" y="256032"/>
                </a:lnTo>
                <a:lnTo>
                  <a:pt x="629411" y="263652"/>
                </a:lnTo>
                <a:close/>
              </a:path>
              <a:path w="889000" h="320039">
                <a:moveTo>
                  <a:pt x="284987" y="42672"/>
                </a:moveTo>
                <a:lnTo>
                  <a:pt x="277367" y="42672"/>
                </a:lnTo>
                <a:lnTo>
                  <a:pt x="274319" y="41148"/>
                </a:lnTo>
                <a:lnTo>
                  <a:pt x="269747" y="36576"/>
                </a:lnTo>
                <a:lnTo>
                  <a:pt x="268223" y="32004"/>
                </a:lnTo>
                <a:lnTo>
                  <a:pt x="268223" y="24384"/>
                </a:lnTo>
                <a:lnTo>
                  <a:pt x="271271" y="18288"/>
                </a:lnTo>
                <a:lnTo>
                  <a:pt x="277367" y="15240"/>
                </a:lnTo>
                <a:lnTo>
                  <a:pt x="284987" y="15240"/>
                </a:lnTo>
                <a:lnTo>
                  <a:pt x="291083" y="18288"/>
                </a:lnTo>
                <a:lnTo>
                  <a:pt x="294131" y="21336"/>
                </a:lnTo>
                <a:lnTo>
                  <a:pt x="295655" y="24384"/>
                </a:lnTo>
                <a:lnTo>
                  <a:pt x="295655" y="32004"/>
                </a:lnTo>
                <a:lnTo>
                  <a:pt x="294131" y="35052"/>
                </a:lnTo>
                <a:lnTo>
                  <a:pt x="288035" y="41148"/>
                </a:lnTo>
                <a:lnTo>
                  <a:pt x="284987" y="42672"/>
                </a:lnTo>
                <a:close/>
              </a:path>
              <a:path w="889000" h="320039">
                <a:moveTo>
                  <a:pt x="682751" y="274320"/>
                </a:moveTo>
                <a:lnTo>
                  <a:pt x="665987" y="274320"/>
                </a:lnTo>
                <a:lnTo>
                  <a:pt x="665987" y="0"/>
                </a:lnTo>
                <a:lnTo>
                  <a:pt x="682751" y="0"/>
                </a:lnTo>
                <a:lnTo>
                  <a:pt x="682751" y="121920"/>
                </a:lnTo>
                <a:lnTo>
                  <a:pt x="698663" y="121920"/>
                </a:lnTo>
                <a:lnTo>
                  <a:pt x="693038" y="129135"/>
                </a:lnTo>
                <a:lnTo>
                  <a:pt x="687323" y="141541"/>
                </a:lnTo>
                <a:lnTo>
                  <a:pt x="683894" y="155948"/>
                </a:lnTo>
                <a:lnTo>
                  <a:pt x="682751" y="172212"/>
                </a:lnTo>
                <a:lnTo>
                  <a:pt x="682751" y="274320"/>
                </a:lnTo>
                <a:close/>
              </a:path>
              <a:path w="889000" h="320039">
                <a:moveTo>
                  <a:pt x="698663" y="121920"/>
                </a:moveTo>
                <a:lnTo>
                  <a:pt x="684275" y="121920"/>
                </a:lnTo>
                <a:lnTo>
                  <a:pt x="695967" y="105918"/>
                </a:lnTo>
                <a:lnTo>
                  <a:pt x="710374" y="94488"/>
                </a:lnTo>
                <a:lnTo>
                  <a:pt x="727352" y="87630"/>
                </a:lnTo>
                <a:lnTo>
                  <a:pt x="746759" y="85344"/>
                </a:lnTo>
                <a:lnTo>
                  <a:pt x="761618" y="86487"/>
                </a:lnTo>
                <a:lnTo>
                  <a:pt x="774191" y="89916"/>
                </a:lnTo>
                <a:lnTo>
                  <a:pt x="784478" y="95631"/>
                </a:lnTo>
                <a:lnTo>
                  <a:pt x="789431" y="100584"/>
                </a:lnTo>
                <a:lnTo>
                  <a:pt x="743711" y="100584"/>
                </a:lnTo>
                <a:lnTo>
                  <a:pt x="731686" y="101727"/>
                </a:lnTo>
                <a:lnTo>
                  <a:pt x="720661" y="105156"/>
                </a:lnTo>
                <a:lnTo>
                  <a:pt x="710493" y="110871"/>
                </a:lnTo>
                <a:lnTo>
                  <a:pt x="701039" y="118872"/>
                </a:lnTo>
                <a:lnTo>
                  <a:pt x="698663" y="121920"/>
                </a:lnTo>
                <a:close/>
              </a:path>
              <a:path w="889000" h="320039">
                <a:moveTo>
                  <a:pt x="809243" y="274320"/>
                </a:moveTo>
                <a:lnTo>
                  <a:pt x="792479" y="274320"/>
                </a:lnTo>
                <a:lnTo>
                  <a:pt x="792479" y="163068"/>
                </a:lnTo>
                <a:lnTo>
                  <a:pt x="791646" y="147970"/>
                </a:lnTo>
                <a:lnTo>
                  <a:pt x="773715" y="108942"/>
                </a:lnTo>
                <a:lnTo>
                  <a:pt x="743711" y="100584"/>
                </a:lnTo>
                <a:lnTo>
                  <a:pt x="789431" y="100584"/>
                </a:lnTo>
                <a:lnTo>
                  <a:pt x="808124" y="142851"/>
                </a:lnTo>
                <a:lnTo>
                  <a:pt x="809243" y="160020"/>
                </a:lnTo>
                <a:lnTo>
                  <a:pt x="809243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57088" y="2215895"/>
            <a:ext cx="431800" cy="243840"/>
          </a:xfrm>
          <a:custGeom>
            <a:avLst/>
            <a:gdLst/>
            <a:ahLst/>
            <a:cxnLst/>
            <a:rect l="l" t="t" r="r" b="b"/>
            <a:pathLst>
              <a:path w="431800" h="243839">
                <a:moveTo>
                  <a:pt x="80772" y="243840"/>
                </a:moveTo>
                <a:lnTo>
                  <a:pt x="34909" y="229052"/>
                </a:lnTo>
                <a:lnTo>
                  <a:pt x="5715" y="187261"/>
                </a:lnTo>
                <a:lnTo>
                  <a:pt x="0" y="146304"/>
                </a:lnTo>
                <a:lnTo>
                  <a:pt x="1666" y="126587"/>
                </a:lnTo>
                <a:lnTo>
                  <a:pt x="24384" y="77724"/>
                </a:lnTo>
                <a:lnTo>
                  <a:pt x="66389" y="52006"/>
                </a:lnTo>
                <a:lnTo>
                  <a:pt x="83820" y="50292"/>
                </a:lnTo>
                <a:lnTo>
                  <a:pt x="100083" y="51744"/>
                </a:lnTo>
                <a:lnTo>
                  <a:pt x="114490" y="56197"/>
                </a:lnTo>
                <a:lnTo>
                  <a:pt x="126896" y="63793"/>
                </a:lnTo>
                <a:lnTo>
                  <a:pt x="128536" y="65532"/>
                </a:lnTo>
                <a:lnTo>
                  <a:pt x="82296" y="65532"/>
                </a:lnTo>
                <a:lnTo>
                  <a:pt x="70270" y="66436"/>
                </a:lnTo>
                <a:lnTo>
                  <a:pt x="32218" y="92297"/>
                </a:lnTo>
                <a:lnTo>
                  <a:pt x="18288" y="132588"/>
                </a:lnTo>
                <a:lnTo>
                  <a:pt x="155005" y="132588"/>
                </a:lnTo>
                <a:lnTo>
                  <a:pt x="155448" y="140208"/>
                </a:lnTo>
                <a:lnTo>
                  <a:pt x="155448" y="147828"/>
                </a:lnTo>
                <a:lnTo>
                  <a:pt x="18288" y="147828"/>
                </a:lnTo>
                <a:lnTo>
                  <a:pt x="19407" y="166116"/>
                </a:lnTo>
                <a:lnTo>
                  <a:pt x="35052" y="207264"/>
                </a:lnTo>
                <a:lnTo>
                  <a:pt x="69556" y="227195"/>
                </a:lnTo>
                <a:lnTo>
                  <a:pt x="83820" y="228600"/>
                </a:lnTo>
                <a:lnTo>
                  <a:pt x="136984" y="228600"/>
                </a:lnTo>
                <a:lnTo>
                  <a:pt x="129635" y="232910"/>
                </a:lnTo>
                <a:lnTo>
                  <a:pt x="113919" y="239077"/>
                </a:lnTo>
                <a:lnTo>
                  <a:pt x="97631" y="242673"/>
                </a:lnTo>
                <a:lnTo>
                  <a:pt x="80772" y="243840"/>
                </a:lnTo>
                <a:close/>
              </a:path>
              <a:path w="431800" h="243839">
                <a:moveTo>
                  <a:pt x="155005" y="132588"/>
                </a:moveTo>
                <a:lnTo>
                  <a:pt x="137160" y="132588"/>
                </a:lnTo>
                <a:lnTo>
                  <a:pt x="136278" y="117443"/>
                </a:lnTo>
                <a:lnTo>
                  <a:pt x="133540" y="104013"/>
                </a:lnTo>
                <a:lnTo>
                  <a:pt x="104965" y="69913"/>
                </a:lnTo>
                <a:lnTo>
                  <a:pt x="82296" y="65532"/>
                </a:lnTo>
                <a:lnTo>
                  <a:pt x="128536" y="65532"/>
                </a:lnTo>
                <a:lnTo>
                  <a:pt x="137160" y="74676"/>
                </a:lnTo>
                <a:lnTo>
                  <a:pt x="145161" y="87487"/>
                </a:lnTo>
                <a:lnTo>
                  <a:pt x="150876" y="102870"/>
                </a:lnTo>
                <a:lnTo>
                  <a:pt x="154305" y="120538"/>
                </a:lnTo>
                <a:lnTo>
                  <a:pt x="155005" y="132588"/>
                </a:lnTo>
                <a:close/>
              </a:path>
              <a:path w="431800" h="243839">
                <a:moveTo>
                  <a:pt x="136984" y="228600"/>
                </a:moveTo>
                <a:lnTo>
                  <a:pt x="83820" y="228600"/>
                </a:lnTo>
                <a:lnTo>
                  <a:pt x="99560" y="227171"/>
                </a:lnTo>
                <a:lnTo>
                  <a:pt x="114871" y="222885"/>
                </a:lnTo>
                <a:lnTo>
                  <a:pt x="129897" y="215741"/>
                </a:lnTo>
                <a:lnTo>
                  <a:pt x="144780" y="205740"/>
                </a:lnTo>
                <a:lnTo>
                  <a:pt x="144780" y="224028"/>
                </a:lnTo>
                <a:lnTo>
                  <a:pt x="136984" y="228600"/>
                </a:lnTo>
                <a:close/>
              </a:path>
              <a:path w="431800" h="243839">
                <a:moveTo>
                  <a:pt x="382524" y="243840"/>
                </a:moveTo>
                <a:lnTo>
                  <a:pt x="333875" y="229052"/>
                </a:lnTo>
                <a:lnTo>
                  <a:pt x="303657" y="188404"/>
                </a:lnTo>
                <a:lnTo>
                  <a:pt x="297180" y="150876"/>
                </a:lnTo>
                <a:lnTo>
                  <a:pt x="298894" y="129159"/>
                </a:lnTo>
                <a:lnTo>
                  <a:pt x="312610" y="92583"/>
                </a:lnTo>
                <a:lnTo>
                  <a:pt x="353949" y="57150"/>
                </a:lnTo>
                <a:lnTo>
                  <a:pt x="390144" y="50292"/>
                </a:lnTo>
                <a:lnTo>
                  <a:pt x="401288" y="50839"/>
                </a:lnTo>
                <a:lnTo>
                  <a:pt x="411861" y="52387"/>
                </a:lnTo>
                <a:lnTo>
                  <a:pt x="421862" y="54792"/>
                </a:lnTo>
                <a:lnTo>
                  <a:pt x="431292" y="57912"/>
                </a:lnTo>
                <a:lnTo>
                  <a:pt x="431292" y="65532"/>
                </a:lnTo>
                <a:lnTo>
                  <a:pt x="388620" y="65532"/>
                </a:lnTo>
                <a:lnTo>
                  <a:pt x="373213" y="66960"/>
                </a:lnTo>
                <a:lnTo>
                  <a:pt x="335280" y="88392"/>
                </a:lnTo>
                <a:lnTo>
                  <a:pt x="316634" y="131683"/>
                </a:lnTo>
                <a:lnTo>
                  <a:pt x="315468" y="149352"/>
                </a:lnTo>
                <a:lnTo>
                  <a:pt x="316611" y="166544"/>
                </a:lnTo>
                <a:lnTo>
                  <a:pt x="333756" y="207264"/>
                </a:lnTo>
                <a:lnTo>
                  <a:pt x="368260" y="227195"/>
                </a:lnTo>
                <a:lnTo>
                  <a:pt x="382524" y="228600"/>
                </a:lnTo>
                <a:lnTo>
                  <a:pt x="431292" y="228600"/>
                </a:lnTo>
                <a:lnTo>
                  <a:pt x="431292" y="231648"/>
                </a:lnTo>
                <a:lnTo>
                  <a:pt x="420457" y="236767"/>
                </a:lnTo>
                <a:lnTo>
                  <a:pt x="408622" y="240601"/>
                </a:lnTo>
                <a:lnTo>
                  <a:pt x="395930" y="243006"/>
                </a:lnTo>
                <a:lnTo>
                  <a:pt x="382524" y="243840"/>
                </a:lnTo>
                <a:close/>
              </a:path>
              <a:path w="431800" h="243839">
                <a:moveTo>
                  <a:pt x="431292" y="77724"/>
                </a:moveTo>
                <a:lnTo>
                  <a:pt x="421624" y="71961"/>
                </a:lnTo>
                <a:lnTo>
                  <a:pt x="411099" y="68199"/>
                </a:lnTo>
                <a:lnTo>
                  <a:pt x="400002" y="66151"/>
                </a:lnTo>
                <a:lnTo>
                  <a:pt x="388620" y="65532"/>
                </a:lnTo>
                <a:lnTo>
                  <a:pt x="431292" y="65532"/>
                </a:lnTo>
                <a:lnTo>
                  <a:pt x="431292" y="77724"/>
                </a:lnTo>
                <a:close/>
              </a:path>
              <a:path w="431800" h="243839">
                <a:moveTo>
                  <a:pt x="431292" y="228600"/>
                </a:moveTo>
                <a:lnTo>
                  <a:pt x="382524" y="228600"/>
                </a:lnTo>
                <a:lnTo>
                  <a:pt x="395930" y="227718"/>
                </a:lnTo>
                <a:lnTo>
                  <a:pt x="408622" y="224980"/>
                </a:lnTo>
                <a:lnTo>
                  <a:pt x="420457" y="220241"/>
                </a:lnTo>
                <a:lnTo>
                  <a:pt x="431292" y="213360"/>
                </a:lnTo>
                <a:lnTo>
                  <a:pt x="431292" y="228600"/>
                </a:lnTo>
                <a:close/>
              </a:path>
              <a:path w="431800" h="243839">
                <a:moveTo>
                  <a:pt x="225552" y="54864"/>
                </a:moveTo>
                <a:lnTo>
                  <a:pt x="208788" y="54864"/>
                </a:lnTo>
                <a:lnTo>
                  <a:pt x="208788" y="6096"/>
                </a:lnTo>
                <a:lnTo>
                  <a:pt x="211836" y="4572"/>
                </a:lnTo>
                <a:lnTo>
                  <a:pt x="214884" y="4572"/>
                </a:lnTo>
                <a:lnTo>
                  <a:pt x="217932" y="3048"/>
                </a:lnTo>
                <a:lnTo>
                  <a:pt x="220980" y="3048"/>
                </a:lnTo>
                <a:lnTo>
                  <a:pt x="224028" y="1524"/>
                </a:lnTo>
                <a:lnTo>
                  <a:pt x="225552" y="0"/>
                </a:lnTo>
                <a:lnTo>
                  <a:pt x="225552" y="54864"/>
                </a:lnTo>
                <a:close/>
              </a:path>
              <a:path w="431800" h="243839">
                <a:moveTo>
                  <a:pt x="274320" y="70104"/>
                </a:moveTo>
                <a:lnTo>
                  <a:pt x="176784" y="70104"/>
                </a:lnTo>
                <a:lnTo>
                  <a:pt x="176784" y="54864"/>
                </a:lnTo>
                <a:lnTo>
                  <a:pt x="274320" y="54864"/>
                </a:lnTo>
                <a:lnTo>
                  <a:pt x="274320" y="70104"/>
                </a:lnTo>
                <a:close/>
              </a:path>
              <a:path w="431800" h="243839">
                <a:moveTo>
                  <a:pt x="249936" y="243840"/>
                </a:moveTo>
                <a:lnTo>
                  <a:pt x="231933" y="240696"/>
                </a:lnTo>
                <a:lnTo>
                  <a:pt x="219075" y="231267"/>
                </a:lnTo>
                <a:lnTo>
                  <a:pt x="211359" y="215550"/>
                </a:lnTo>
                <a:lnTo>
                  <a:pt x="208788" y="193548"/>
                </a:lnTo>
                <a:lnTo>
                  <a:pt x="208788" y="70104"/>
                </a:lnTo>
                <a:lnTo>
                  <a:pt x="225552" y="70104"/>
                </a:lnTo>
                <a:lnTo>
                  <a:pt x="225645" y="193548"/>
                </a:lnTo>
                <a:lnTo>
                  <a:pt x="226075" y="200596"/>
                </a:lnTo>
                <a:lnTo>
                  <a:pt x="242316" y="228600"/>
                </a:lnTo>
                <a:lnTo>
                  <a:pt x="274320" y="228600"/>
                </a:lnTo>
                <a:lnTo>
                  <a:pt x="274320" y="236220"/>
                </a:lnTo>
                <a:lnTo>
                  <a:pt x="268366" y="239339"/>
                </a:lnTo>
                <a:lnTo>
                  <a:pt x="262128" y="241744"/>
                </a:lnTo>
                <a:lnTo>
                  <a:pt x="255889" y="243292"/>
                </a:lnTo>
                <a:lnTo>
                  <a:pt x="249936" y="243840"/>
                </a:lnTo>
                <a:close/>
              </a:path>
              <a:path w="431800" h="243839">
                <a:moveTo>
                  <a:pt x="274320" y="228600"/>
                </a:moveTo>
                <a:lnTo>
                  <a:pt x="259080" y="228600"/>
                </a:lnTo>
                <a:lnTo>
                  <a:pt x="266700" y="225552"/>
                </a:lnTo>
                <a:lnTo>
                  <a:pt x="274320" y="220980"/>
                </a:lnTo>
                <a:lnTo>
                  <a:pt x="27432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08191" y="2196083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60" h="318769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800" y="2679192"/>
            <a:ext cx="1489075" cy="309880"/>
          </a:xfrm>
          <a:custGeom>
            <a:avLst/>
            <a:gdLst/>
            <a:ahLst/>
            <a:cxnLst/>
            <a:rect l="l" t="t" r="r" b="b"/>
            <a:pathLst>
              <a:path w="1489075" h="309880">
                <a:moveTo>
                  <a:pt x="600456" y="309372"/>
                </a:moveTo>
                <a:lnTo>
                  <a:pt x="585216" y="309372"/>
                </a:lnTo>
                <a:lnTo>
                  <a:pt x="612647" y="222504"/>
                </a:lnTo>
                <a:lnTo>
                  <a:pt x="630936" y="222504"/>
                </a:lnTo>
                <a:lnTo>
                  <a:pt x="600456" y="309372"/>
                </a:lnTo>
                <a:close/>
              </a:path>
              <a:path w="1489075" h="309880">
                <a:moveTo>
                  <a:pt x="190500" y="263651"/>
                </a:moveTo>
                <a:lnTo>
                  <a:pt x="170687" y="263651"/>
                </a:lnTo>
                <a:lnTo>
                  <a:pt x="268224" y="4572"/>
                </a:lnTo>
                <a:lnTo>
                  <a:pt x="284988" y="4572"/>
                </a:lnTo>
                <a:lnTo>
                  <a:pt x="293594" y="27432"/>
                </a:lnTo>
                <a:lnTo>
                  <a:pt x="275844" y="27432"/>
                </a:lnTo>
                <a:lnTo>
                  <a:pt x="274319" y="35051"/>
                </a:lnTo>
                <a:lnTo>
                  <a:pt x="271272" y="41148"/>
                </a:lnTo>
                <a:lnTo>
                  <a:pt x="269747" y="47244"/>
                </a:lnTo>
                <a:lnTo>
                  <a:pt x="225552" y="166116"/>
                </a:lnTo>
                <a:lnTo>
                  <a:pt x="345804" y="166116"/>
                </a:lnTo>
                <a:lnTo>
                  <a:pt x="352115" y="182880"/>
                </a:lnTo>
                <a:lnTo>
                  <a:pt x="219456" y="182880"/>
                </a:lnTo>
                <a:lnTo>
                  <a:pt x="190500" y="263651"/>
                </a:lnTo>
                <a:close/>
              </a:path>
              <a:path w="1489075" h="309880">
                <a:moveTo>
                  <a:pt x="345804" y="166116"/>
                </a:moveTo>
                <a:lnTo>
                  <a:pt x="326135" y="166116"/>
                </a:lnTo>
                <a:lnTo>
                  <a:pt x="281939" y="47244"/>
                </a:lnTo>
                <a:lnTo>
                  <a:pt x="280416" y="42672"/>
                </a:lnTo>
                <a:lnTo>
                  <a:pt x="280416" y="39624"/>
                </a:lnTo>
                <a:lnTo>
                  <a:pt x="278892" y="36576"/>
                </a:lnTo>
                <a:lnTo>
                  <a:pt x="278892" y="33528"/>
                </a:lnTo>
                <a:lnTo>
                  <a:pt x="275844" y="27432"/>
                </a:lnTo>
                <a:lnTo>
                  <a:pt x="293594" y="27432"/>
                </a:lnTo>
                <a:lnTo>
                  <a:pt x="345804" y="166116"/>
                </a:lnTo>
                <a:close/>
              </a:path>
              <a:path w="1489075" h="309880">
                <a:moveTo>
                  <a:pt x="382524" y="263651"/>
                </a:moveTo>
                <a:lnTo>
                  <a:pt x="361188" y="263651"/>
                </a:lnTo>
                <a:lnTo>
                  <a:pt x="332231" y="182880"/>
                </a:lnTo>
                <a:lnTo>
                  <a:pt x="352115" y="182880"/>
                </a:lnTo>
                <a:lnTo>
                  <a:pt x="382524" y="263651"/>
                </a:lnTo>
                <a:close/>
              </a:path>
              <a:path w="1489075" h="309880">
                <a:moveTo>
                  <a:pt x="992124" y="263651"/>
                </a:moveTo>
                <a:lnTo>
                  <a:pt x="975360" y="263651"/>
                </a:lnTo>
                <a:lnTo>
                  <a:pt x="975360" y="4572"/>
                </a:lnTo>
                <a:lnTo>
                  <a:pt x="1037844" y="4572"/>
                </a:lnTo>
                <a:lnTo>
                  <a:pt x="1056370" y="5715"/>
                </a:lnTo>
                <a:lnTo>
                  <a:pt x="1072896" y="9144"/>
                </a:lnTo>
                <a:lnTo>
                  <a:pt x="1087135" y="14859"/>
                </a:lnTo>
                <a:lnTo>
                  <a:pt x="1096581" y="21336"/>
                </a:lnTo>
                <a:lnTo>
                  <a:pt x="992124" y="21336"/>
                </a:lnTo>
                <a:lnTo>
                  <a:pt x="992124" y="143256"/>
                </a:lnTo>
                <a:lnTo>
                  <a:pt x="1087947" y="143256"/>
                </a:lnTo>
                <a:lnTo>
                  <a:pt x="1082944" y="147161"/>
                </a:lnTo>
                <a:lnTo>
                  <a:pt x="1067561" y="154304"/>
                </a:lnTo>
                <a:lnTo>
                  <a:pt x="1049893" y="158591"/>
                </a:lnTo>
                <a:lnTo>
                  <a:pt x="1030224" y="160020"/>
                </a:lnTo>
                <a:lnTo>
                  <a:pt x="992124" y="160020"/>
                </a:lnTo>
                <a:lnTo>
                  <a:pt x="992124" y="263651"/>
                </a:lnTo>
                <a:close/>
              </a:path>
              <a:path w="1489075" h="309880">
                <a:moveTo>
                  <a:pt x="1087947" y="143256"/>
                </a:moveTo>
                <a:lnTo>
                  <a:pt x="1030224" y="143256"/>
                </a:lnTo>
                <a:lnTo>
                  <a:pt x="1046487" y="142136"/>
                </a:lnTo>
                <a:lnTo>
                  <a:pt x="1060894" y="138874"/>
                </a:lnTo>
                <a:lnTo>
                  <a:pt x="1097279" y="106299"/>
                </a:lnTo>
                <a:lnTo>
                  <a:pt x="1101852" y="79248"/>
                </a:lnTo>
                <a:lnTo>
                  <a:pt x="1097589" y="54125"/>
                </a:lnTo>
                <a:lnTo>
                  <a:pt x="1084897" y="36004"/>
                </a:lnTo>
                <a:lnTo>
                  <a:pt x="1063918" y="25026"/>
                </a:lnTo>
                <a:lnTo>
                  <a:pt x="1034795" y="21336"/>
                </a:lnTo>
                <a:lnTo>
                  <a:pt x="1096581" y="21336"/>
                </a:lnTo>
                <a:lnTo>
                  <a:pt x="1118735" y="60579"/>
                </a:lnTo>
                <a:lnTo>
                  <a:pt x="1120139" y="77724"/>
                </a:lnTo>
                <a:lnTo>
                  <a:pt x="1118687" y="95154"/>
                </a:lnTo>
                <a:lnTo>
                  <a:pt x="1114234" y="110871"/>
                </a:lnTo>
                <a:lnTo>
                  <a:pt x="1106638" y="124872"/>
                </a:lnTo>
                <a:lnTo>
                  <a:pt x="1095756" y="137160"/>
                </a:lnTo>
                <a:lnTo>
                  <a:pt x="1087947" y="143256"/>
                </a:lnTo>
                <a:close/>
              </a:path>
              <a:path w="1489075" h="309880">
                <a:moveTo>
                  <a:pt x="1465480" y="251460"/>
                </a:moveTo>
                <a:lnTo>
                  <a:pt x="1408176" y="251460"/>
                </a:lnTo>
                <a:lnTo>
                  <a:pt x="1423058" y="250840"/>
                </a:lnTo>
                <a:lnTo>
                  <a:pt x="1435798" y="248793"/>
                </a:lnTo>
                <a:lnTo>
                  <a:pt x="1466469" y="224599"/>
                </a:lnTo>
                <a:lnTo>
                  <a:pt x="1470660" y="204216"/>
                </a:lnTo>
                <a:lnTo>
                  <a:pt x="1470064" y="194500"/>
                </a:lnTo>
                <a:lnTo>
                  <a:pt x="1442847" y="158496"/>
                </a:lnTo>
                <a:lnTo>
                  <a:pt x="1396555" y="129325"/>
                </a:lnTo>
                <a:lnTo>
                  <a:pt x="1382268" y="119443"/>
                </a:lnTo>
                <a:lnTo>
                  <a:pt x="1356360" y="84962"/>
                </a:lnTo>
                <a:lnTo>
                  <a:pt x="1353312" y="65532"/>
                </a:lnTo>
                <a:lnTo>
                  <a:pt x="1354716" y="52387"/>
                </a:lnTo>
                <a:lnTo>
                  <a:pt x="1374648" y="19812"/>
                </a:lnTo>
                <a:lnTo>
                  <a:pt x="1415367" y="1166"/>
                </a:lnTo>
                <a:lnTo>
                  <a:pt x="1432560" y="0"/>
                </a:lnTo>
                <a:lnTo>
                  <a:pt x="1443989" y="547"/>
                </a:lnTo>
                <a:lnTo>
                  <a:pt x="1455419" y="2095"/>
                </a:lnTo>
                <a:lnTo>
                  <a:pt x="1466849" y="4500"/>
                </a:lnTo>
                <a:lnTo>
                  <a:pt x="1478279" y="7620"/>
                </a:lnTo>
                <a:lnTo>
                  <a:pt x="1478279" y="16764"/>
                </a:lnTo>
                <a:lnTo>
                  <a:pt x="1429512" y="16764"/>
                </a:lnTo>
                <a:lnTo>
                  <a:pt x="1417296" y="17621"/>
                </a:lnTo>
                <a:lnTo>
                  <a:pt x="1381244" y="37004"/>
                </a:lnTo>
                <a:lnTo>
                  <a:pt x="1371600" y="64008"/>
                </a:lnTo>
                <a:lnTo>
                  <a:pt x="1372409" y="73723"/>
                </a:lnTo>
                <a:lnTo>
                  <a:pt x="1399413" y="109728"/>
                </a:lnTo>
                <a:lnTo>
                  <a:pt x="1444823" y="138017"/>
                </a:lnTo>
                <a:lnTo>
                  <a:pt x="1458658" y="147447"/>
                </a:lnTo>
                <a:lnTo>
                  <a:pt x="1485709" y="181737"/>
                </a:lnTo>
                <a:lnTo>
                  <a:pt x="1488948" y="201168"/>
                </a:lnTo>
                <a:lnTo>
                  <a:pt x="1487543" y="215431"/>
                </a:lnTo>
                <a:lnTo>
                  <a:pt x="1483423" y="228409"/>
                </a:lnTo>
                <a:lnTo>
                  <a:pt x="1476732" y="239958"/>
                </a:lnTo>
                <a:lnTo>
                  <a:pt x="1467612" y="249936"/>
                </a:lnTo>
                <a:lnTo>
                  <a:pt x="1465480" y="251460"/>
                </a:lnTo>
                <a:close/>
              </a:path>
              <a:path w="1489075" h="309880">
                <a:moveTo>
                  <a:pt x="1478279" y="27432"/>
                </a:moveTo>
                <a:lnTo>
                  <a:pt x="1466588" y="22550"/>
                </a:lnTo>
                <a:lnTo>
                  <a:pt x="1454467" y="19240"/>
                </a:lnTo>
                <a:lnTo>
                  <a:pt x="1442061" y="17359"/>
                </a:lnTo>
                <a:lnTo>
                  <a:pt x="1429512" y="16764"/>
                </a:lnTo>
                <a:lnTo>
                  <a:pt x="1478279" y="16764"/>
                </a:lnTo>
                <a:lnTo>
                  <a:pt x="1478279" y="27432"/>
                </a:lnTo>
                <a:close/>
              </a:path>
              <a:path w="1489075" h="309880">
                <a:moveTo>
                  <a:pt x="1409700" y="268224"/>
                </a:moveTo>
                <a:lnTo>
                  <a:pt x="1402580" y="267938"/>
                </a:lnTo>
                <a:lnTo>
                  <a:pt x="1395031" y="267081"/>
                </a:lnTo>
                <a:lnTo>
                  <a:pt x="1387197" y="265652"/>
                </a:lnTo>
                <a:lnTo>
                  <a:pt x="1379220" y="263651"/>
                </a:lnTo>
                <a:lnTo>
                  <a:pt x="1370647" y="262008"/>
                </a:lnTo>
                <a:lnTo>
                  <a:pt x="1363218" y="259651"/>
                </a:lnTo>
                <a:lnTo>
                  <a:pt x="1356931" y="257008"/>
                </a:lnTo>
                <a:lnTo>
                  <a:pt x="1351788" y="254508"/>
                </a:lnTo>
                <a:lnTo>
                  <a:pt x="1351788" y="234696"/>
                </a:lnTo>
                <a:lnTo>
                  <a:pt x="1365742" y="241815"/>
                </a:lnTo>
                <a:lnTo>
                  <a:pt x="1379982" y="247078"/>
                </a:lnTo>
                <a:lnTo>
                  <a:pt x="1394221" y="250340"/>
                </a:lnTo>
                <a:lnTo>
                  <a:pt x="1408176" y="251460"/>
                </a:lnTo>
                <a:lnTo>
                  <a:pt x="1465480" y="251460"/>
                </a:lnTo>
                <a:lnTo>
                  <a:pt x="1456420" y="257937"/>
                </a:lnTo>
                <a:lnTo>
                  <a:pt x="1443228" y="263651"/>
                </a:lnTo>
                <a:lnTo>
                  <a:pt x="1427749" y="267081"/>
                </a:lnTo>
                <a:lnTo>
                  <a:pt x="1409700" y="268224"/>
                </a:lnTo>
                <a:close/>
              </a:path>
              <a:path w="1489075" h="309880">
                <a:moveTo>
                  <a:pt x="1281076" y="251460"/>
                </a:moveTo>
                <a:lnTo>
                  <a:pt x="1223771" y="251460"/>
                </a:lnTo>
                <a:lnTo>
                  <a:pt x="1238654" y="250840"/>
                </a:lnTo>
                <a:lnTo>
                  <a:pt x="1251394" y="248793"/>
                </a:lnTo>
                <a:lnTo>
                  <a:pt x="1282064" y="224599"/>
                </a:lnTo>
                <a:lnTo>
                  <a:pt x="1286256" y="204216"/>
                </a:lnTo>
                <a:lnTo>
                  <a:pt x="1285660" y="194500"/>
                </a:lnTo>
                <a:lnTo>
                  <a:pt x="1258443" y="158496"/>
                </a:lnTo>
                <a:lnTo>
                  <a:pt x="1212151" y="129325"/>
                </a:lnTo>
                <a:lnTo>
                  <a:pt x="1197864" y="119443"/>
                </a:lnTo>
                <a:lnTo>
                  <a:pt x="1171955" y="84962"/>
                </a:lnTo>
                <a:lnTo>
                  <a:pt x="1168908" y="65532"/>
                </a:lnTo>
                <a:lnTo>
                  <a:pt x="1170312" y="52387"/>
                </a:lnTo>
                <a:lnTo>
                  <a:pt x="1190244" y="19812"/>
                </a:lnTo>
                <a:lnTo>
                  <a:pt x="1230963" y="1166"/>
                </a:lnTo>
                <a:lnTo>
                  <a:pt x="1248156" y="0"/>
                </a:lnTo>
                <a:lnTo>
                  <a:pt x="1259586" y="547"/>
                </a:lnTo>
                <a:lnTo>
                  <a:pt x="1271016" y="2095"/>
                </a:lnTo>
                <a:lnTo>
                  <a:pt x="1282446" y="4500"/>
                </a:lnTo>
                <a:lnTo>
                  <a:pt x="1293876" y="7620"/>
                </a:lnTo>
                <a:lnTo>
                  <a:pt x="1293876" y="16764"/>
                </a:lnTo>
                <a:lnTo>
                  <a:pt x="1245108" y="16764"/>
                </a:lnTo>
                <a:lnTo>
                  <a:pt x="1232892" y="17621"/>
                </a:lnTo>
                <a:lnTo>
                  <a:pt x="1196840" y="37004"/>
                </a:lnTo>
                <a:lnTo>
                  <a:pt x="1187195" y="64008"/>
                </a:lnTo>
                <a:lnTo>
                  <a:pt x="1188005" y="73723"/>
                </a:lnTo>
                <a:lnTo>
                  <a:pt x="1215008" y="109728"/>
                </a:lnTo>
                <a:lnTo>
                  <a:pt x="1260419" y="138017"/>
                </a:lnTo>
                <a:lnTo>
                  <a:pt x="1274254" y="147447"/>
                </a:lnTo>
                <a:lnTo>
                  <a:pt x="1301305" y="181737"/>
                </a:lnTo>
                <a:lnTo>
                  <a:pt x="1304544" y="201168"/>
                </a:lnTo>
                <a:lnTo>
                  <a:pt x="1303139" y="215431"/>
                </a:lnTo>
                <a:lnTo>
                  <a:pt x="1299019" y="228409"/>
                </a:lnTo>
                <a:lnTo>
                  <a:pt x="1292328" y="239958"/>
                </a:lnTo>
                <a:lnTo>
                  <a:pt x="1283208" y="249936"/>
                </a:lnTo>
                <a:lnTo>
                  <a:pt x="1281076" y="251460"/>
                </a:lnTo>
                <a:close/>
              </a:path>
              <a:path w="1489075" h="309880">
                <a:moveTo>
                  <a:pt x="1293876" y="27432"/>
                </a:moveTo>
                <a:lnTo>
                  <a:pt x="1282184" y="22550"/>
                </a:lnTo>
                <a:lnTo>
                  <a:pt x="1270063" y="19240"/>
                </a:lnTo>
                <a:lnTo>
                  <a:pt x="1257657" y="17359"/>
                </a:lnTo>
                <a:lnTo>
                  <a:pt x="1245108" y="16764"/>
                </a:lnTo>
                <a:lnTo>
                  <a:pt x="1293876" y="16764"/>
                </a:lnTo>
                <a:lnTo>
                  <a:pt x="1293876" y="27432"/>
                </a:lnTo>
                <a:close/>
              </a:path>
              <a:path w="1489075" h="309880">
                <a:moveTo>
                  <a:pt x="1225295" y="268224"/>
                </a:moveTo>
                <a:lnTo>
                  <a:pt x="1218176" y="267938"/>
                </a:lnTo>
                <a:lnTo>
                  <a:pt x="1210627" y="267081"/>
                </a:lnTo>
                <a:lnTo>
                  <a:pt x="1202793" y="265652"/>
                </a:lnTo>
                <a:lnTo>
                  <a:pt x="1194815" y="263651"/>
                </a:lnTo>
                <a:lnTo>
                  <a:pt x="1186243" y="262008"/>
                </a:lnTo>
                <a:lnTo>
                  <a:pt x="1178814" y="259651"/>
                </a:lnTo>
                <a:lnTo>
                  <a:pt x="1172527" y="257008"/>
                </a:lnTo>
                <a:lnTo>
                  <a:pt x="1167384" y="254508"/>
                </a:lnTo>
                <a:lnTo>
                  <a:pt x="1167384" y="234696"/>
                </a:lnTo>
                <a:lnTo>
                  <a:pt x="1181338" y="241815"/>
                </a:lnTo>
                <a:lnTo>
                  <a:pt x="1195578" y="247078"/>
                </a:lnTo>
                <a:lnTo>
                  <a:pt x="1209817" y="250340"/>
                </a:lnTo>
                <a:lnTo>
                  <a:pt x="1223771" y="251460"/>
                </a:lnTo>
                <a:lnTo>
                  <a:pt x="1281076" y="251460"/>
                </a:lnTo>
                <a:lnTo>
                  <a:pt x="1272016" y="257937"/>
                </a:lnTo>
                <a:lnTo>
                  <a:pt x="1258824" y="263651"/>
                </a:lnTo>
                <a:lnTo>
                  <a:pt x="1243345" y="267081"/>
                </a:lnTo>
                <a:lnTo>
                  <a:pt x="1225295" y="268224"/>
                </a:lnTo>
                <a:close/>
              </a:path>
              <a:path w="1489075" h="309880">
                <a:moveTo>
                  <a:pt x="895504" y="251460"/>
                </a:moveTo>
                <a:lnTo>
                  <a:pt x="838200" y="251460"/>
                </a:lnTo>
                <a:lnTo>
                  <a:pt x="853082" y="250840"/>
                </a:lnTo>
                <a:lnTo>
                  <a:pt x="865822" y="248793"/>
                </a:lnTo>
                <a:lnTo>
                  <a:pt x="896492" y="224599"/>
                </a:lnTo>
                <a:lnTo>
                  <a:pt x="900684" y="204216"/>
                </a:lnTo>
                <a:lnTo>
                  <a:pt x="900088" y="194500"/>
                </a:lnTo>
                <a:lnTo>
                  <a:pt x="872871" y="158496"/>
                </a:lnTo>
                <a:lnTo>
                  <a:pt x="826579" y="129325"/>
                </a:lnTo>
                <a:lnTo>
                  <a:pt x="812292" y="119443"/>
                </a:lnTo>
                <a:lnTo>
                  <a:pt x="786384" y="84962"/>
                </a:lnTo>
                <a:lnTo>
                  <a:pt x="783336" y="65532"/>
                </a:lnTo>
                <a:lnTo>
                  <a:pt x="784740" y="52387"/>
                </a:lnTo>
                <a:lnTo>
                  <a:pt x="804671" y="19812"/>
                </a:lnTo>
                <a:lnTo>
                  <a:pt x="845391" y="1166"/>
                </a:lnTo>
                <a:lnTo>
                  <a:pt x="862584" y="0"/>
                </a:lnTo>
                <a:lnTo>
                  <a:pt x="874014" y="547"/>
                </a:lnTo>
                <a:lnTo>
                  <a:pt x="885444" y="2095"/>
                </a:lnTo>
                <a:lnTo>
                  <a:pt x="896874" y="4500"/>
                </a:lnTo>
                <a:lnTo>
                  <a:pt x="908304" y="7620"/>
                </a:lnTo>
                <a:lnTo>
                  <a:pt x="908304" y="16764"/>
                </a:lnTo>
                <a:lnTo>
                  <a:pt x="859536" y="16764"/>
                </a:lnTo>
                <a:lnTo>
                  <a:pt x="847320" y="17621"/>
                </a:lnTo>
                <a:lnTo>
                  <a:pt x="811268" y="37004"/>
                </a:lnTo>
                <a:lnTo>
                  <a:pt x="801624" y="64008"/>
                </a:lnTo>
                <a:lnTo>
                  <a:pt x="802433" y="73723"/>
                </a:lnTo>
                <a:lnTo>
                  <a:pt x="829437" y="109728"/>
                </a:lnTo>
                <a:lnTo>
                  <a:pt x="874847" y="138017"/>
                </a:lnTo>
                <a:lnTo>
                  <a:pt x="888682" y="147447"/>
                </a:lnTo>
                <a:lnTo>
                  <a:pt x="915733" y="181737"/>
                </a:lnTo>
                <a:lnTo>
                  <a:pt x="918971" y="201168"/>
                </a:lnTo>
                <a:lnTo>
                  <a:pt x="917567" y="215431"/>
                </a:lnTo>
                <a:lnTo>
                  <a:pt x="913447" y="228409"/>
                </a:lnTo>
                <a:lnTo>
                  <a:pt x="906756" y="239958"/>
                </a:lnTo>
                <a:lnTo>
                  <a:pt x="897636" y="249936"/>
                </a:lnTo>
                <a:lnTo>
                  <a:pt x="895504" y="251460"/>
                </a:lnTo>
                <a:close/>
              </a:path>
              <a:path w="1489075" h="309880">
                <a:moveTo>
                  <a:pt x="908304" y="27432"/>
                </a:moveTo>
                <a:lnTo>
                  <a:pt x="896612" y="22550"/>
                </a:lnTo>
                <a:lnTo>
                  <a:pt x="884491" y="19240"/>
                </a:lnTo>
                <a:lnTo>
                  <a:pt x="872085" y="17359"/>
                </a:lnTo>
                <a:lnTo>
                  <a:pt x="859536" y="16764"/>
                </a:lnTo>
                <a:lnTo>
                  <a:pt x="908304" y="16764"/>
                </a:lnTo>
                <a:lnTo>
                  <a:pt x="908304" y="27432"/>
                </a:lnTo>
                <a:close/>
              </a:path>
              <a:path w="1489075" h="309880">
                <a:moveTo>
                  <a:pt x="839724" y="268224"/>
                </a:moveTo>
                <a:lnTo>
                  <a:pt x="832604" y="267938"/>
                </a:lnTo>
                <a:lnTo>
                  <a:pt x="825055" y="267081"/>
                </a:lnTo>
                <a:lnTo>
                  <a:pt x="817221" y="265652"/>
                </a:lnTo>
                <a:lnTo>
                  <a:pt x="809244" y="263651"/>
                </a:lnTo>
                <a:lnTo>
                  <a:pt x="800671" y="262008"/>
                </a:lnTo>
                <a:lnTo>
                  <a:pt x="793242" y="259651"/>
                </a:lnTo>
                <a:lnTo>
                  <a:pt x="786955" y="257008"/>
                </a:lnTo>
                <a:lnTo>
                  <a:pt x="781812" y="254508"/>
                </a:lnTo>
                <a:lnTo>
                  <a:pt x="781812" y="234696"/>
                </a:lnTo>
                <a:lnTo>
                  <a:pt x="795766" y="241815"/>
                </a:lnTo>
                <a:lnTo>
                  <a:pt x="810006" y="247078"/>
                </a:lnTo>
                <a:lnTo>
                  <a:pt x="824245" y="250340"/>
                </a:lnTo>
                <a:lnTo>
                  <a:pt x="838200" y="251460"/>
                </a:lnTo>
                <a:lnTo>
                  <a:pt x="895504" y="251460"/>
                </a:lnTo>
                <a:lnTo>
                  <a:pt x="886444" y="257937"/>
                </a:lnTo>
                <a:lnTo>
                  <a:pt x="873252" y="263651"/>
                </a:lnTo>
                <a:lnTo>
                  <a:pt x="857773" y="267081"/>
                </a:lnTo>
                <a:lnTo>
                  <a:pt x="839724" y="268224"/>
                </a:lnTo>
                <a:close/>
              </a:path>
              <a:path w="1489075" h="309880">
                <a:moveTo>
                  <a:pt x="531268" y="251460"/>
                </a:moveTo>
                <a:lnTo>
                  <a:pt x="473964" y="251460"/>
                </a:lnTo>
                <a:lnTo>
                  <a:pt x="488846" y="250840"/>
                </a:lnTo>
                <a:lnTo>
                  <a:pt x="501586" y="248793"/>
                </a:lnTo>
                <a:lnTo>
                  <a:pt x="532257" y="224599"/>
                </a:lnTo>
                <a:lnTo>
                  <a:pt x="536447" y="204216"/>
                </a:lnTo>
                <a:lnTo>
                  <a:pt x="535852" y="194500"/>
                </a:lnTo>
                <a:lnTo>
                  <a:pt x="508634" y="158496"/>
                </a:lnTo>
                <a:lnTo>
                  <a:pt x="462343" y="129325"/>
                </a:lnTo>
                <a:lnTo>
                  <a:pt x="448056" y="119443"/>
                </a:lnTo>
                <a:lnTo>
                  <a:pt x="422147" y="84962"/>
                </a:lnTo>
                <a:lnTo>
                  <a:pt x="419100" y="65532"/>
                </a:lnTo>
                <a:lnTo>
                  <a:pt x="420504" y="52387"/>
                </a:lnTo>
                <a:lnTo>
                  <a:pt x="440435" y="19812"/>
                </a:lnTo>
                <a:lnTo>
                  <a:pt x="481155" y="1166"/>
                </a:lnTo>
                <a:lnTo>
                  <a:pt x="498347" y="0"/>
                </a:lnTo>
                <a:lnTo>
                  <a:pt x="509778" y="547"/>
                </a:lnTo>
                <a:lnTo>
                  <a:pt x="521208" y="2095"/>
                </a:lnTo>
                <a:lnTo>
                  <a:pt x="532638" y="4500"/>
                </a:lnTo>
                <a:lnTo>
                  <a:pt x="544068" y="7620"/>
                </a:lnTo>
                <a:lnTo>
                  <a:pt x="544068" y="16764"/>
                </a:lnTo>
                <a:lnTo>
                  <a:pt x="495300" y="16764"/>
                </a:lnTo>
                <a:lnTo>
                  <a:pt x="483084" y="17621"/>
                </a:lnTo>
                <a:lnTo>
                  <a:pt x="447032" y="37004"/>
                </a:lnTo>
                <a:lnTo>
                  <a:pt x="437388" y="64008"/>
                </a:lnTo>
                <a:lnTo>
                  <a:pt x="438197" y="73723"/>
                </a:lnTo>
                <a:lnTo>
                  <a:pt x="465200" y="109728"/>
                </a:lnTo>
                <a:lnTo>
                  <a:pt x="510611" y="138017"/>
                </a:lnTo>
                <a:lnTo>
                  <a:pt x="524446" y="147447"/>
                </a:lnTo>
                <a:lnTo>
                  <a:pt x="551497" y="181737"/>
                </a:lnTo>
                <a:lnTo>
                  <a:pt x="554736" y="201168"/>
                </a:lnTo>
                <a:lnTo>
                  <a:pt x="553331" y="215431"/>
                </a:lnTo>
                <a:lnTo>
                  <a:pt x="549211" y="228409"/>
                </a:lnTo>
                <a:lnTo>
                  <a:pt x="542520" y="239958"/>
                </a:lnTo>
                <a:lnTo>
                  <a:pt x="533400" y="249936"/>
                </a:lnTo>
                <a:lnTo>
                  <a:pt x="531268" y="251460"/>
                </a:lnTo>
                <a:close/>
              </a:path>
              <a:path w="1489075" h="309880">
                <a:moveTo>
                  <a:pt x="544068" y="27432"/>
                </a:moveTo>
                <a:lnTo>
                  <a:pt x="532376" y="22550"/>
                </a:lnTo>
                <a:lnTo>
                  <a:pt x="520255" y="19240"/>
                </a:lnTo>
                <a:lnTo>
                  <a:pt x="507849" y="17359"/>
                </a:lnTo>
                <a:lnTo>
                  <a:pt x="495300" y="16764"/>
                </a:lnTo>
                <a:lnTo>
                  <a:pt x="544068" y="16764"/>
                </a:lnTo>
                <a:lnTo>
                  <a:pt x="544068" y="27432"/>
                </a:lnTo>
                <a:close/>
              </a:path>
              <a:path w="1489075" h="309880">
                <a:moveTo>
                  <a:pt x="475488" y="268224"/>
                </a:moveTo>
                <a:lnTo>
                  <a:pt x="468368" y="267938"/>
                </a:lnTo>
                <a:lnTo>
                  <a:pt x="460819" y="267081"/>
                </a:lnTo>
                <a:lnTo>
                  <a:pt x="452985" y="265652"/>
                </a:lnTo>
                <a:lnTo>
                  <a:pt x="445007" y="263651"/>
                </a:lnTo>
                <a:lnTo>
                  <a:pt x="436435" y="262008"/>
                </a:lnTo>
                <a:lnTo>
                  <a:pt x="429006" y="259651"/>
                </a:lnTo>
                <a:lnTo>
                  <a:pt x="422719" y="257008"/>
                </a:lnTo>
                <a:lnTo>
                  <a:pt x="417575" y="254508"/>
                </a:lnTo>
                <a:lnTo>
                  <a:pt x="417575" y="234696"/>
                </a:lnTo>
                <a:lnTo>
                  <a:pt x="431530" y="241815"/>
                </a:lnTo>
                <a:lnTo>
                  <a:pt x="445770" y="247078"/>
                </a:lnTo>
                <a:lnTo>
                  <a:pt x="460009" y="250340"/>
                </a:lnTo>
                <a:lnTo>
                  <a:pt x="473964" y="251460"/>
                </a:lnTo>
                <a:lnTo>
                  <a:pt x="531268" y="251460"/>
                </a:lnTo>
                <a:lnTo>
                  <a:pt x="522208" y="257937"/>
                </a:lnTo>
                <a:lnTo>
                  <a:pt x="509016" y="263651"/>
                </a:lnTo>
                <a:lnTo>
                  <a:pt x="493537" y="267081"/>
                </a:lnTo>
                <a:lnTo>
                  <a:pt x="475488" y="268224"/>
                </a:lnTo>
                <a:close/>
              </a:path>
              <a:path w="1489075" h="309880">
                <a:moveTo>
                  <a:pt x="113692" y="251460"/>
                </a:moveTo>
                <a:lnTo>
                  <a:pt x="56387" y="251460"/>
                </a:lnTo>
                <a:lnTo>
                  <a:pt x="71270" y="250840"/>
                </a:lnTo>
                <a:lnTo>
                  <a:pt x="84010" y="248793"/>
                </a:lnTo>
                <a:lnTo>
                  <a:pt x="114681" y="224599"/>
                </a:lnTo>
                <a:lnTo>
                  <a:pt x="118872" y="204216"/>
                </a:lnTo>
                <a:lnTo>
                  <a:pt x="118276" y="194500"/>
                </a:lnTo>
                <a:lnTo>
                  <a:pt x="91058" y="158496"/>
                </a:lnTo>
                <a:lnTo>
                  <a:pt x="44767" y="129325"/>
                </a:lnTo>
                <a:lnTo>
                  <a:pt x="30480" y="119443"/>
                </a:lnTo>
                <a:lnTo>
                  <a:pt x="4571" y="84962"/>
                </a:lnTo>
                <a:lnTo>
                  <a:pt x="1523" y="65532"/>
                </a:lnTo>
                <a:lnTo>
                  <a:pt x="2928" y="52387"/>
                </a:lnTo>
                <a:lnTo>
                  <a:pt x="22860" y="19812"/>
                </a:lnTo>
                <a:lnTo>
                  <a:pt x="63579" y="1166"/>
                </a:lnTo>
                <a:lnTo>
                  <a:pt x="80772" y="0"/>
                </a:lnTo>
                <a:lnTo>
                  <a:pt x="92201" y="547"/>
                </a:lnTo>
                <a:lnTo>
                  <a:pt x="103631" y="2095"/>
                </a:lnTo>
                <a:lnTo>
                  <a:pt x="115062" y="4500"/>
                </a:lnTo>
                <a:lnTo>
                  <a:pt x="126492" y="7620"/>
                </a:lnTo>
                <a:lnTo>
                  <a:pt x="126492" y="16764"/>
                </a:lnTo>
                <a:lnTo>
                  <a:pt x="77723" y="16764"/>
                </a:lnTo>
                <a:lnTo>
                  <a:pt x="65508" y="17621"/>
                </a:lnTo>
                <a:lnTo>
                  <a:pt x="29456" y="37004"/>
                </a:lnTo>
                <a:lnTo>
                  <a:pt x="19812" y="64008"/>
                </a:lnTo>
                <a:lnTo>
                  <a:pt x="20621" y="73723"/>
                </a:lnTo>
                <a:lnTo>
                  <a:pt x="47624" y="109728"/>
                </a:lnTo>
                <a:lnTo>
                  <a:pt x="93035" y="138017"/>
                </a:lnTo>
                <a:lnTo>
                  <a:pt x="106870" y="147447"/>
                </a:lnTo>
                <a:lnTo>
                  <a:pt x="133921" y="181737"/>
                </a:lnTo>
                <a:lnTo>
                  <a:pt x="137160" y="201168"/>
                </a:lnTo>
                <a:lnTo>
                  <a:pt x="135755" y="215431"/>
                </a:lnTo>
                <a:lnTo>
                  <a:pt x="131635" y="228409"/>
                </a:lnTo>
                <a:lnTo>
                  <a:pt x="124944" y="239958"/>
                </a:lnTo>
                <a:lnTo>
                  <a:pt x="115823" y="249936"/>
                </a:lnTo>
                <a:lnTo>
                  <a:pt x="113692" y="251460"/>
                </a:lnTo>
                <a:close/>
              </a:path>
              <a:path w="1489075" h="309880">
                <a:moveTo>
                  <a:pt x="126492" y="27432"/>
                </a:moveTo>
                <a:lnTo>
                  <a:pt x="114800" y="22550"/>
                </a:lnTo>
                <a:lnTo>
                  <a:pt x="102679" y="19240"/>
                </a:lnTo>
                <a:lnTo>
                  <a:pt x="90273" y="17359"/>
                </a:lnTo>
                <a:lnTo>
                  <a:pt x="77723" y="16764"/>
                </a:lnTo>
                <a:lnTo>
                  <a:pt x="126492" y="16764"/>
                </a:lnTo>
                <a:lnTo>
                  <a:pt x="126492" y="27432"/>
                </a:lnTo>
                <a:close/>
              </a:path>
              <a:path w="1489075" h="309880">
                <a:moveTo>
                  <a:pt x="57912" y="268224"/>
                </a:moveTo>
                <a:lnTo>
                  <a:pt x="50792" y="267938"/>
                </a:lnTo>
                <a:lnTo>
                  <a:pt x="43243" y="267081"/>
                </a:lnTo>
                <a:lnTo>
                  <a:pt x="35409" y="265652"/>
                </a:lnTo>
                <a:lnTo>
                  <a:pt x="27431" y="263651"/>
                </a:lnTo>
                <a:lnTo>
                  <a:pt x="18859" y="262008"/>
                </a:lnTo>
                <a:lnTo>
                  <a:pt x="11430" y="259651"/>
                </a:lnTo>
                <a:lnTo>
                  <a:pt x="5143" y="257008"/>
                </a:lnTo>
                <a:lnTo>
                  <a:pt x="0" y="254508"/>
                </a:lnTo>
                <a:lnTo>
                  <a:pt x="0" y="234696"/>
                </a:lnTo>
                <a:lnTo>
                  <a:pt x="13954" y="241815"/>
                </a:lnTo>
                <a:lnTo>
                  <a:pt x="28193" y="247078"/>
                </a:lnTo>
                <a:lnTo>
                  <a:pt x="42433" y="250340"/>
                </a:lnTo>
                <a:lnTo>
                  <a:pt x="56387" y="251460"/>
                </a:lnTo>
                <a:lnTo>
                  <a:pt x="113692" y="251460"/>
                </a:lnTo>
                <a:lnTo>
                  <a:pt x="104632" y="257937"/>
                </a:lnTo>
                <a:lnTo>
                  <a:pt x="91439" y="263651"/>
                </a:lnTo>
                <a:lnTo>
                  <a:pt x="75961" y="267081"/>
                </a:lnTo>
                <a:lnTo>
                  <a:pt x="57912" y="268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0811" y="327507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2083" y="3157727"/>
            <a:ext cx="1270000" cy="279400"/>
          </a:xfrm>
          <a:custGeom>
            <a:avLst/>
            <a:gdLst/>
            <a:ahLst/>
            <a:cxnLst/>
            <a:rect l="l" t="t" r="r" b="b"/>
            <a:pathLst>
              <a:path w="1270000" h="279400">
                <a:moveTo>
                  <a:pt x="1147572" y="124968"/>
                </a:moveTo>
                <a:lnTo>
                  <a:pt x="1147572" y="105156"/>
                </a:lnTo>
                <a:lnTo>
                  <a:pt x="1153596" y="100845"/>
                </a:lnTo>
                <a:lnTo>
                  <a:pt x="1193291" y="86487"/>
                </a:lnTo>
                <a:lnTo>
                  <a:pt x="1210055" y="85344"/>
                </a:lnTo>
                <a:lnTo>
                  <a:pt x="1223176" y="86463"/>
                </a:lnTo>
                <a:lnTo>
                  <a:pt x="1235011" y="89725"/>
                </a:lnTo>
                <a:lnTo>
                  <a:pt x="1245417" y="94988"/>
                </a:lnTo>
                <a:lnTo>
                  <a:pt x="1252361" y="100584"/>
                </a:lnTo>
                <a:lnTo>
                  <a:pt x="1207008" y="100584"/>
                </a:lnTo>
                <a:lnTo>
                  <a:pt x="1192148" y="102036"/>
                </a:lnTo>
                <a:lnTo>
                  <a:pt x="1177290" y="106489"/>
                </a:lnTo>
                <a:lnTo>
                  <a:pt x="1162431" y="114085"/>
                </a:lnTo>
                <a:lnTo>
                  <a:pt x="1147572" y="124968"/>
                </a:lnTo>
                <a:close/>
              </a:path>
              <a:path w="1270000" h="279400">
                <a:moveTo>
                  <a:pt x="1188720" y="278892"/>
                </a:moveTo>
                <a:lnTo>
                  <a:pt x="1146048" y="263651"/>
                </a:lnTo>
                <a:lnTo>
                  <a:pt x="1130808" y="227075"/>
                </a:lnTo>
                <a:lnTo>
                  <a:pt x="1134832" y="205359"/>
                </a:lnTo>
                <a:lnTo>
                  <a:pt x="1147000" y="188214"/>
                </a:lnTo>
                <a:lnTo>
                  <a:pt x="1167455" y="175641"/>
                </a:lnTo>
                <a:lnTo>
                  <a:pt x="1196340" y="167640"/>
                </a:lnTo>
                <a:lnTo>
                  <a:pt x="1252728" y="160020"/>
                </a:lnTo>
                <a:lnTo>
                  <a:pt x="1249870" y="134016"/>
                </a:lnTo>
                <a:lnTo>
                  <a:pt x="1241298" y="115443"/>
                </a:lnTo>
                <a:lnTo>
                  <a:pt x="1227010" y="104298"/>
                </a:lnTo>
                <a:lnTo>
                  <a:pt x="1207008" y="100584"/>
                </a:lnTo>
                <a:lnTo>
                  <a:pt x="1252361" y="100584"/>
                </a:lnTo>
                <a:lnTo>
                  <a:pt x="1268396" y="137898"/>
                </a:lnTo>
                <a:lnTo>
                  <a:pt x="1269492" y="153924"/>
                </a:lnTo>
                <a:lnTo>
                  <a:pt x="1269492" y="175260"/>
                </a:lnTo>
                <a:lnTo>
                  <a:pt x="1252728" y="175260"/>
                </a:lnTo>
                <a:lnTo>
                  <a:pt x="1200911" y="182880"/>
                </a:lnTo>
                <a:lnTo>
                  <a:pt x="1161287" y="195072"/>
                </a:lnTo>
                <a:lnTo>
                  <a:pt x="1149095" y="225551"/>
                </a:lnTo>
                <a:lnTo>
                  <a:pt x="1149691" y="233910"/>
                </a:lnTo>
                <a:lnTo>
                  <a:pt x="1181409" y="263056"/>
                </a:lnTo>
                <a:lnTo>
                  <a:pt x="1190244" y="263651"/>
                </a:lnTo>
                <a:lnTo>
                  <a:pt x="1232417" y="263651"/>
                </a:lnTo>
                <a:lnTo>
                  <a:pt x="1226820" y="268224"/>
                </a:lnTo>
                <a:lnTo>
                  <a:pt x="1217652" y="273105"/>
                </a:lnTo>
                <a:lnTo>
                  <a:pt x="1208341" y="276415"/>
                </a:lnTo>
                <a:lnTo>
                  <a:pt x="1198745" y="278296"/>
                </a:lnTo>
                <a:lnTo>
                  <a:pt x="1188720" y="278892"/>
                </a:lnTo>
                <a:close/>
              </a:path>
              <a:path w="1270000" h="279400">
                <a:moveTo>
                  <a:pt x="1232417" y="263651"/>
                </a:moveTo>
                <a:lnTo>
                  <a:pt x="1190244" y="263651"/>
                </a:lnTo>
                <a:lnTo>
                  <a:pt x="1203364" y="262485"/>
                </a:lnTo>
                <a:lnTo>
                  <a:pt x="1215199" y="258889"/>
                </a:lnTo>
                <a:lnTo>
                  <a:pt x="1248155" y="220980"/>
                </a:lnTo>
                <a:lnTo>
                  <a:pt x="1252728" y="193548"/>
                </a:lnTo>
                <a:lnTo>
                  <a:pt x="1252728" y="175260"/>
                </a:lnTo>
                <a:lnTo>
                  <a:pt x="1269492" y="175260"/>
                </a:lnTo>
                <a:lnTo>
                  <a:pt x="1269492" y="237744"/>
                </a:lnTo>
                <a:lnTo>
                  <a:pt x="1251204" y="237744"/>
                </a:lnTo>
                <a:lnTo>
                  <a:pt x="1246965" y="246578"/>
                </a:lnTo>
                <a:lnTo>
                  <a:pt x="1241298" y="254698"/>
                </a:lnTo>
                <a:lnTo>
                  <a:pt x="1234487" y="261961"/>
                </a:lnTo>
                <a:lnTo>
                  <a:pt x="1232417" y="263651"/>
                </a:lnTo>
                <a:close/>
              </a:path>
              <a:path w="1270000" h="279400">
                <a:moveTo>
                  <a:pt x="1269492" y="274320"/>
                </a:moveTo>
                <a:lnTo>
                  <a:pt x="1252728" y="274320"/>
                </a:lnTo>
                <a:lnTo>
                  <a:pt x="1252728" y="237744"/>
                </a:lnTo>
                <a:lnTo>
                  <a:pt x="1269492" y="237744"/>
                </a:lnTo>
                <a:lnTo>
                  <a:pt x="1269492" y="274320"/>
                </a:lnTo>
                <a:close/>
              </a:path>
              <a:path w="1270000" h="279400">
                <a:moveTo>
                  <a:pt x="854963" y="124968"/>
                </a:moveTo>
                <a:lnTo>
                  <a:pt x="854963" y="105156"/>
                </a:lnTo>
                <a:lnTo>
                  <a:pt x="860988" y="100845"/>
                </a:lnTo>
                <a:lnTo>
                  <a:pt x="900684" y="86487"/>
                </a:lnTo>
                <a:lnTo>
                  <a:pt x="917447" y="85344"/>
                </a:lnTo>
                <a:lnTo>
                  <a:pt x="930568" y="86463"/>
                </a:lnTo>
                <a:lnTo>
                  <a:pt x="942403" y="89725"/>
                </a:lnTo>
                <a:lnTo>
                  <a:pt x="952809" y="94988"/>
                </a:lnTo>
                <a:lnTo>
                  <a:pt x="959753" y="100584"/>
                </a:lnTo>
                <a:lnTo>
                  <a:pt x="914400" y="100584"/>
                </a:lnTo>
                <a:lnTo>
                  <a:pt x="899541" y="102036"/>
                </a:lnTo>
                <a:lnTo>
                  <a:pt x="884682" y="106489"/>
                </a:lnTo>
                <a:lnTo>
                  <a:pt x="869822" y="114085"/>
                </a:lnTo>
                <a:lnTo>
                  <a:pt x="854963" y="124968"/>
                </a:lnTo>
                <a:close/>
              </a:path>
              <a:path w="1270000" h="279400">
                <a:moveTo>
                  <a:pt x="896111" y="278892"/>
                </a:moveTo>
                <a:lnTo>
                  <a:pt x="853440" y="263651"/>
                </a:lnTo>
                <a:lnTo>
                  <a:pt x="838200" y="227075"/>
                </a:lnTo>
                <a:lnTo>
                  <a:pt x="842224" y="205359"/>
                </a:lnTo>
                <a:lnTo>
                  <a:pt x="854392" y="188214"/>
                </a:lnTo>
                <a:lnTo>
                  <a:pt x="874847" y="175641"/>
                </a:lnTo>
                <a:lnTo>
                  <a:pt x="903732" y="167640"/>
                </a:lnTo>
                <a:lnTo>
                  <a:pt x="960120" y="160020"/>
                </a:lnTo>
                <a:lnTo>
                  <a:pt x="957262" y="134016"/>
                </a:lnTo>
                <a:lnTo>
                  <a:pt x="948690" y="115443"/>
                </a:lnTo>
                <a:lnTo>
                  <a:pt x="934402" y="104298"/>
                </a:lnTo>
                <a:lnTo>
                  <a:pt x="914400" y="100584"/>
                </a:lnTo>
                <a:lnTo>
                  <a:pt x="959753" y="100584"/>
                </a:lnTo>
                <a:lnTo>
                  <a:pt x="975788" y="137898"/>
                </a:lnTo>
                <a:lnTo>
                  <a:pt x="976884" y="153924"/>
                </a:lnTo>
                <a:lnTo>
                  <a:pt x="976884" y="175260"/>
                </a:lnTo>
                <a:lnTo>
                  <a:pt x="960120" y="175260"/>
                </a:lnTo>
                <a:lnTo>
                  <a:pt x="908304" y="182880"/>
                </a:lnTo>
                <a:lnTo>
                  <a:pt x="868679" y="195072"/>
                </a:lnTo>
                <a:lnTo>
                  <a:pt x="856487" y="225551"/>
                </a:lnTo>
                <a:lnTo>
                  <a:pt x="857083" y="233910"/>
                </a:lnTo>
                <a:lnTo>
                  <a:pt x="888801" y="263056"/>
                </a:lnTo>
                <a:lnTo>
                  <a:pt x="897636" y="263651"/>
                </a:lnTo>
                <a:lnTo>
                  <a:pt x="939809" y="263651"/>
                </a:lnTo>
                <a:lnTo>
                  <a:pt x="934211" y="268224"/>
                </a:lnTo>
                <a:lnTo>
                  <a:pt x="925044" y="273105"/>
                </a:lnTo>
                <a:lnTo>
                  <a:pt x="915733" y="276415"/>
                </a:lnTo>
                <a:lnTo>
                  <a:pt x="906137" y="278296"/>
                </a:lnTo>
                <a:lnTo>
                  <a:pt x="896111" y="278892"/>
                </a:lnTo>
                <a:close/>
              </a:path>
              <a:path w="1270000" h="279400">
                <a:moveTo>
                  <a:pt x="939809" y="263651"/>
                </a:moveTo>
                <a:lnTo>
                  <a:pt x="897636" y="263651"/>
                </a:lnTo>
                <a:lnTo>
                  <a:pt x="910756" y="262485"/>
                </a:lnTo>
                <a:lnTo>
                  <a:pt x="922591" y="258889"/>
                </a:lnTo>
                <a:lnTo>
                  <a:pt x="955547" y="220980"/>
                </a:lnTo>
                <a:lnTo>
                  <a:pt x="960120" y="193548"/>
                </a:lnTo>
                <a:lnTo>
                  <a:pt x="960120" y="175260"/>
                </a:lnTo>
                <a:lnTo>
                  <a:pt x="976884" y="175260"/>
                </a:lnTo>
                <a:lnTo>
                  <a:pt x="976884" y="237744"/>
                </a:lnTo>
                <a:lnTo>
                  <a:pt x="958595" y="237744"/>
                </a:lnTo>
                <a:lnTo>
                  <a:pt x="954357" y="246578"/>
                </a:lnTo>
                <a:lnTo>
                  <a:pt x="948690" y="254698"/>
                </a:lnTo>
                <a:lnTo>
                  <a:pt x="941879" y="261961"/>
                </a:lnTo>
                <a:lnTo>
                  <a:pt x="939809" y="263651"/>
                </a:lnTo>
                <a:close/>
              </a:path>
              <a:path w="1270000" h="279400">
                <a:moveTo>
                  <a:pt x="976884" y="274320"/>
                </a:moveTo>
                <a:lnTo>
                  <a:pt x="960120" y="274320"/>
                </a:lnTo>
                <a:lnTo>
                  <a:pt x="960120" y="237744"/>
                </a:lnTo>
                <a:lnTo>
                  <a:pt x="976884" y="237744"/>
                </a:lnTo>
                <a:lnTo>
                  <a:pt x="976884" y="274320"/>
                </a:lnTo>
                <a:close/>
              </a:path>
              <a:path w="1270000" h="279400">
                <a:moveTo>
                  <a:pt x="464819" y="124968"/>
                </a:moveTo>
                <a:lnTo>
                  <a:pt x="464819" y="105156"/>
                </a:lnTo>
                <a:lnTo>
                  <a:pt x="470844" y="100845"/>
                </a:lnTo>
                <a:lnTo>
                  <a:pt x="510540" y="86487"/>
                </a:lnTo>
                <a:lnTo>
                  <a:pt x="527304" y="85344"/>
                </a:lnTo>
                <a:lnTo>
                  <a:pt x="540424" y="86463"/>
                </a:lnTo>
                <a:lnTo>
                  <a:pt x="552259" y="89725"/>
                </a:lnTo>
                <a:lnTo>
                  <a:pt x="562665" y="94988"/>
                </a:lnTo>
                <a:lnTo>
                  <a:pt x="569609" y="100584"/>
                </a:lnTo>
                <a:lnTo>
                  <a:pt x="524255" y="100584"/>
                </a:lnTo>
                <a:lnTo>
                  <a:pt x="509397" y="102036"/>
                </a:lnTo>
                <a:lnTo>
                  <a:pt x="494538" y="106489"/>
                </a:lnTo>
                <a:lnTo>
                  <a:pt x="479678" y="114085"/>
                </a:lnTo>
                <a:lnTo>
                  <a:pt x="464819" y="124968"/>
                </a:lnTo>
                <a:close/>
              </a:path>
              <a:path w="1270000" h="279400">
                <a:moveTo>
                  <a:pt x="505968" y="278892"/>
                </a:moveTo>
                <a:lnTo>
                  <a:pt x="463296" y="263651"/>
                </a:lnTo>
                <a:lnTo>
                  <a:pt x="448055" y="227075"/>
                </a:lnTo>
                <a:lnTo>
                  <a:pt x="452080" y="205359"/>
                </a:lnTo>
                <a:lnTo>
                  <a:pt x="464248" y="188214"/>
                </a:lnTo>
                <a:lnTo>
                  <a:pt x="484703" y="175641"/>
                </a:lnTo>
                <a:lnTo>
                  <a:pt x="513588" y="167640"/>
                </a:lnTo>
                <a:lnTo>
                  <a:pt x="569976" y="160020"/>
                </a:lnTo>
                <a:lnTo>
                  <a:pt x="567118" y="134016"/>
                </a:lnTo>
                <a:lnTo>
                  <a:pt x="558546" y="115443"/>
                </a:lnTo>
                <a:lnTo>
                  <a:pt x="544258" y="104298"/>
                </a:lnTo>
                <a:lnTo>
                  <a:pt x="524255" y="100584"/>
                </a:lnTo>
                <a:lnTo>
                  <a:pt x="569609" y="100584"/>
                </a:lnTo>
                <a:lnTo>
                  <a:pt x="585644" y="137898"/>
                </a:lnTo>
                <a:lnTo>
                  <a:pt x="586740" y="153924"/>
                </a:lnTo>
                <a:lnTo>
                  <a:pt x="586740" y="175260"/>
                </a:lnTo>
                <a:lnTo>
                  <a:pt x="569976" y="175260"/>
                </a:lnTo>
                <a:lnTo>
                  <a:pt x="518159" y="182880"/>
                </a:lnTo>
                <a:lnTo>
                  <a:pt x="478535" y="195072"/>
                </a:lnTo>
                <a:lnTo>
                  <a:pt x="466344" y="225551"/>
                </a:lnTo>
                <a:lnTo>
                  <a:pt x="466939" y="233910"/>
                </a:lnTo>
                <a:lnTo>
                  <a:pt x="498657" y="263056"/>
                </a:lnTo>
                <a:lnTo>
                  <a:pt x="507491" y="263651"/>
                </a:lnTo>
                <a:lnTo>
                  <a:pt x="549665" y="263651"/>
                </a:lnTo>
                <a:lnTo>
                  <a:pt x="544068" y="268224"/>
                </a:lnTo>
                <a:lnTo>
                  <a:pt x="534900" y="273105"/>
                </a:lnTo>
                <a:lnTo>
                  <a:pt x="525589" y="276415"/>
                </a:lnTo>
                <a:lnTo>
                  <a:pt x="515993" y="278296"/>
                </a:lnTo>
                <a:lnTo>
                  <a:pt x="505968" y="278892"/>
                </a:lnTo>
                <a:close/>
              </a:path>
              <a:path w="1270000" h="279400">
                <a:moveTo>
                  <a:pt x="549665" y="263651"/>
                </a:moveTo>
                <a:lnTo>
                  <a:pt x="507491" y="263651"/>
                </a:lnTo>
                <a:lnTo>
                  <a:pt x="520612" y="262485"/>
                </a:lnTo>
                <a:lnTo>
                  <a:pt x="532447" y="258889"/>
                </a:lnTo>
                <a:lnTo>
                  <a:pt x="565404" y="220980"/>
                </a:lnTo>
                <a:lnTo>
                  <a:pt x="569976" y="193548"/>
                </a:lnTo>
                <a:lnTo>
                  <a:pt x="569976" y="175260"/>
                </a:lnTo>
                <a:lnTo>
                  <a:pt x="586740" y="175260"/>
                </a:lnTo>
                <a:lnTo>
                  <a:pt x="586740" y="237744"/>
                </a:lnTo>
                <a:lnTo>
                  <a:pt x="568452" y="237744"/>
                </a:lnTo>
                <a:lnTo>
                  <a:pt x="564213" y="246578"/>
                </a:lnTo>
                <a:lnTo>
                  <a:pt x="558546" y="254698"/>
                </a:lnTo>
                <a:lnTo>
                  <a:pt x="551735" y="261961"/>
                </a:lnTo>
                <a:lnTo>
                  <a:pt x="549665" y="263651"/>
                </a:lnTo>
                <a:close/>
              </a:path>
              <a:path w="1270000" h="279400">
                <a:moveTo>
                  <a:pt x="586740" y="274320"/>
                </a:moveTo>
                <a:lnTo>
                  <a:pt x="569976" y="274320"/>
                </a:lnTo>
                <a:lnTo>
                  <a:pt x="569976" y="237744"/>
                </a:lnTo>
                <a:lnTo>
                  <a:pt x="586740" y="237744"/>
                </a:lnTo>
                <a:lnTo>
                  <a:pt x="586740" y="274320"/>
                </a:lnTo>
                <a:close/>
              </a:path>
              <a:path w="1270000" h="279400">
                <a:moveTo>
                  <a:pt x="789432" y="118872"/>
                </a:moveTo>
                <a:lnTo>
                  <a:pt x="774191" y="118872"/>
                </a:lnTo>
                <a:lnTo>
                  <a:pt x="774191" y="0"/>
                </a:lnTo>
                <a:lnTo>
                  <a:pt x="789432" y="0"/>
                </a:lnTo>
                <a:lnTo>
                  <a:pt x="789432" y="118872"/>
                </a:lnTo>
                <a:close/>
              </a:path>
              <a:path w="1270000" h="279400">
                <a:moveTo>
                  <a:pt x="705611" y="278892"/>
                </a:moveTo>
                <a:lnTo>
                  <a:pt x="661892" y="265390"/>
                </a:lnTo>
                <a:lnTo>
                  <a:pt x="633603" y="224790"/>
                </a:lnTo>
                <a:lnTo>
                  <a:pt x="627887" y="185928"/>
                </a:lnTo>
                <a:lnTo>
                  <a:pt x="629554" y="164211"/>
                </a:lnTo>
                <a:lnTo>
                  <a:pt x="642032" y="127634"/>
                </a:lnTo>
                <a:lnTo>
                  <a:pt x="679322" y="92201"/>
                </a:lnTo>
                <a:lnTo>
                  <a:pt x="713232" y="85344"/>
                </a:lnTo>
                <a:lnTo>
                  <a:pt x="732377" y="87368"/>
                </a:lnTo>
                <a:lnTo>
                  <a:pt x="748665" y="93535"/>
                </a:lnTo>
                <a:lnTo>
                  <a:pt x="757720" y="100584"/>
                </a:lnTo>
                <a:lnTo>
                  <a:pt x="713232" y="100584"/>
                </a:lnTo>
                <a:lnTo>
                  <a:pt x="699182" y="101988"/>
                </a:lnTo>
                <a:lnTo>
                  <a:pt x="664463" y="121920"/>
                </a:lnTo>
                <a:lnTo>
                  <a:pt x="647319" y="165211"/>
                </a:lnTo>
                <a:lnTo>
                  <a:pt x="646176" y="184403"/>
                </a:lnTo>
                <a:lnTo>
                  <a:pt x="647295" y="201810"/>
                </a:lnTo>
                <a:lnTo>
                  <a:pt x="662940" y="242315"/>
                </a:lnTo>
                <a:lnTo>
                  <a:pt x="707136" y="263651"/>
                </a:lnTo>
                <a:lnTo>
                  <a:pt x="753596" y="263651"/>
                </a:lnTo>
                <a:lnTo>
                  <a:pt x="746760" y="268224"/>
                </a:lnTo>
                <a:lnTo>
                  <a:pt x="737330" y="273105"/>
                </a:lnTo>
                <a:lnTo>
                  <a:pt x="727329" y="276415"/>
                </a:lnTo>
                <a:lnTo>
                  <a:pt x="716756" y="278296"/>
                </a:lnTo>
                <a:lnTo>
                  <a:pt x="705611" y="278892"/>
                </a:lnTo>
                <a:close/>
              </a:path>
              <a:path w="1270000" h="279400">
                <a:moveTo>
                  <a:pt x="753596" y="263651"/>
                </a:moveTo>
                <a:lnTo>
                  <a:pt x="707136" y="263651"/>
                </a:lnTo>
                <a:lnTo>
                  <a:pt x="722256" y="262485"/>
                </a:lnTo>
                <a:lnTo>
                  <a:pt x="735520" y="258889"/>
                </a:lnTo>
                <a:lnTo>
                  <a:pt x="769619" y="222504"/>
                </a:lnTo>
                <a:lnTo>
                  <a:pt x="774191" y="196596"/>
                </a:lnTo>
                <a:lnTo>
                  <a:pt x="774191" y="161544"/>
                </a:lnTo>
                <a:lnTo>
                  <a:pt x="757428" y="117348"/>
                </a:lnTo>
                <a:lnTo>
                  <a:pt x="713232" y="100584"/>
                </a:lnTo>
                <a:lnTo>
                  <a:pt x="757720" y="100584"/>
                </a:lnTo>
                <a:lnTo>
                  <a:pt x="762095" y="103989"/>
                </a:lnTo>
                <a:lnTo>
                  <a:pt x="772668" y="118872"/>
                </a:lnTo>
                <a:lnTo>
                  <a:pt x="789432" y="118872"/>
                </a:lnTo>
                <a:lnTo>
                  <a:pt x="789432" y="240792"/>
                </a:lnTo>
                <a:lnTo>
                  <a:pt x="772668" y="240792"/>
                </a:lnTo>
                <a:lnTo>
                  <a:pt x="767548" y="249364"/>
                </a:lnTo>
                <a:lnTo>
                  <a:pt x="761428" y="256794"/>
                </a:lnTo>
                <a:lnTo>
                  <a:pt x="754451" y="263080"/>
                </a:lnTo>
                <a:lnTo>
                  <a:pt x="753596" y="263651"/>
                </a:lnTo>
                <a:close/>
              </a:path>
              <a:path w="1270000" h="279400">
                <a:moveTo>
                  <a:pt x="789432" y="274320"/>
                </a:moveTo>
                <a:lnTo>
                  <a:pt x="774191" y="274320"/>
                </a:lnTo>
                <a:lnTo>
                  <a:pt x="774191" y="240792"/>
                </a:lnTo>
                <a:lnTo>
                  <a:pt x="789432" y="240792"/>
                </a:lnTo>
                <a:lnTo>
                  <a:pt x="789432" y="274320"/>
                </a:lnTo>
                <a:close/>
              </a:path>
              <a:path w="1270000" h="279400">
                <a:moveTo>
                  <a:pt x="167640" y="32004"/>
                </a:moveTo>
                <a:lnTo>
                  <a:pt x="0" y="32004"/>
                </a:lnTo>
                <a:lnTo>
                  <a:pt x="0" y="15240"/>
                </a:lnTo>
                <a:lnTo>
                  <a:pt x="167640" y="15240"/>
                </a:lnTo>
                <a:lnTo>
                  <a:pt x="167640" y="32004"/>
                </a:lnTo>
                <a:close/>
              </a:path>
              <a:path w="1270000" h="279400">
                <a:moveTo>
                  <a:pt x="92963" y="274320"/>
                </a:moveTo>
                <a:lnTo>
                  <a:pt x="74676" y="274320"/>
                </a:lnTo>
                <a:lnTo>
                  <a:pt x="74676" y="32004"/>
                </a:lnTo>
                <a:lnTo>
                  <a:pt x="92963" y="32004"/>
                </a:lnTo>
                <a:lnTo>
                  <a:pt x="92963" y="274320"/>
                </a:lnTo>
                <a:close/>
              </a:path>
              <a:path w="1270000" h="279400">
                <a:moveTo>
                  <a:pt x="216408" y="278892"/>
                </a:moveTo>
                <a:lnTo>
                  <a:pt x="170545" y="264104"/>
                </a:lnTo>
                <a:lnTo>
                  <a:pt x="141350" y="222313"/>
                </a:lnTo>
                <a:lnTo>
                  <a:pt x="135635" y="181356"/>
                </a:lnTo>
                <a:lnTo>
                  <a:pt x="137302" y="161639"/>
                </a:lnTo>
                <a:lnTo>
                  <a:pt x="160019" y="112775"/>
                </a:lnTo>
                <a:lnTo>
                  <a:pt x="202025" y="87058"/>
                </a:lnTo>
                <a:lnTo>
                  <a:pt x="219455" y="85344"/>
                </a:lnTo>
                <a:lnTo>
                  <a:pt x="235719" y="86796"/>
                </a:lnTo>
                <a:lnTo>
                  <a:pt x="250126" y="91249"/>
                </a:lnTo>
                <a:lnTo>
                  <a:pt x="262532" y="98845"/>
                </a:lnTo>
                <a:lnTo>
                  <a:pt x="264172" y="100584"/>
                </a:lnTo>
                <a:lnTo>
                  <a:pt x="217931" y="100584"/>
                </a:lnTo>
                <a:lnTo>
                  <a:pt x="205906" y="101488"/>
                </a:lnTo>
                <a:lnTo>
                  <a:pt x="167854" y="127349"/>
                </a:lnTo>
                <a:lnTo>
                  <a:pt x="153923" y="167640"/>
                </a:lnTo>
                <a:lnTo>
                  <a:pt x="290641" y="167640"/>
                </a:lnTo>
                <a:lnTo>
                  <a:pt x="291084" y="175260"/>
                </a:lnTo>
                <a:lnTo>
                  <a:pt x="291084" y="182880"/>
                </a:lnTo>
                <a:lnTo>
                  <a:pt x="153923" y="182880"/>
                </a:lnTo>
                <a:lnTo>
                  <a:pt x="155043" y="201168"/>
                </a:lnTo>
                <a:lnTo>
                  <a:pt x="170687" y="242315"/>
                </a:lnTo>
                <a:lnTo>
                  <a:pt x="205192" y="262247"/>
                </a:lnTo>
                <a:lnTo>
                  <a:pt x="219455" y="263651"/>
                </a:lnTo>
                <a:lnTo>
                  <a:pt x="272620" y="263651"/>
                </a:lnTo>
                <a:lnTo>
                  <a:pt x="265271" y="267962"/>
                </a:lnTo>
                <a:lnTo>
                  <a:pt x="249555" y="274129"/>
                </a:lnTo>
                <a:lnTo>
                  <a:pt x="233267" y="277725"/>
                </a:lnTo>
                <a:lnTo>
                  <a:pt x="216408" y="278892"/>
                </a:lnTo>
                <a:close/>
              </a:path>
              <a:path w="1270000" h="279400">
                <a:moveTo>
                  <a:pt x="290641" y="167640"/>
                </a:moveTo>
                <a:lnTo>
                  <a:pt x="272796" y="167640"/>
                </a:lnTo>
                <a:lnTo>
                  <a:pt x="271914" y="152495"/>
                </a:lnTo>
                <a:lnTo>
                  <a:pt x="269176" y="139064"/>
                </a:lnTo>
                <a:lnTo>
                  <a:pt x="240601" y="104965"/>
                </a:lnTo>
                <a:lnTo>
                  <a:pt x="217931" y="100584"/>
                </a:lnTo>
                <a:lnTo>
                  <a:pt x="264172" y="100584"/>
                </a:lnTo>
                <a:lnTo>
                  <a:pt x="272796" y="109728"/>
                </a:lnTo>
                <a:lnTo>
                  <a:pt x="280797" y="122539"/>
                </a:lnTo>
                <a:lnTo>
                  <a:pt x="286512" y="137922"/>
                </a:lnTo>
                <a:lnTo>
                  <a:pt x="289941" y="155590"/>
                </a:lnTo>
                <a:lnTo>
                  <a:pt x="290641" y="167640"/>
                </a:lnTo>
                <a:close/>
              </a:path>
              <a:path w="1270000" h="279400">
                <a:moveTo>
                  <a:pt x="272620" y="263651"/>
                </a:moveTo>
                <a:lnTo>
                  <a:pt x="219455" y="263651"/>
                </a:lnTo>
                <a:lnTo>
                  <a:pt x="235196" y="262223"/>
                </a:lnTo>
                <a:lnTo>
                  <a:pt x="250507" y="257937"/>
                </a:lnTo>
                <a:lnTo>
                  <a:pt x="265533" y="250793"/>
                </a:lnTo>
                <a:lnTo>
                  <a:pt x="280416" y="240792"/>
                </a:lnTo>
                <a:lnTo>
                  <a:pt x="280416" y="259080"/>
                </a:lnTo>
                <a:lnTo>
                  <a:pt x="272620" y="263651"/>
                </a:lnTo>
                <a:close/>
              </a:path>
              <a:path w="1270000" h="279400">
                <a:moveTo>
                  <a:pt x="364637" y="131063"/>
                </a:moveTo>
                <a:lnTo>
                  <a:pt x="353568" y="131063"/>
                </a:lnTo>
                <a:lnTo>
                  <a:pt x="357544" y="120467"/>
                </a:lnTo>
                <a:lnTo>
                  <a:pt x="389572" y="88582"/>
                </a:lnTo>
                <a:lnTo>
                  <a:pt x="405384" y="85344"/>
                </a:lnTo>
                <a:lnTo>
                  <a:pt x="413003" y="85344"/>
                </a:lnTo>
                <a:lnTo>
                  <a:pt x="425196" y="88392"/>
                </a:lnTo>
                <a:lnTo>
                  <a:pt x="425196" y="100584"/>
                </a:lnTo>
                <a:lnTo>
                  <a:pt x="405384" y="100584"/>
                </a:lnTo>
                <a:lnTo>
                  <a:pt x="394525" y="102012"/>
                </a:lnTo>
                <a:lnTo>
                  <a:pt x="384809" y="106299"/>
                </a:lnTo>
                <a:lnTo>
                  <a:pt x="376237" y="113442"/>
                </a:lnTo>
                <a:lnTo>
                  <a:pt x="368808" y="123444"/>
                </a:lnTo>
                <a:lnTo>
                  <a:pt x="364637" y="131063"/>
                </a:lnTo>
                <a:close/>
              </a:path>
              <a:path w="1270000" h="279400">
                <a:moveTo>
                  <a:pt x="353568" y="274320"/>
                </a:moveTo>
                <a:lnTo>
                  <a:pt x="336803" y="274320"/>
                </a:lnTo>
                <a:lnTo>
                  <a:pt x="336803" y="89915"/>
                </a:lnTo>
                <a:lnTo>
                  <a:pt x="353568" y="89915"/>
                </a:lnTo>
                <a:lnTo>
                  <a:pt x="353568" y="131063"/>
                </a:lnTo>
                <a:lnTo>
                  <a:pt x="364637" y="131063"/>
                </a:lnTo>
                <a:lnTo>
                  <a:pt x="361926" y="136017"/>
                </a:lnTo>
                <a:lnTo>
                  <a:pt x="357187" y="150876"/>
                </a:lnTo>
                <a:lnTo>
                  <a:pt x="354449" y="168021"/>
                </a:lnTo>
                <a:lnTo>
                  <a:pt x="353568" y="187451"/>
                </a:lnTo>
                <a:lnTo>
                  <a:pt x="353568" y="274320"/>
                </a:lnTo>
                <a:close/>
              </a:path>
              <a:path w="1270000" h="279400">
                <a:moveTo>
                  <a:pt x="425196" y="106680"/>
                </a:moveTo>
                <a:lnTo>
                  <a:pt x="419100" y="102108"/>
                </a:lnTo>
                <a:lnTo>
                  <a:pt x="413003" y="100584"/>
                </a:lnTo>
                <a:lnTo>
                  <a:pt x="425196" y="100584"/>
                </a:lnTo>
                <a:lnTo>
                  <a:pt x="425196" y="106680"/>
                </a:lnTo>
                <a:close/>
              </a:path>
              <a:path w="1270000" h="279400">
                <a:moveTo>
                  <a:pt x="1056131" y="89915"/>
                </a:moveTo>
                <a:lnTo>
                  <a:pt x="1039367" y="89915"/>
                </a:lnTo>
                <a:lnTo>
                  <a:pt x="1039367" y="41148"/>
                </a:lnTo>
                <a:lnTo>
                  <a:pt x="1042416" y="39624"/>
                </a:lnTo>
                <a:lnTo>
                  <a:pt x="1045464" y="39624"/>
                </a:lnTo>
                <a:lnTo>
                  <a:pt x="1048511" y="38100"/>
                </a:lnTo>
                <a:lnTo>
                  <a:pt x="1051560" y="38100"/>
                </a:lnTo>
                <a:lnTo>
                  <a:pt x="1054608" y="36576"/>
                </a:lnTo>
                <a:lnTo>
                  <a:pt x="1056131" y="35051"/>
                </a:lnTo>
                <a:lnTo>
                  <a:pt x="1056131" y="89915"/>
                </a:lnTo>
                <a:close/>
              </a:path>
              <a:path w="1270000" h="279400">
                <a:moveTo>
                  <a:pt x="1104900" y="105156"/>
                </a:moveTo>
                <a:lnTo>
                  <a:pt x="1007364" y="105156"/>
                </a:lnTo>
                <a:lnTo>
                  <a:pt x="1007364" y="89915"/>
                </a:lnTo>
                <a:lnTo>
                  <a:pt x="1104900" y="89915"/>
                </a:lnTo>
                <a:lnTo>
                  <a:pt x="1104900" y="105156"/>
                </a:lnTo>
                <a:close/>
              </a:path>
              <a:path w="1270000" h="279400">
                <a:moveTo>
                  <a:pt x="1080516" y="278892"/>
                </a:moveTo>
                <a:lnTo>
                  <a:pt x="1062513" y="275748"/>
                </a:lnTo>
                <a:lnTo>
                  <a:pt x="1049655" y="266319"/>
                </a:lnTo>
                <a:lnTo>
                  <a:pt x="1041939" y="250602"/>
                </a:lnTo>
                <a:lnTo>
                  <a:pt x="1039367" y="228600"/>
                </a:lnTo>
                <a:lnTo>
                  <a:pt x="1039367" y="105156"/>
                </a:lnTo>
                <a:lnTo>
                  <a:pt x="1056131" y="105156"/>
                </a:lnTo>
                <a:lnTo>
                  <a:pt x="1056225" y="228600"/>
                </a:lnTo>
                <a:lnTo>
                  <a:pt x="1056655" y="235648"/>
                </a:lnTo>
                <a:lnTo>
                  <a:pt x="1072895" y="263651"/>
                </a:lnTo>
                <a:lnTo>
                  <a:pt x="1104900" y="263651"/>
                </a:lnTo>
                <a:lnTo>
                  <a:pt x="1104900" y="271272"/>
                </a:lnTo>
                <a:lnTo>
                  <a:pt x="1098946" y="274391"/>
                </a:lnTo>
                <a:lnTo>
                  <a:pt x="1092708" y="276796"/>
                </a:lnTo>
                <a:lnTo>
                  <a:pt x="1086469" y="278344"/>
                </a:lnTo>
                <a:lnTo>
                  <a:pt x="1080516" y="278892"/>
                </a:lnTo>
                <a:close/>
              </a:path>
              <a:path w="1270000" h="279400">
                <a:moveTo>
                  <a:pt x="1104900" y="263651"/>
                </a:moveTo>
                <a:lnTo>
                  <a:pt x="1089660" y="263651"/>
                </a:lnTo>
                <a:lnTo>
                  <a:pt x="1097280" y="260603"/>
                </a:lnTo>
                <a:lnTo>
                  <a:pt x="1104900" y="256031"/>
                </a:lnTo>
                <a:lnTo>
                  <a:pt x="1104900" y="263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4944" y="3656076"/>
            <a:ext cx="792480" cy="268605"/>
          </a:xfrm>
          <a:custGeom>
            <a:avLst/>
            <a:gdLst/>
            <a:ahLst/>
            <a:cxnLst/>
            <a:rect l="l" t="t" r="r" b="b"/>
            <a:pathLst>
              <a:path w="792480" h="268604">
                <a:moveTo>
                  <a:pt x="310896" y="263652"/>
                </a:moveTo>
                <a:lnTo>
                  <a:pt x="249936" y="263652"/>
                </a:lnTo>
                <a:lnTo>
                  <a:pt x="249936" y="4572"/>
                </a:lnTo>
                <a:lnTo>
                  <a:pt x="313944" y="4572"/>
                </a:lnTo>
                <a:lnTo>
                  <a:pt x="344209" y="6572"/>
                </a:lnTo>
                <a:lnTo>
                  <a:pt x="370903" y="12573"/>
                </a:lnTo>
                <a:lnTo>
                  <a:pt x="391037" y="21336"/>
                </a:lnTo>
                <a:lnTo>
                  <a:pt x="266700" y="21336"/>
                </a:lnTo>
                <a:lnTo>
                  <a:pt x="266700" y="246888"/>
                </a:lnTo>
                <a:lnTo>
                  <a:pt x="382555" y="246888"/>
                </a:lnTo>
                <a:lnTo>
                  <a:pt x="367284" y="254508"/>
                </a:lnTo>
                <a:lnTo>
                  <a:pt x="340947" y="261366"/>
                </a:lnTo>
                <a:lnTo>
                  <a:pt x="310896" y="263652"/>
                </a:lnTo>
                <a:close/>
              </a:path>
              <a:path w="792480" h="268604">
                <a:moveTo>
                  <a:pt x="382555" y="246888"/>
                </a:moveTo>
                <a:lnTo>
                  <a:pt x="307848" y="246888"/>
                </a:lnTo>
                <a:lnTo>
                  <a:pt x="334946" y="245149"/>
                </a:lnTo>
                <a:lnTo>
                  <a:pt x="358902" y="239839"/>
                </a:lnTo>
                <a:lnTo>
                  <a:pt x="396240" y="217932"/>
                </a:lnTo>
                <a:lnTo>
                  <a:pt x="420242" y="181356"/>
                </a:lnTo>
                <a:lnTo>
                  <a:pt x="428244" y="131064"/>
                </a:lnTo>
                <a:lnTo>
                  <a:pt x="420838" y="83058"/>
                </a:lnTo>
                <a:lnTo>
                  <a:pt x="398716" y="48768"/>
                </a:lnTo>
                <a:lnTo>
                  <a:pt x="362021" y="28194"/>
                </a:lnTo>
                <a:lnTo>
                  <a:pt x="310896" y="21336"/>
                </a:lnTo>
                <a:lnTo>
                  <a:pt x="391037" y="21336"/>
                </a:lnTo>
                <a:lnTo>
                  <a:pt x="427243" y="54554"/>
                </a:lnTo>
                <a:lnTo>
                  <a:pt x="444293" y="101941"/>
                </a:lnTo>
                <a:lnTo>
                  <a:pt x="446531" y="131064"/>
                </a:lnTo>
                <a:lnTo>
                  <a:pt x="444246" y="159353"/>
                </a:lnTo>
                <a:lnTo>
                  <a:pt x="437388" y="184785"/>
                </a:lnTo>
                <a:lnTo>
                  <a:pt x="425958" y="207359"/>
                </a:lnTo>
                <a:lnTo>
                  <a:pt x="409956" y="227076"/>
                </a:lnTo>
                <a:lnTo>
                  <a:pt x="390191" y="243078"/>
                </a:lnTo>
                <a:lnTo>
                  <a:pt x="382555" y="246888"/>
                </a:lnTo>
                <a:close/>
              </a:path>
              <a:path w="792480" h="268604">
                <a:moveTo>
                  <a:pt x="516636" y="263652"/>
                </a:moveTo>
                <a:lnTo>
                  <a:pt x="499872" y="263652"/>
                </a:lnTo>
                <a:lnTo>
                  <a:pt x="499872" y="4572"/>
                </a:lnTo>
                <a:lnTo>
                  <a:pt x="620268" y="4572"/>
                </a:lnTo>
                <a:lnTo>
                  <a:pt x="620268" y="21336"/>
                </a:lnTo>
                <a:lnTo>
                  <a:pt x="516636" y="21336"/>
                </a:lnTo>
                <a:lnTo>
                  <a:pt x="516636" y="126492"/>
                </a:lnTo>
                <a:lnTo>
                  <a:pt x="612648" y="126492"/>
                </a:lnTo>
                <a:lnTo>
                  <a:pt x="612648" y="143256"/>
                </a:lnTo>
                <a:lnTo>
                  <a:pt x="516636" y="143256"/>
                </a:lnTo>
                <a:lnTo>
                  <a:pt x="516636" y="263652"/>
                </a:lnTo>
                <a:close/>
              </a:path>
              <a:path w="792480" h="268604">
                <a:moveTo>
                  <a:pt x="16764" y="263652"/>
                </a:moveTo>
                <a:lnTo>
                  <a:pt x="0" y="263652"/>
                </a:lnTo>
                <a:lnTo>
                  <a:pt x="0" y="4572"/>
                </a:lnTo>
                <a:lnTo>
                  <a:pt x="16764" y="4572"/>
                </a:lnTo>
                <a:lnTo>
                  <a:pt x="16764" y="123444"/>
                </a:lnTo>
                <a:lnTo>
                  <a:pt x="182879" y="123444"/>
                </a:lnTo>
                <a:lnTo>
                  <a:pt x="182879" y="140208"/>
                </a:lnTo>
                <a:lnTo>
                  <a:pt x="16764" y="140208"/>
                </a:lnTo>
                <a:lnTo>
                  <a:pt x="16764" y="263652"/>
                </a:lnTo>
                <a:close/>
              </a:path>
              <a:path w="792480" h="268604">
                <a:moveTo>
                  <a:pt x="182879" y="123444"/>
                </a:moveTo>
                <a:lnTo>
                  <a:pt x="166116" y="123444"/>
                </a:lnTo>
                <a:lnTo>
                  <a:pt x="166116" y="4572"/>
                </a:lnTo>
                <a:lnTo>
                  <a:pt x="182879" y="4572"/>
                </a:lnTo>
                <a:lnTo>
                  <a:pt x="182879" y="123444"/>
                </a:lnTo>
                <a:close/>
              </a:path>
              <a:path w="792480" h="268604">
                <a:moveTo>
                  <a:pt x="182879" y="263652"/>
                </a:moveTo>
                <a:lnTo>
                  <a:pt x="166116" y="263652"/>
                </a:lnTo>
                <a:lnTo>
                  <a:pt x="166116" y="140208"/>
                </a:lnTo>
                <a:lnTo>
                  <a:pt x="182879" y="140208"/>
                </a:lnTo>
                <a:lnTo>
                  <a:pt x="182879" y="263652"/>
                </a:lnTo>
                <a:close/>
              </a:path>
              <a:path w="792480" h="268604">
                <a:moveTo>
                  <a:pt x="769012" y="251460"/>
                </a:moveTo>
                <a:lnTo>
                  <a:pt x="711708" y="251460"/>
                </a:lnTo>
                <a:lnTo>
                  <a:pt x="726590" y="250840"/>
                </a:lnTo>
                <a:lnTo>
                  <a:pt x="739330" y="248793"/>
                </a:lnTo>
                <a:lnTo>
                  <a:pt x="770001" y="224599"/>
                </a:lnTo>
                <a:lnTo>
                  <a:pt x="774192" y="204216"/>
                </a:lnTo>
                <a:lnTo>
                  <a:pt x="773596" y="194500"/>
                </a:lnTo>
                <a:lnTo>
                  <a:pt x="746379" y="158496"/>
                </a:lnTo>
                <a:lnTo>
                  <a:pt x="700087" y="129325"/>
                </a:lnTo>
                <a:lnTo>
                  <a:pt x="685800" y="119443"/>
                </a:lnTo>
                <a:lnTo>
                  <a:pt x="659892" y="84963"/>
                </a:lnTo>
                <a:lnTo>
                  <a:pt x="656844" y="65532"/>
                </a:lnTo>
                <a:lnTo>
                  <a:pt x="658248" y="52387"/>
                </a:lnTo>
                <a:lnTo>
                  <a:pt x="678180" y="19812"/>
                </a:lnTo>
                <a:lnTo>
                  <a:pt x="718899" y="1166"/>
                </a:lnTo>
                <a:lnTo>
                  <a:pt x="736092" y="0"/>
                </a:lnTo>
                <a:lnTo>
                  <a:pt x="747522" y="547"/>
                </a:lnTo>
                <a:lnTo>
                  <a:pt x="758952" y="2095"/>
                </a:lnTo>
                <a:lnTo>
                  <a:pt x="770382" y="4500"/>
                </a:lnTo>
                <a:lnTo>
                  <a:pt x="781812" y="7620"/>
                </a:lnTo>
                <a:lnTo>
                  <a:pt x="781812" y="16764"/>
                </a:lnTo>
                <a:lnTo>
                  <a:pt x="733044" y="16764"/>
                </a:lnTo>
                <a:lnTo>
                  <a:pt x="720828" y="17621"/>
                </a:lnTo>
                <a:lnTo>
                  <a:pt x="684776" y="37004"/>
                </a:lnTo>
                <a:lnTo>
                  <a:pt x="675132" y="64008"/>
                </a:lnTo>
                <a:lnTo>
                  <a:pt x="675941" y="73723"/>
                </a:lnTo>
                <a:lnTo>
                  <a:pt x="702945" y="109728"/>
                </a:lnTo>
                <a:lnTo>
                  <a:pt x="748355" y="138017"/>
                </a:lnTo>
                <a:lnTo>
                  <a:pt x="762190" y="147447"/>
                </a:lnTo>
                <a:lnTo>
                  <a:pt x="789241" y="181737"/>
                </a:lnTo>
                <a:lnTo>
                  <a:pt x="792480" y="201168"/>
                </a:lnTo>
                <a:lnTo>
                  <a:pt x="791075" y="215431"/>
                </a:lnTo>
                <a:lnTo>
                  <a:pt x="786955" y="228409"/>
                </a:lnTo>
                <a:lnTo>
                  <a:pt x="780264" y="239958"/>
                </a:lnTo>
                <a:lnTo>
                  <a:pt x="771144" y="249936"/>
                </a:lnTo>
                <a:lnTo>
                  <a:pt x="769012" y="251460"/>
                </a:lnTo>
                <a:close/>
              </a:path>
              <a:path w="792480" h="268604">
                <a:moveTo>
                  <a:pt x="781812" y="27432"/>
                </a:moveTo>
                <a:lnTo>
                  <a:pt x="770120" y="22550"/>
                </a:lnTo>
                <a:lnTo>
                  <a:pt x="757999" y="19240"/>
                </a:lnTo>
                <a:lnTo>
                  <a:pt x="745593" y="17359"/>
                </a:lnTo>
                <a:lnTo>
                  <a:pt x="733044" y="16764"/>
                </a:lnTo>
                <a:lnTo>
                  <a:pt x="781812" y="16764"/>
                </a:lnTo>
                <a:lnTo>
                  <a:pt x="781812" y="27432"/>
                </a:lnTo>
                <a:close/>
              </a:path>
              <a:path w="792480" h="268604">
                <a:moveTo>
                  <a:pt x="713232" y="268224"/>
                </a:moveTo>
                <a:lnTo>
                  <a:pt x="706112" y="267938"/>
                </a:lnTo>
                <a:lnTo>
                  <a:pt x="698563" y="267081"/>
                </a:lnTo>
                <a:lnTo>
                  <a:pt x="690729" y="265652"/>
                </a:lnTo>
                <a:lnTo>
                  <a:pt x="682752" y="263652"/>
                </a:lnTo>
                <a:lnTo>
                  <a:pt x="674179" y="262008"/>
                </a:lnTo>
                <a:lnTo>
                  <a:pt x="666750" y="259651"/>
                </a:lnTo>
                <a:lnTo>
                  <a:pt x="660463" y="257008"/>
                </a:lnTo>
                <a:lnTo>
                  <a:pt x="655319" y="254508"/>
                </a:lnTo>
                <a:lnTo>
                  <a:pt x="655319" y="234696"/>
                </a:lnTo>
                <a:lnTo>
                  <a:pt x="669274" y="241815"/>
                </a:lnTo>
                <a:lnTo>
                  <a:pt x="683513" y="247078"/>
                </a:lnTo>
                <a:lnTo>
                  <a:pt x="697753" y="250340"/>
                </a:lnTo>
                <a:lnTo>
                  <a:pt x="711708" y="251460"/>
                </a:lnTo>
                <a:lnTo>
                  <a:pt x="769012" y="251460"/>
                </a:lnTo>
                <a:lnTo>
                  <a:pt x="759952" y="257937"/>
                </a:lnTo>
                <a:lnTo>
                  <a:pt x="746760" y="263652"/>
                </a:lnTo>
                <a:lnTo>
                  <a:pt x="731281" y="267081"/>
                </a:lnTo>
                <a:lnTo>
                  <a:pt x="713232" y="268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0811" y="42504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4944" y="4133088"/>
            <a:ext cx="3124199" cy="278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0811" y="473964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4944" y="4637532"/>
            <a:ext cx="1061085" cy="264160"/>
          </a:xfrm>
          <a:custGeom>
            <a:avLst/>
            <a:gdLst/>
            <a:ahLst/>
            <a:cxnLst/>
            <a:rect l="l" t="t" r="r" b="b"/>
            <a:pathLst>
              <a:path w="1061085" h="264160">
                <a:moveTo>
                  <a:pt x="858011" y="259079"/>
                </a:moveTo>
                <a:lnTo>
                  <a:pt x="841247" y="259079"/>
                </a:lnTo>
                <a:lnTo>
                  <a:pt x="841247" y="74675"/>
                </a:lnTo>
                <a:lnTo>
                  <a:pt x="858011" y="74675"/>
                </a:lnTo>
                <a:lnTo>
                  <a:pt x="858011" y="259079"/>
                </a:lnTo>
                <a:close/>
              </a:path>
              <a:path w="1061085" h="264160">
                <a:moveTo>
                  <a:pt x="263651" y="263651"/>
                </a:moveTo>
                <a:lnTo>
                  <a:pt x="234767" y="258508"/>
                </a:lnTo>
                <a:lnTo>
                  <a:pt x="214312" y="243077"/>
                </a:lnTo>
                <a:lnTo>
                  <a:pt x="202144" y="217360"/>
                </a:lnTo>
                <a:lnTo>
                  <a:pt x="198119" y="181355"/>
                </a:lnTo>
                <a:lnTo>
                  <a:pt x="198119" y="74675"/>
                </a:lnTo>
                <a:lnTo>
                  <a:pt x="214883" y="74675"/>
                </a:lnTo>
                <a:lnTo>
                  <a:pt x="214954" y="178307"/>
                </a:lnTo>
                <a:lnTo>
                  <a:pt x="215717" y="194786"/>
                </a:lnTo>
                <a:lnTo>
                  <a:pt x="227075" y="231647"/>
                </a:lnTo>
                <a:lnTo>
                  <a:pt x="266699" y="248411"/>
                </a:lnTo>
                <a:lnTo>
                  <a:pt x="305365" y="248411"/>
                </a:lnTo>
                <a:lnTo>
                  <a:pt x="298513" y="254317"/>
                </a:lnTo>
                <a:lnTo>
                  <a:pt x="282154" y="261342"/>
                </a:lnTo>
                <a:lnTo>
                  <a:pt x="263651" y="263651"/>
                </a:lnTo>
                <a:close/>
              </a:path>
              <a:path w="1061085" h="264160">
                <a:moveTo>
                  <a:pt x="305365" y="248411"/>
                </a:moveTo>
                <a:lnTo>
                  <a:pt x="266699" y="248411"/>
                </a:lnTo>
                <a:lnTo>
                  <a:pt x="278701" y="247268"/>
                </a:lnTo>
                <a:lnTo>
                  <a:pt x="289559" y="243839"/>
                </a:lnTo>
                <a:lnTo>
                  <a:pt x="319468" y="207073"/>
                </a:lnTo>
                <a:lnTo>
                  <a:pt x="323088" y="178307"/>
                </a:lnTo>
                <a:lnTo>
                  <a:pt x="323088" y="74675"/>
                </a:lnTo>
                <a:lnTo>
                  <a:pt x="339851" y="74675"/>
                </a:lnTo>
                <a:lnTo>
                  <a:pt x="339851" y="225551"/>
                </a:lnTo>
                <a:lnTo>
                  <a:pt x="323088" y="225551"/>
                </a:lnTo>
                <a:lnTo>
                  <a:pt x="312300" y="242435"/>
                </a:lnTo>
                <a:lnTo>
                  <a:pt x="305365" y="248411"/>
                </a:lnTo>
                <a:close/>
              </a:path>
              <a:path w="1061085" h="264160">
                <a:moveTo>
                  <a:pt x="339851" y="259079"/>
                </a:moveTo>
                <a:lnTo>
                  <a:pt x="323088" y="259079"/>
                </a:lnTo>
                <a:lnTo>
                  <a:pt x="323088" y="225551"/>
                </a:lnTo>
                <a:lnTo>
                  <a:pt x="339851" y="225551"/>
                </a:lnTo>
                <a:lnTo>
                  <a:pt x="339851" y="259079"/>
                </a:lnTo>
                <a:close/>
              </a:path>
              <a:path w="1061085" h="264160">
                <a:moveTo>
                  <a:pt x="948795" y="108203"/>
                </a:moveTo>
                <a:lnTo>
                  <a:pt x="935735" y="108203"/>
                </a:lnTo>
                <a:lnTo>
                  <a:pt x="947213" y="91320"/>
                </a:lnTo>
                <a:lnTo>
                  <a:pt x="961263" y="79438"/>
                </a:lnTo>
                <a:lnTo>
                  <a:pt x="978169" y="72413"/>
                </a:lnTo>
                <a:lnTo>
                  <a:pt x="998219" y="70103"/>
                </a:lnTo>
                <a:lnTo>
                  <a:pt x="1012221" y="71270"/>
                </a:lnTo>
                <a:lnTo>
                  <a:pt x="1024508" y="74866"/>
                </a:lnTo>
                <a:lnTo>
                  <a:pt x="1035081" y="81033"/>
                </a:lnTo>
                <a:lnTo>
                  <a:pt x="1039380" y="85343"/>
                </a:lnTo>
                <a:lnTo>
                  <a:pt x="995172" y="85343"/>
                </a:lnTo>
                <a:lnTo>
                  <a:pt x="982908" y="86510"/>
                </a:lnTo>
                <a:lnTo>
                  <a:pt x="971359" y="90106"/>
                </a:lnTo>
                <a:lnTo>
                  <a:pt x="960667" y="96273"/>
                </a:lnTo>
                <a:lnTo>
                  <a:pt x="950976" y="105155"/>
                </a:lnTo>
                <a:lnTo>
                  <a:pt x="948795" y="108203"/>
                </a:lnTo>
                <a:close/>
              </a:path>
              <a:path w="1061085" h="264160">
                <a:moveTo>
                  <a:pt x="934212" y="259079"/>
                </a:moveTo>
                <a:lnTo>
                  <a:pt x="917447" y="259079"/>
                </a:lnTo>
                <a:lnTo>
                  <a:pt x="917447" y="74675"/>
                </a:lnTo>
                <a:lnTo>
                  <a:pt x="934212" y="74675"/>
                </a:lnTo>
                <a:lnTo>
                  <a:pt x="934212" y="108203"/>
                </a:lnTo>
                <a:lnTo>
                  <a:pt x="948795" y="108203"/>
                </a:lnTo>
                <a:lnTo>
                  <a:pt x="943856" y="115109"/>
                </a:lnTo>
                <a:lnTo>
                  <a:pt x="938593" y="126491"/>
                </a:lnTo>
                <a:lnTo>
                  <a:pt x="935331" y="139017"/>
                </a:lnTo>
                <a:lnTo>
                  <a:pt x="934212" y="152399"/>
                </a:lnTo>
                <a:lnTo>
                  <a:pt x="934212" y="259079"/>
                </a:lnTo>
                <a:close/>
              </a:path>
              <a:path w="1061085" h="264160">
                <a:moveTo>
                  <a:pt x="1060704" y="259079"/>
                </a:moveTo>
                <a:lnTo>
                  <a:pt x="1043939" y="259079"/>
                </a:lnTo>
                <a:lnTo>
                  <a:pt x="1043939" y="150875"/>
                </a:lnTo>
                <a:lnTo>
                  <a:pt x="1040820" y="121991"/>
                </a:lnTo>
                <a:lnTo>
                  <a:pt x="1031557" y="101536"/>
                </a:lnTo>
                <a:lnTo>
                  <a:pt x="1016293" y="89368"/>
                </a:lnTo>
                <a:lnTo>
                  <a:pt x="995172" y="85343"/>
                </a:lnTo>
                <a:lnTo>
                  <a:pt x="1039380" y="85343"/>
                </a:lnTo>
                <a:lnTo>
                  <a:pt x="1059584" y="129135"/>
                </a:lnTo>
                <a:lnTo>
                  <a:pt x="1060704" y="146303"/>
                </a:lnTo>
                <a:lnTo>
                  <a:pt x="1060704" y="259079"/>
                </a:lnTo>
                <a:close/>
              </a:path>
              <a:path w="1061085" h="264160">
                <a:moveTo>
                  <a:pt x="679489" y="248411"/>
                </a:moveTo>
                <a:lnTo>
                  <a:pt x="633983" y="248411"/>
                </a:lnTo>
                <a:lnTo>
                  <a:pt x="653105" y="246149"/>
                </a:lnTo>
                <a:lnTo>
                  <a:pt x="666940" y="239458"/>
                </a:lnTo>
                <a:lnTo>
                  <a:pt x="675346" y="228480"/>
                </a:lnTo>
                <a:lnTo>
                  <a:pt x="678179" y="213359"/>
                </a:lnTo>
                <a:lnTo>
                  <a:pt x="678179" y="204215"/>
                </a:lnTo>
                <a:lnTo>
                  <a:pt x="675132" y="198119"/>
                </a:lnTo>
                <a:lnTo>
                  <a:pt x="667511" y="192023"/>
                </a:lnTo>
                <a:lnTo>
                  <a:pt x="662106" y="187451"/>
                </a:lnTo>
                <a:lnTo>
                  <a:pt x="655129" y="182879"/>
                </a:lnTo>
                <a:lnTo>
                  <a:pt x="646723" y="178307"/>
                </a:lnTo>
                <a:lnTo>
                  <a:pt x="637032" y="173735"/>
                </a:lnTo>
                <a:lnTo>
                  <a:pt x="624458" y="168020"/>
                </a:lnTo>
                <a:lnTo>
                  <a:pt x="614172" y="162305"/>
                </a:lnTo>
                <a:lnTo>
                  <a:pt x="589097" y="129016"/>
                </a:lnTo>
                <a:lnTo>
                  <a:pt x="588263" y="120395"/>
                </a:lnTo>
                <a:lnTo>
                  <a:pt x="589407" y="109537"/>
                </a:lnTo>
                <a:lnTo>
                  <a:pt x="615362" y="77819"/>
                </a:lnTo>
                <a:lnTo>
                  <a:pt x="649223" y="70103"/>
                </a:lnTo>
                <a:lnTo>
                  <a:pt x="660368" y="70675"/>
                </a:lnTo>
                <a:lnTo>
                  <a:pt x="670941" y="72389"/>
                </a:lnTo>
                <a:lnTo>
                  <a:pt x="680942" y="75247"/>
                </a:lnTo>
                <a:lnTo>
                  <a:pt x="690372" y="79247"/>
                </a:lnTo>
                <a:lnTo>
                  <a:pt x="690372" y="85343"/>
                </a:lnTo>
                <a:lnTo>
                  <a:pt x="647699" y="85343"/>
                </a:lnTo>
                <a:lnTo>
                  <a:pt x="638865" y="85915"/>
                </a:lnTo>
                <a:lnTo>
                  <a:pt x="607147" y="111418"/>
                </a:lnTo>
                <a:lnTo>
                  <a:pt x="606551" y="118871"/>
                </a:lnTo>
                <a:lnTo>
                  <a:pt x="606551" y="128015"/>
                </a:lnTo>
                <a:lnTo>
                  <a:pt x="644651" y="160019"/>
                </a:lnTo>
                <a:lnTo>
                  <a:pt x="658129" y="165734"/>
                </a:lnTo>
                <a:lnTo>
                  <a:pt x="669035" y="171449"/>
                </a:lnTo>
                <a:lnTo>
                  <a:pt x="694348" y="204525"/>
                </a:lnTo>
                <a:lnTo>
                  <a:pt x="694944" y="213359"/>
                </a:lnTo>
                <a:lnTo>
                  <a:pt x="693824" y="223361"/>
                </a:lnTo>
                <a:lnTo>
                  <a:pt x="690562" y="232790"/>
                </a:lnTo>
                <a:lnTo>
                  <a:pt x="685299" y="241649"/>
                </a:lnTo>
                <a:lnTo>
                  <a:pt x="679489" y="248411"/>
                </a:lnTo>
                <a:close/>
              </a:path>
              <a:path w="1061085" h="264160">
                <a:moveTo>
                  <a:pt x="690372" y="97535"/>
                </a:moveTo>
                <a:lnTo>
                  <a:pt x="679846" y="92416"/>
                </a:lnTo>
                <a:lnTo>
                  <a:pt x="669035" y="88582"/>
                </a:lnTo>
                <a:lnTo>
                  <a:pt x="658225" y="86177"/>
                </a:lnTo>
                <a:lnTo>
                  <a:pt x="647699" y="85343"/>
                </a:lnTo>
                <a:lnTo>
                  <a:pt x="690372" y="85343"/>
                </a:lnTo>
                <a:lnTo>
                  <a:pt x="690372" y="97535"/>
                </a:lnTo>
                <a:close/>
              </a:path>
              <a:path w="1061085" h="264160">
                <a:moveTo>
                  <a:pt x="632460" y="263651"/>
                </a:moveTo>
                <a:lnTo>
                  <a:pt x="620196" y="262818"/>
                </a:lnTo>
                <a:lnTo>
                  <a:pt x="608647" y="260413"/>
                </a:lnTo>
                <a:lnTo>
                  <a:pt x="597955" y="256579"/>
                </a:lnTo>
                <a:lnTo>
                  <a:pt x="588263" y="251459"/>
                </a:lnTo>
                <a:lnTo>
                  <a:pt x="588263" y="231647"/>
                </a:lnTo>
                <a:lnTo>
                  <a:pt x="593121" y="235053"/>
                </a:lnTo>
                <a:lnTo>
                  <a:pt x="598551" y="238315"/>
                </a:lnTo>
                <a:lnTo>
                  <a:pt x="604551" y="241292"/>
                </a:lnTo>
                <a:lnTo>
                  <a:pt x="611123" y="243839"/>
                </a:lnTo>
                <a:lnTo>
                  <a:pt x="620268" y="246887"/>
                </a:lnTo>
                <a:lnTo>
                  <a:pt x="627888" y="248411"/>
                </a:lnTo>
                <a:lnTo>
                  <a:pt x="679489" y="248411"/>
                </a:lnTo>
                <a:lnTo>
                  <a:pt x="678179" y="249935"/>
                </a:lnTo>
                <a:lnTo>
                  <a:pt x="669321" y="255936"/>
                </a:lnTo>
                <a:lnTo>
                  <a:pt x="658748" y="260222"/>
                </a:lnTo>
                <a:lnTo>
                  <a:pt x="646461" y="262794"/>
                </a:lnTo>
                <a:lnTo>
                  <a:pt x="632460" y="263651"/>
                </a:lnTo>
                <a:close/>
              </a:path>
              <a:path w="1061085" h="264160">
                <a:moveTo>
                  <a:pt x="430635" y="108203"/>
                </a:moveTo>
                <a:lnTo>
                  <a:pt x="417575" y="108203"/>
                </a:lnTo>
                <a:lnTo>
                  <a:pt x="429053" y="91320"/>
                </a:lnTo>
                <a:lnTo>
                  <a:pt x="443103" y="79438"/>
                </a:lnTo>
                <a:lnTo>
                  <a:pt x="460009" y="72413"/>
                </a:lnTo>
                <a:lnTo>
                  <a:pt x="480059" y="70103"/>
                </a:lnTo>
                <a:lnTo>
                  <a:pt x="494061" y="71270"/>
                </a:lnTo>
                <a:lnTo>
                  <a:pt x="506348" y="74866"/>
                </a:lnTo>
                <a:lnTo>
                  <a:pt x="516921" y="81033"/>
                </a:lnTo>
                <a:lnTo>
                  <a:pt x="521220" y="85343"/>
                </a:lnTo>
                <a:lnTo>
                  <a:pt x="477011" y="85343"/>
                </a:lnTo>
                <a:lnTo>
                  <a:pt x="464748" y="86510"/>
                </a:lnTo>
                <a:lnTo>
                  <a:pt x="453199" y="90106"/>
                </a:lnTo>
                <a:lnTo>
                  <a:pt x="442507" y="96273"/>
                </a:lnTo>
                <a:lnTo>
                  <a:pt x="432815" y="105155"/>
                </a:lnTo>
                <a:lnTo>
                  <a:pt x="430635" y="108203"/>
                </a:lnTo>
                <a:close/>
              </a:path>
              <a:path w="1061085" h="264160">
                <a:moveTo>
                  <a:pt x="416051" y="259079"/>
                </a:moveTo>
                <a:lnTo>
                  <a:pt x="399288" y="259079"/>
                </a:lnTo>
                <a:lnTo>
                  <a:pt x="399288" y="74675"/>
                </a:lnTo>
                <a:lnTo>
                  <a:pt x="416051" y="74675"/>
                </a:lnTo>
                <a:lnTo>
                  <a:pt x="416051" y="108203"/>
                </a:lnTo>
                <a:lnTo>
                  <a:pt x="430635" y="108203"/>
                </a:lnTo>
                <a:lnTo>
                  <a:pt x="425696" y="115109"/>
                </a:lnTo>
                <a:lnTo>
                  <a:pt x="420433" y="126491"/>
                </a:lnTo>
                <a:lnTo>
                  <a:pt x="417171" y="139017"/>
                </a:lnTo>
                <a:lnTo>
                  <a:pt x="416051" y="152399"/>
                </a:lnTo>
                <a:lnTo>
                  <a:pt x="416051" y="259079"/>
                </a:lnTo>
                <a:close/>
              </a:path>
              <a:path w="1061085" h="264160">
                <a:moveTo>
                  <a:pt x="542544" y="259079"/>
                </a:moveTo>
                <a:lnTo>
                  <a:pt x="525780" y="259079"/>
                </a:lnTo>
                <a:lnTo>
                  <a:pt x="525780" y="150875"/>
                </a:lnTo>
                <a:lnTo>
                  <a:pt x="522660" y="121991"/>
                </a:lnTo>
                <a:lnTo>
                  <a:pt x="513397" y="101536"/>
                </a:lnTo>
                <a:lnTo>
                  <a:pt x="498133" y="89368"/>
                </a:lnTo>
                <a:lnTo>
                  <a:pt x="477011" y="85343"/>
                </a:lnTo>
                <a:lnTo>
                  <a:pt x="521220" y="85343"/>
                </a:lnTo>
                <a:lnTo>
                  <a:pt x="541424" y="129135"/>
                </a:lnTo>
                <a:lnTo>
                  <a:pt x="542544" y="146303"/>
                </a:lnTo>
                <a:lnTo>
                  <a:pt x="542544" y="259079"/>
                </a:lnTo>
                <a:close/>
              </a:path>
              <a:path w="1061085" h="264160">
                <a:moveTo>
                  <a:pt x="16763" y="259079"/>
                </a:moveTo>
                <a:lnTo>
                  <a:pt x="0" y="259079"/>
                </a:lnTo>
                <a:lnTo>
                  <a:pt x="0" y="0"/>
                </a:lnTo>
                <a:lnTo>
                  <a:pt x="71628" y="0"/>
                </a:lnTo>
                <a:lnTo>
                  <a:pt x="87891" y="1142"/>
                </a:lnTo>
                <a:lnTo>
                  <a:pt x="102298" y="4571"/>
                </a:lnTo>
                <a:lnTo>
                  <a:pt x="114704" y="10286"/>
                </a:lnTo>
                <a:lnTo>
                  <a:pt x="123013" y="16763"/>
                </a:lnTo>
                <a:lnTo>
                  <a:pt x="16763" y="16763"/>
                </a:lnTo>
                <a:lnTo>
                  <a:pt x="16763" y="128015"/>
                </a:lnTo>
                <a:lnTo>
                  <a:pt x="112947" y="128015"/>
                </a:lnTo>
                <a:lnTo>
                  <a:pt x="110108" y="129920"/>
                </a:lnTo>
                <a:lnTo>
                  <a:pt x="97821" y="135302"/>
                </a:lnTo>
                <a:lnTo>
                  <a:pt x="83819" y="138683"/>
                </a:lnTo>
                <a:lnTo>
                  <a:pt x="91090" y="143255"/>
                </a:lnTo>
                <a:lnTo>
                  <a:pt x="16763" y="143255"/>
                </a:lnTo>
                <a:lnTo>
                  <a:pt x="16763" y="259079"/>
                </a:lnTo>
                <a:close/>
              </a:path>
              <a:path w="1061085" h="264160">
                <a:moveTo>
                  <a:pt x="112947" y="128015"/>
                </a:moveTo>
                <a:lnTo>
                  <a:pt x="62483" y="128015"/>
                </a:lnTo>
                <a:lnTo>
                  <a:pt x="76509" y="126896"/>
                </a:lnTo>
                <a:lnTo>
                  <a:pt x="88963" y="123634"/>
                </a:lnTo>
                <a:lnTo>
                  <a:pt x="122110" y="93344"/>
                </a:lnTo>
                <a:lnTo>
                  <a:pt x="126491" y="68579"/>
                </a:lnTo>
                <a:lnTo>
                  <a:pt x="125610" y="57483"/>
                </a:lnTo>
                <a:lnTo>
                  <a:pt x="102393" y="24479"/>
                </a:lnTo>
                <a:lnTo>
                  <a:pt x="65531" y="16763"/>
                </a:lnTo>
                <a:lnTo>
                  <a:pt x="123013" y="16763"/>
                </a:lnTo>
                <a:lnTo>
                  <a:pt x="143613" y="52792"/>
                </a:lnTo>
                <a:lnTo>
                  <a:pt x="144779" y="67055"/>
                </a:lnTo>
                <a:lnTo>
                  <a:pt x="143898" y="81081"/>
                </a:lnTo>
                <a:lnTo>
                  <a:pt x="141160" y="93535"/>
                </a:lnTo>
                <a:lnTo>
                  <a:pt x="136421" y="104560"/>
                </a:lnTo>
                <a:lnTo>
                  <a:pt x="129539" y="114299"/>
                </a:lnTo>
                <a:lnTo>
                  <a:pt x="120681" y="122824"/>
                </a:lnTo>
                <a:lnTo>
                  <a:pt x="112947" y="128015"/>
                </a:lnTo>
                <a:close/>
              </a:path>
              <a:path w="1061085" h="264160">
                <a:moveTo>
                  <a:pt x="152400" y="259079"/>
                </a:moveTo>
                <a:lnTo>
                  <a:pt x="132587" y="259079"/>
                </a:lnTo>
                <a:lnTo>
                  <a:pt x="97535" y="182879"/>
                </a:lnTo>
                <a:lnTo>
                  <a:pt x="92059" y="172331"/>
                </a:lnTo>
                <a:lnTo>
                  <a:pt x="64388" y="145541"/>
                </a:lnTo>
                <a:lnTo>
                  <a:pt x="50291" y="143255"/>
                </a:lnTo>
                <a:lnTo>
                  <a:pt x="91090" y="143255"/>
                </a:lnTo>
                <a:lnTo>
                  <a:pt x="91582" y="143565"/>
                </a:lnTo>
                <a:lnTo>
                  <a:pt x="99059" y="151447"/>
                </a:lnTo>
                <a:lnTo>
                  <a:pt x="106537" y="162472"/>
                </a:lnTo>
                <a:lnTo>
                  <a:pt x="114300" y="176783"/>
                </a:lnTo>
                <a:lnTo>
                  <a:pt x="152400" y="259079"/>
                </a:lnTo>
                <a:close/>
              </a:path>
              <a:path w="1061085" h="264160">
                <a:moveTo>
                  <a:pt x="853439" y="27431"/>
                </a:moveTo>
                <a:lnTo>
                  <a:pt x="845819" y="27431"/>
                </a:lnTo>
                <a:lnTo>
                  <a:pt x="842772" y="25907"/>
                </a:lnTo>
                <a:lnTo>
                  <a:pt x="838200" y="21335"/>
                </a:lnTo>
                <a:lnTo>
                  <a:pt x="836676" y="16763"/>
                </a:lnTo>
                <a:lnTo>
                  <a:pt x="836676" y="9143"/>
                </a:lnTo>
                <a:lnTo>
                  <a:pt x="839723" y="3047"/>
                </a:lnTo>
                <a:lnTo>
                  <a:pt x="845819" y="0"/>
                </a:lnTo>
                <a:lnTo>
                  <a:pt x="853439" y="0"/>
                </a:lnTo>
                <a:lnTo>
                  <a:pt x="859535" y="3047"/>
                </a:lnTo>
                <a:lnTo>
                  <a:pt x="862584" y="6095"/>
                </a:lnTo>
                <a:lnTo>
                  <a:pt x="864107" y="9143"/>
                </a:lnTo>
                <a:lnTo>
                  <a:pt x="864107" y="16763"/>
                </a:lnTo>
                <a:lnTo>
                  <a:pt x="862584" y="19811"/>
                </a:lnTo>
                <a:lnTo>
                  <a:pt x="856488" y="25907"/>
                </a:lnTo>
                <a:lnTo>
                  <a:pt x="853439" y="27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07464" y="4788408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44623" y="4622291"/>
            <a:ext cx="4377055" cy="309880"/>
          </a:xfrm>
          <a:custGeom>
            <a:avLst/>
            <a:gdLst/>
            <a:ahLst/>
            <a:cxnLst/>
            <a:rect l="l" t="t" r="r" b="b"/>
            <a:pathLst>
              <a:path w="4377055" h="309879">
                <a:moveTo>
                  <a:pt x="909827" y="124967"/>
                </a:moveTo>
                <a:lnTo>
                  <a:pt x="909827" y="105156"/>
                </a:lnTo>
                <a:lnTo>
                  <a:pt x="915852" y="100845"/>
                </a:lnTo>
                <a:lnTo>
                  <a:pt x="955547" y="86487"/>
                </a:lnTo>
                <a:lnTo>
                  <a:pt x="972312" y="85344"/>
                </a:lnTo>
                <a:lnTo>
                  <a:pt x="985432" y="86463"/>
                </a:lnTo>
                <a:lnTo>
                  <a:pt x="997267" y="89725"/>
                </a:lnTo>
                <a:lnTo>
                  <a:pt x="1007673" y="94988"/>
                </a:lnTo>
                <a:lnTo>
                  <a:pt x="1014617" y="100584"/>
                </a:lnTo>
                <a:lnTo>
                  <a:pt x="969263" y="100584"/>
                </a:lnTo>
                <a:lnTo>
                  <a:pt x="954404" y="102036"/>
                </a:lnTo>
                <a:lnTo>
                  <a:pt x="939545" y="106489"/>
                </a:lnTo>
                <a:lnTo>
                  <a:pt x="924686" y="114085"/>
                </a:lnTo>
                <a:lnTo>
                  <a:pt x="909827" y="124967"/>
                </a:lnTo>
                <a:close/>
              </a:path>
              <a:path w="4377055" h="309879">
                <a:moveTo>
                  <a:pt x="950976" y="278891"/>
                </a:moveTo>
                <a:lnTo>
                  <a:pt x="908303" y="263652"/>
                </a:lnTo>
                <a:lnTo>
                  <a:pt x="893063" y="227076"/>
                </a:lnTo>
                <a:lnTo>
                  <a:pt x="897088" y="205359"/>
                </a:lnTo>
                <a:lnTo>
                  <a:pt x="909256" y="188213"/>
                </a:lnTo>
                <a:lnTo>
                  <a:pt x="929711" y="175640"/>
                </a:lnTo>
                <a:lnTo>
                  <a:pt x="958596" y="167639"/>
                </a:lnTo>
                <a:lnTo>
                  <a:pt x="1014984" y="160020"/>
                </a:lnTo>
                <a:lnTo>
                  <a:pt x="1012126" y="134016"/>
                </a:lnTo>
                <a:lnTo>
                  <a:pt x="1003554" y="115443"/>
                </a:lnTo>
                <a:lnTo>
                  <a:pt x="989266" y="104298"/>
                </a:lnTo>
                <a:lnTo>
                  <a:pt x="969263" y="100584"/>
                </a:lnTo>
                <a:lnTo>
                  <a:pt x="1014617" y="100584"/>
                </a:lnTo>
                <a:lnTo>
                  <a:pt x="1030652" y="137898"/>
                </a:lnTo>
                <a:lnTo>
                  <a:pt x="1031748" y="153924"/>
                </a:lnTo>
                <a:lnTo>
                  <a:pt x="1031748" y="175260"/>
                </a:lnTo>
                <a:lnTo>
                  <a:pt x="1014984" y="175260"/>
                </a:lnTo>
                <a:lnTo>
                  <a:pt x="963167" y="182880"/>
                </a:lnTo>
                <a:lnTo>
                  <a:pt x="923544" y="195072"/>
                </a:lnTo>
                <a:lnTo>
                  <a:pt x="911351" y="225551"/>
                </a:lnTo>
                <a:lnTo>
                  <a:pt x="911947" y="233910"/>
                </a:lnTo>
                <a:lnTo>
                  <a:pt x="943665" y="263056"/>
                </a:lnTo>
                <a:lnTo>
                  <a:pt x="952500" y="263652"/>
                </a:lnTo>
                <a:lnTo>
                  <a:pt x="994673" y="263652"/>
                </a:lnTo>
                <a:lnTo>
                  <a:pt x="989076" y="268224"/>
                </a:lnTo>
                <a:lnTo>
                  <a:pt x="979908" y="273105"/>
                </a:lnTo>
                <a:lnTo>
                  <a:pt x="970597" y="276415"/>
                </a:lnTo>
                <a:lnTo>
                  <a:pt x="961001" y="278296"/>
                </a:lnTo>
                <a:lnTo>
                  <a:pt x="950976" y="278891"/>
                </a:lnTo>
                <a:close/>
              </a:path>
              <a:path w="4377055" h="309879">
                <a:moveTo>
                  <a:pt x="994673" y="263652"/>
                </a:moveTo>
                <a:lnTo>
                  <a:pt x="952500" y="263652"/>
                </a:lnTo>
                <a:lnTo>
                  <a:pt x="965620" y="262485"/>
                </a:lnTo>
                <a:lnTo>
                  <a:pt x="977455" y="258889"/>
                </a:lnTo>
                <a:lnTo>
                  <a:pt x="1010412" y="220980"/>
                </a:lnTo>
                <a:lnTo>
                  <a:pt x="1014984" y="193548"/>
                </a:lnTo>
                <a:lnTo>
                  <a:pt x="1014984" y="175260"/>
                </a:lnTo>
                <a:lnTo>
                  <a:pt x="1031748" y="175260"/>
                </a:lnTo>
                <a:lnTo>
                  <a:pt x="1031748" y="237744"/>
                </a:lnTo>
                <a:lnTo>
                  <a:pt x="1013460" y="237744"/>
                </a:lnTo>
                <a:lnTo>
                  <a:pt x="1009221" y="246578"/>
                </a:lnTo>
                <a:lnTo>
                  <a:pt x="1003554" y="254698"/>
                </a:lnTo>
                <a:lnTo>
                  <a:pt x="996743" y="261961"/>
                </a:lnTo>
                <a:lnTo>
                  <a:pt x="994673" y="263652"/>
                </a:lnTo>
                <a:close/>
              </a:path>
              <a:path w="4377055" h="309879">
                <a:moveTo>
                  <a:pt x="1031748" y="274320"/>
                </a:moveTo>
                <a:lnTo>
                  <a:pt x="1014984" y="274320"/>
                </a:lnTo>
                <a:lnTo>
                  <a:pt x="1014984" y="237744"/>
                </a:lnTo>
                <a:lnTo>
                  <a:pt x="1031748" y="237744"/>
                </a:lnTo>
                <a:lnTo>
                  <a:pt x="1031748" y="274320"/>
                </a:lnTo>
                <a:close/>
              </a:path>
              <a:path w="4377055" h="309879">
                <a:moveTo>
                  <a:pt x="519684" y="124967"/>
                </a:moveTo>
                <a:lnTo>
                  <a:pt x="519684" y="105156"/>
                </a:lnTo>
                <a:lnTo>
                  <a:pt x="525708" y="100845"/>
                </a:lnTo>
                <a:lnTo>
                  <a:pt x="565404" y="86487"/>
                </a:lnTo>
                <a:lnTo>
                  <a:pt x="582167" y="85344"/>
                </a:lnTo>
                <a:lnTo>
                  <a:pt x="595288" y="86463"/>
                </a:lnTo>
                <a:lnTo>
                  <a:pt x="607123" y="89725"/>
                </a:lnTo>
                <a:lnTo>
                  <a:pt x="617529" y="94988"/>
                </a:lnTo>
                <a:lnTo>
                  <a:pt x="624473" y="100584"/>
                </a:lnTo>
                <a:lnTo>
                  <a:pt x="579119" y="100584"/>
                </a:lnTo>
                <a:lnTo>
                  <a:pt x="564260" y="102036"/>
                </a:lnTo>
                <a:lnTo>
                  <a:pt x="549401" y="106489"/>
                </a:lnTo>
                <a:lnTo>
                  <a:pt x="534543" y="114085"/>
                </a:lnTo>
                <a:lnTo>
                  <a:pt x="519684" y="124967"/>
                </a:lnTo>
                <a:close/>
              </a:path>
              <a:path w="4377055" h="309879">
                <a:moveTo>
                  <a:pt x="560832" y="278891"/>
                </a:moveTo>
                <a:lnTo>
                  <a:pt x="518160" y="263652"/>
                </a:lnTo>
                <a:lnTo>
                  <a:pt x="502919" y="227076"/>
                </a:lnTo>
                <a:lnTo>
                  <a:pt x="506944" y="205359"/>
                </a:lnTo>
                <a:lnTo>
                  <a:pt x="519112" y="188213"/>
                </a:lnTo>
                <a:lnTo>
                  <a:pt x="539567" y="175640"/>
                </a:lnTo>
                <a:lnTo>
                  <a:pt x="568451" y="167639"/>
                </a:lnTo>
                <a:lnTo>
                  <a:pt x="624839" y="160020"/>
                </a:lnTo>
                <a:lnTo>
                  <a:pt x="621982" y="134016"/>
                </a:lnTo>
                <a:lnTo>
                  <a:pt x="613410" y="115443"/>
                </a:lnTo>
                <a:lnTo>
                  <a:pt x="599122" y="104298"/>
                </a:lnTo>
                <a:lnTo>
                  <a:pt x="579119" y="100584"/>
                </a:lnTo>
                <a:lnTo>
                  <a:pt x="624473" y="100584"/>
                </a:lnTo>
                <a:lnTo>
                  <a:pt x="640508" y="137898"/>
                </a:lnTo>
                <a:lnTo>
                  <a:pt x="641603" y="153924"/>
                </a:lnTo>
                <a:lnTo>
                  <a:pt x="641603" y="175260"/>
                </a:lnTo>
                <a:lnTo>
                  <a:pt x="624839" y="175260"/>
                </a:lnTo>
                <a:lnTo>
                  <a:pt x="573024" y="182880"/>
                </a:lnTo>
                <a:lnTo>
                  <a:pt x="533400" y="195072"/>
                </a:lnTo>
                <a:lnTo>
                  <a:pt x="521207" y="225551"/>
                </a:lnTo>
                <a:lnTo>
                  <a:pt x="521803" y="233910"/>
                </a:lnTo>
                <a:lnTo>
                  <a:pt x="553521" y="263056"/>
                </a:lnTo>
                <a:lnTo>
                  <a:pt x="562355" y="263652"/>
                </a:lnTo>
                <a:lnTo>
                  <a:pt x="604529" y="263652"/>
                </a:lnTo>
                <a:lnTo>
                  <a:pt x="598932" y="268224"/>
                </a:lnTo>
                <a:lnTo>
                  <a:pt x="589764" y="273105"/>
                </a:lnTo>
                <a:lnTo>
                  <a:pt x="580453" y="276415"/>
                </a:lnTo>
                <a:lnTo>
                  <a:pt x="570857" y="278296"/>
                </a:lnTo>
                <a:lnTo>
                  <a:pt x="560832" y="278891"/>
                </a:lnTo>
                <a:close/>
              </a:path>
              <a:path w="4377055" h="309879">
                <a:moveTo>
                  <a:pt x="604529" y="263652"/>
                </a:moveTo>
                <a:lnTo>
                  <a:pt x="562355" y="263652"/>
                </a:lnTo>
                <a:lnTo>
                  <a:pt x="575476" y="262485"/>
                </a:lnTo>
                <a:lnTo>
                  <a:pt x="587311" y="258889"/>
                </a:lnTo>
                <a:lnTo>
                  <a:pt x="620267" y="220980"/>
                </a:lnTo>
                <a:lnTo>
                  <a:pt x="624839" y="193548"/>
                </a:lnTo>
                <a:lnTo>
                  <a:pt x="624839" y="175260"/>
                </a:lnTo>
                <a:lnTo>
                  <a:pt x="641603" y="175260"/>
                </a:lnTo>
                <a:lnTo>
                  <a:pt x="641603" y="237744"/>
                </a:lnTo>
                <a:lnTo>
                  <a:pt x="623316" y="237744"/>
                </a:lnTo>
                <a:lnTo>
                  <a:pt x="619077" y="246578"/>
                </a:lnTo>
                <a:lnTo>
                  <a:pt x="613410" y="254698"/>
                </a:lnTo>
                <a:lnTo>
                  <a:pt x="606599" y="261961"/>
                </a:lnTo>
                <a:lnTo>
                  <a:pt x="604529" y="263652"/>
                </a:lnTo>
                <a:close/>
              </a:path>
              <a:path w="4377055" h="309879">
                <a:moveTo>
                  <a:pt x="641603" y="274320"/>
                </a:moveTo>
                <a:lnTo>
                  <a:pt x="624839" y="274320"/>
                </a:lnTo>
                <a:lnTo>
                  <a:pt x="624839" y="237744"/>
                </a:lnTo>
                <a:lnTo>
                  <a:pt x="641603" y="237744"/>
                </a:lnTo>
                <a:lnTo>
                  <a:pt x="641603" y="274320"/>
                </a:lnTo>
                <a:close/>
              </a:path>
              <a:path w="4377055" h="309879">
                <a:moveTo>
                  <a:pt x="227075" y="124967"/>
                </a:moveTo>
                <a:lnTo>
                  <a:pt x="227075" y="105156"/>
                </a:lnTo>
                <a:lnTo>
                  <a:pt x="233100" y="100845"/>
                </a:lnTo>
                <a:lnTo>
                  <a:pt x="272795" y="86487"/>
                </a:lnTo>
                <a:lnTo>
                  <a:pt x="289560" y="85344"/>
                </a:lnTo>
                <a:lnTo>
                  <a:pt x="302680" y="86463"/>
                </a:lnTo>
                <a:lnTo>
                  <a:pt x="314515" y="89725"/>
                </a:lnTo>
                <a:lnTo>
                  <a:pt x="324921" y="94988"/>
                </a:lnTo>
                <a:lnTo>
                  <a:pt x="331865" y="100584"/>
                </a:lnTo>
                <a:lnTo>
                  <a:pt x="286512" y="100584"/>
                </a:lnTo>
                <a:lnTo>
                  <a:pt x="271652" y="102036"/>
                </a:lnTo>
                <a:lnTo>
                  <a:pt x="256793" y="106489"/>
                </a:lnTo>
                <a:lnTo>
                  <a:pt x="241934" y="114085"/>
                </a:lnTo>
                <a:lnTo>
                  <a:pt x="227075" y="124967"/>
                </a:lnTo>
                <a:close/>
              </a:path>
              <a:path w="4377055" h="309879">
                <a:moveTo>
                  <a:pt x="268224" y="278891"/>
                </a:moveTo>
                <a:lnTo>
                  <a:pt x="225551" y="263652"/>
                </a:lnTo>
                <a:lnTo>
                  <a:pt x="210312" y="227076"/>
                </a:lnTo>
                <a:lnTo>
                  <a:pt x="214336" y="205359"/>
                </a:lnTo>
                <a:lnTo>
                  <a:pt x="226504" y="188213"/>
                </a:lnTo>
                <a:lnTo>
                  <a:pt x="246959" y="175640"/>
                </a:lnTo>
                <a:lnTo>
                  <a:pt x="275844" y="167639"/>
                </a:lnTo>
                <a:lnTo>
                  <a:pt x="332231" y="160020"/>
                </a:lnTo>
                <a:lnTo>
                  <a:pt x="329374" y="134016"/>
                </a:lnTo>
                <a:lnTo>
                  <a:pt x="320801" y="115443"/>
                </a:lnTo>
                <a:lnTo>
                  <a:pt x="306514" y="104298"/>
                </a:lnTo>
                <a:lnTo>
                  <a:pt x="286512" y="100584"/>
                </a:lnTo>
                <a:lnTo>
                  <a:pt x="331865" y="100584"/>
                </a:lnTo>
                <a:lnTo>
                  <a:pt x="347900" y="137898"/>
                </a:lnTo>
                <a:lnTo>
                  <a:pt x="348996" y="153924"/>
                </a:lnTo>
                <a:lnTo>
                  <a:pt x="348996" y="175260"/>
                </a:lnTo>
                <a:lnTo>
                  <a:pt x="332231" y="175260"/>
                </a:lnTo>
                <a:lnTo>
                  <a:pt x="280415" y="182880"/>
                </a:lnTo>
                <a:lnTo>
                  <a:pt x="240791" y="195072"/>
                </a:lnTo>
                <a:lnTo>
                  <a:pt x="228600" y="225551"/>
                </a:lnTo>
                <a:lnTo>
                  <a:pt x="229195" y="233910"/>
                </a:lnTo>
                <a:lnTo>
                  <a:pt x="260913" y="263056"/>
                </a:lnTo>
                <a:lnTo>
                  <a:pt x="269747" y="263652"/>
                </a:lnTo>
                <a:lnTo>
                  <a:pt x="311921" y="263652"/>
                </a:lnTo>
                <a:lnTo>
                  <a:pt x="306324" y="268224"/>
                </a:lnTo>
                <a:lnTo>
                  <a:pt x="297156" y="273105"/>
                </a:lnTo>
                <a:lnTo>
                  <a:pt x="287845" y="276415"/>
                </a:lnTo>
                <a:lnTo>
                  <a:pt x="278249" y="278296"/>
                </a:lnTo>
                <a:lnTo>
                  <a:pt x="268224" y="278891"/>
                </a:lnTo>
                <a:close/>
              </a:path>
              <a:path w="4377055" h="309879">
                <a:moveTo>
                  <a:pt x="311921" y="263652"/>
                </a:moveTo>
                <a:lnTo>
                  <a:pt x="269747" y="263652"/>
                </a:lnTo>
                <a:lnTo>
                  <a:pt x="282868" y="262485"/>
                </a:lnTo>
                <a:lnTo>
                  <a:pt x="294703" y="258889"/>
                </a:lnTo>
                <a:lnTo>
                  <a:pt x="327659" y="220980"/>
                </a:lnTo>
                <a:lnTo>
                  <a:pt x="332231" y="193548"/>
                </a:lnTo>
                <a:lnTo>
                  <a:pt x="332231" y="175260"/>
                </a:lnTo>
                <a:lnTo>
                  <a:pt x="348996" y="175260"/>
                </a:lnTo>
                <a:lnTo>
                  <a:pt x="348996" y="237744"/>
                </a:lnTo>
                <a:lnTo>
                  <a:pt x="330707" y="237744"/>
                </a:lnTo>
                <a:lnTo>
                  <a:pt x="326469" y="246578"/>
                </a:lnTo>
                <a:lnTo>
                  <a:pt x="320801" y="254698"/>
                </a:lnTo>
                <a:lnTo>
                  <a:pt x="313991" y="261961"/>
                </a:lnTo>
                <a:lnTo>
                  <a:pt x="311921" y="263652"/>
                </a:lnTo>
                <a:close/>
              </a:path>
              <a:path w="4377055" h="309879">
                <a:moveTo>
                  <a:pt x="348996" y="274320"/>
                </a:moveTo>
                <a:lnTo>
                  <a:pt x="332231" y="274320"/>
                </a:lnTo>
                <a:lnTo>
                  <a:pt x="332231" y="237744"/>
                </a:lnTo>
                <a:lnTo>
                  <a:pt x="348996" y="237744"/>
                </a:lnTo>
                <a:lnTo>
                  <a:pt x="348996" y="274320"/>
                </a:lnTo>
                <a:close/>
              </a:path>
              <a:path w="4377055" h="309879">
                <a:moveTo>
                  <a:pt x="4299204" y="278891"/>
                </a:moveTo>
                <a:lnTo>
                  <a:pt x="4260627" y="267271"/>
                </a:lnTo>
                <a:lnTo>
                  <a:pt x="4244340" y="248412"/>
                </a:lnTo>
                <a:lnTo>
                  <a:pt x="4239172" y="240982"/>
                </a:lnTo>
                <a:lnTo>
                  <a:pt x="4226861" y="200120"/>
                </a:lnTo>
                <a:lnTo>
                  <a:pt x="4223004" y="161544"/>
                </a:lnTo>
                <a:lnTo>
                  <a:pt x="4223551" y="144708"/>
                </a:lnTo>
                <a:lnTo>
                  <a:pt x="4230624" y="99060"/>
                </a:lnTo>
                <a:lnTo>
                  <a:pt x="4244125" y="62412"/>
                </a:lnTo>
                <a:lnTo>
                  <a:pt x="4272081" y="27384"/>
                </a:lnTo>
                <a:lnTo>
                  <a:pt x="4313062" y="11263"/>
                </a:lnTo>
                <a:lnTo>
                  <a:pt x="4325112" y="10667"/>
                </a:lnTo>
                <a:lnTo>
                  <a:pt x="4335113" y="11191"/>
                </a:lnTo>
                <a:lnTo>
                  <a:pt x="4344543" y="12573"/>
                </a:lnTo>
                <a:lnTo>
                  <a:pt x="4353401" y="14525"/>
                </a:lnTo>
                <a:lnTo>
                  <a:pt x="4361688" y="16764"/>
                </a:lnTo>
                <a:lnTo>
                  <a:pt x="4361688" y="25908"/>
                </a:lnTo>
                <a:lnTo>
                  <a:pt x="4323588" y="25908"/>
                </a:lnTo>
                <a:lnTo>
                  <a:pt x="4314467" y="26479"/>
                </a:lnTo>
                <a:lnTo>
                  <a:pt x="4275010" y="46482"/>
                </a:lnTo>
                <a:lnTo>
                  <a:pt x="4253674" y="80772"/>
                </a:lnTo>
                <a:lnTo>
                  <a:pt x="4242422" y="128587"/>
                </a:lnTo>
                <a:lnTo>
                  <a:pt x="4241292" y="155448"/>
                </a:lnTo>
                <a:lnTo>
                  <a:pt x="4253179" y="155448"/>
                </a:lnTo>
                <a:lnTo>
                  <a:pt x="4250435" y="160020"/>
                </a:lnTo>
                <a:lnTo>
                  <a:pt x="4247388" y="167639"/>
                </a:lnTo>
                <a:lnTo>
                  <a:pt x="4244340" y="173736"/>
                </a:lnTo>
                <a:lnTo>
                  <a:pt x="4242816" y="181356"/>
                </a:lnTo>
                <a:lnTo>
                  <a:pt x="4242816" y="188976"/>
                </a:lnTo>
                <a:lnTo>
                  <a:pt x="4243101" y="196715"/>
                </a:lnTo>
                <a:lnTo>
                  <a:pt x="4254888" y="236577"/>
                </a:lnTo>
                <a:lnTo>
                  <a:pt x="4276344" y="257556"/>
                </a:lnTo>
                <a:lnTo>
                  <a:pt x="4283963" y="262127"/>
                </a:lnTo>
                <a:lnTo>
                  <a:pt x="4291584" y="263652"/>
                </a:lnTo>
                <a:lnTo>
                  <a:pt x="4345355" y="263652"/>
                </a:lnTo>
                <a:lnTo>
                  <a:pt x="4343971" y="264795"/>
                </a:lnTo>
                <a:lnTo>
                  <a:pt x="4308062" y="278582"/>
                </a:lnTo>
                <a:lnTo>
                  <a:pt x="4299204" y="278891"/>
                </a:lnTo>
                <a:close/>
              </a:path>
              <a:path w="4377055" h="309879">
                <a:moveTo>
                  <a:pt x="4361688" y="35051"/>
                </a:moveTo>
                <a:lnTo>
                  <a:pt x="4352520" y="31051"/>
                </a:lnTo>
                <a:lnTo>
                  <a:pt x="4343209" y="28194"/>
                </a:lnTo>
                <a:lnTo>
                  <a:pt x="4333613" y="26479"/>
                </a:lnTo>
                <a:lnTo>
                  <a:pt x="4323588" y="25908"/>
                </a:lnTo>
                <a:lnTo>
                  <a:pt x="4361688" y="25908"/>
                </a:lnTo>
                <a:lnTo>
                  <a:pt x="4361688" y="35051"/>
                </a:lnTo>
                <a:close/>
              </a:path>
              <a:path w="4377055" h="309879">
                <a:moveTo>
                  <a:pt x="4253179" y="155448"/>
                </a:moveTo>
                <a:lnTo>
                  <a:pt x="4241292" y="155448"/>
                </a:lnTo>
                <a:lnTo>
                  <a:pt x="4252388" y="136564"/>
                </a:lnTo>
                <a:lnTo>
                  <a:pt x="4267200" y="123253"/>
                </a:lnTo>
                <a:lnTo>
                  <a:pt x="4285440" y="115371"/>
                </a:lnTo>
                <a:lnTo>
                  <a:pt x="4306824" y="112776"/>
                </a:lnTo>
                <a:lnTo>
                  <a:pt x="4314563" y="113085"/>
                </a:lnTo>
                <a:lnTo>
                  <a:pt x="4349797" y="128016"/>
                </a:lnTo>
                <a:lnTo>
                  <a:pt x="4294632" y="128016"/>
                </a:lnTo>
                <a:lnTo>
                  <a:pt x="4285488" y="129539"/>
                </a:lnTo>
                <a:lnTo>
                  <a:pt x="4279392" y="132587"/>
                </a:lnTo>
                <a:lnTo>
                  <a:pt x="4271772" y="137160"/>
                </a:lnTo>
                <a:lnTo>
                  <a:pt x="4259580" y="146304"/>
                </a:lnTo>
                <a:lnTo>
                  <a:pt x="4255008" y="152400"/>
                </a:lnTo>
                <a:lnTo>
                  <a:pt x="4253179" y="155448"/>
                </a:lnTo>
                <a:close/>
              </a:path>
              <a:path w="4377055" h="309879">
                <a:moveTo>
                  <a:pt x="4345355" y="263652"/>
                </a:moveTo>
                <a:lnTo>
                  <a:pt x="4309872" y="263652"/>
                </a:lnTo>
                <a:lnTo>
                  <a:pt x="4317492" y="262127"/>
                </a:lnTo>
                <a:lnTo>
                  <a:pt x="4323588" y="259080"/>
                </a:lnTo>
                <a:lnTo>
                  <a:pt x="4352544" y="231648"/>
                </a:lnTo>
                <a:lnTo>
                  <a:pt x="4360163" y="195072"/>
                </a:lnTo>
                <a:lnTo>
                  <a:pt x="4359909" y="188976"/>
                </a:lnTo>
                <a:lnTo>
                  <a:pt x="4344924" y="146304"/>
                </a:lnTo>
                <a:lnTo>
                  <a:pt x="4311395" y="128016"/>
                </a:lnTo>
                <a:lnTo>
                  <a:pt x="4349797" y="128016"/>
                </a:lnTo>
                <a:lnTo>
                  <a:pt x="4372356" y="161544"/>
                </a:lnTo>
                <a:lnTo>
                  <a:pt x="4376928" y="192024"/>
                </a:lnTo>
                <a:lnTo>
                  <a:pt x="4376618" y="201144"/>
                </a:lnTo>
                <a:lnTo>
                  <a:pt x="4364355" y="241935"/>
                </a:lnTo>
                <a:lnTo>
                  <a:pt x="4349853" y="259937"/>
                </a:lnTo>
                <a:lnTo>
                  <a:pt x="4345355" y="263652"/>
                </a:lnTo>
                <a:close/>
              </a:path>
              <a:path w="4377055" h="309879">
                <a:moveTo>
                  <a:pt x="3375659" y="278891"/>
                </a:moveTo>
                <a:lnTo>
                  <a:pt x="3329797" y="264104"/>
                </a:lnTo>
                <a:lnTo>
                  <a:pt x="3300603" y="222313"/>
                </a:lnTo>
                <a:lnTo>
                  <a:pt x="3294888" y="181356"/>
                </a:lnTo>
                <a:lnTo>
                  <a:pt x="3296554" y="161639"/>
                </a:lnTo>
                <a:lnTo>
                  <a:pt x="3319272" y="112776"/>
                </a:lnTo>
                <a:lnTo>
                  <a:pt x="3361277" y="87058"/>
                </a:lnTo>
                <a:lnTo>
                  <a:pt x="3378707" y="85344"/>
                </a:lnTo>
                <a:lnTo>
                  <a:pt x="3394971" y="86796"/>
                </a:lnTo>
                <a:lnTo>
                  <a:pt x="3409378" y="91249"/>
                </a:lnTo>
                <a:lnTo>
                  <a:pt x="3421784" y="98845"/>
                </a:lnTo>
                <a:lnTo>
                  <a:pt x="3423424" y="100584"/>
                </a:lnTo>
                <a:lnTo>
                  <a:pt x="3377184" y="100584"/>
                </a:lnTo>
                <a:lnTo>
                  <a:pt x="3365158" y="101488"/>
                </a:lnTo>
                <a:lnTo>
                  <a:pt x="3327106" y="127349"/>
                </a:lnTo>
                <a:lnTo>
                  <a:pt x="3313176" y="167639"/>
                </a:lnTo>
                <a:lnTo>
                  <a:pt x="3449893" y="167639"/>
                </a:lnTo>
                <a:lnTo>
                  <a:pt x="3450335" y="175260"/>
                </a:lnTo>
                <a:lnTo>
                  <a:pt x="3450335" y="182880"/>
                </a:lnTo>
                <a:lnTo>
                  <a:pt x="3313176" y="182880"/>
                </a:lnTo>
                <a:lnTo>
                  <a:pt x="3314295" y="201168"/>
                </a:lnTo>
                <a:lnTo>
                  <a:pt x="3329940" y="242316"/>
                </a:lnTo>
                <a:lnTo>
                  <a:pt x="3364444" y="262247"/>
                </a:lnTo>
                <a:lnTo>
                  <a:pt x="3378707" y="263652"/>
                </a:lnTo>
                <a:lnTo>
                  <a:pt x="3431872" y="263652"/>
                </a:lnTo>
                <a:lnTo>
                  <a:pt x="3424523" y="267962"/>
                </a:lnTo>
                <a:lnTo>
                  <a:pt x="3408806" y="274129"/>
                </a:lnTo>
                <a:lnTo>
                  <a:pt x="3392519" y="277725"/>
                </a:lnTo>
                <a:lnTo>
                  <a:pt x="3375659" y="278891"/>
                </a:lnTo>
                <a:close/>
              </a:path>
              <a:path w="4377055" h="309879">
                <a:moveTo>
                  <a:pt x="3449893" y="167639"/>
                </a:moveTo>
                <a:lnTo>
                  <a:pt x="3432048" y="167639"/>
                </a:lnTo>
                <a:lnTo>
                  <a:pt x="3431166" y="152495"/>
                </a:lnTo>
                <a:lnTo>
                  <a:pt x="3428428" y="139064"/>
                </a:lnTo>
                <a:lnTo>
                  <a:pt x="3399853" y="104965"/>
                </a:lnTo>
                <a:lnTo>
                  <a:pt x="3377184" y="100584"/>
                </a:lnTo>
                <a:lnTo>
                  <a:pt x="3423424" y="100584"/>
                </a:lnTo>
                <a:lnTo>
                  <a:pt x="3432048" y="109728"/>
                </a:lnTo>
                <a:lnTo>
                  <a:pt x="3440049" y="122539"/>
                </a:lnTo>
                <a:lnTo>
                  <a:pt x="3445763" y="137922"/>
                </a:lnTo>
                <a:lnTo>
                  <a:pt x="3449192" y="155590"/>
                </a:lnTo>
                <a:lnTo>
                  <a:pt x="3449893" y="167639"/>
                </a:lnTo>
                <a:close/>
              </a:path>
              <a:path w="4377055" h="309879">
                <a:moveTo>
                  <a:pt x="3431872" y="263652"/>
                </a:moveTo>
                <a:lnTo>
                  <a:pt x="3378707" y="263652"/>
                </a:lnTo>
                <a:lnTo>
                  <a:pt x="3394448" y="262223"/>
                </a:lnTo>
                <a:lnTo>
                  <a:pt x="3409759" y="257937"/>
                </a:lnTo>
                <a:lnTo>
                  <a:pt x="3424785" y="250793"/>
                </a:lnTo>
                <a:lnTo>
                  <a:pt x="3439667" y="240792"/>
                </a:lnTo>
                <a:lnTo>
                  <a:pt x="3439667" y="259080"/>
                </a:lnTo>
                <a:lnTo>
                  <a:pt x="3431872" y="263652"/>
                </a:lnTo>
                <a:close/>
              </a:path>
              <a:path w="4377055" h="309879">
                <a:moveTo>
                  <a:pt x="2875788" y="278891"/>
                </a:moveTo>
                <a:lnTo>
                  <a:pt x="2829925" y="264104"/>
                </a:lnTo>
                <a:lnTo>
                  <a:pt x="2800730" y="222313"/>
                </a:lnTo>
                <a:lnTo>
                  <a:pt x="2795016" y="181356"/>
                </a:lnTo>
                <a:lnTo>
                  <a:pt x="2796682" y="161639"/>
                </a:lnTo>
                <a:lnTo>
                  <a:pt x="2819400" y="112776"/>
                </a:lnTo>
                <a:lnTo>
                  <a:pt x="2861405" y="87058"/>
                </a:lnTo>
                <a:lnTo>
                  <a:pt x="2878835" y="85344"/>
                </a:lnTo>
                <a:lnTo>
                  <a:pt x="2895099" y="86796"/>
                </a:lnTo>
                <a:lnTo>
                  <a:pt x="2909506" y="91249"/>
                </a:lnTo>
                <a:lnTo>
                  <a:pt x="2921912" y="98845"/>
                </a:lnTo>
                <a:lnTo>
                  <a:pt x="2923552" y="100584"/>
                </a:lnTo>
                <a:lnTo>
                  <a:pt x="2877312" y="100584"/>
                </a:lnTo>
                <a:lnTo>
                  <a:pt x="2865286" y="101488"/>
                </a:lnTo>
                <a:lnTo>
                  <a:pt x="2827234" y="127349"/>
                </a:lnTo>
                <a:lnTo>
                  <a:pt x="2813304" y="167639"/>
                </a:lnTo>
                <a:lnTo>
                  <a:pt x="2950021" y="167639"/>
                </a:lnTo>
                <a:lnTo>
                  <a:pt x="2950463" y="175260"/>
                </a:lnTo>
                <a:lnTo>
                  <a:pt x="2950463" y="182880"/>
                </a:lnTo>
                <a:lnTo>
                  <a:pt x="2813304" y="182880"/>
                </a:lnTo>
                <a:lnTo>
                  <a:pt x="2814423" y="201168"/>
                </a:lnTo>
                <a:lnTo>
                  <a:pt x="2830067" y="242316"/>
                </a:lnTo>
                <a:lnTo>
                  <a:pt x="2864572" y="262247"/>
                </a:lnTo>
                <a:lnTo>
                  <a:pt x="2878835" y="263652"/>
                </a:lnTo>
                <a:lnTo>
                  <a:pt x="2932000" y="263652"/>
                </a:lnTo>
                <a:lnTo>
                  <a:pt x="2924651" y="267962"/>
                </a:lnTo>
                <a:lnTo>
                  <a:pt x="2908934" y="274129"/>
                </a:lnTo>
                <a:lnTo>
                  <a:pt x="2892647" y="277725"/>
                </a:lnTo>
                <a:lnTo>
                  <a:pt x="2875788" y="278891"/>
                </a:lnTo>
                <a:close/>
              </a:path>
              <a:path w="4377055" h="309879">
                <a:moveTo>
                  <a:pt x="2950021" y="167639"/>
                </a:moveTo>
                <a:lnTo>
                  <a:pt x="2932176" y="167639"/>
                </a:lnTo>
                <a:lnTo>
                  <a:pt x="2931294" y="152495"/>
                </a:lnTo>
                <a:lnTo>
                  <a:pt x="2928556" y="139064"/>
                </a:lnTo>
                <a:lnTo>
                  <a:pt x="2899981" y="104965"/>
                </a:lnTo>
                <a:lnTo>
                  <a:pt x="2877312" y="100584"/>
                </a:lnTo>
                <a:lnTo>
                  <a:pt x="2923552" y="100584"/>
                </a:lnTo>
                <a:lnTo>
                  <a:pt x="2932176" y="109728"/>
                </a:lnTo>
                <a:lnTo>
                  <a:pt x="2940177" y="122539"/>
                </a:lnTo>
                <a:lnTo>
                  <a:pt x="2945891" y="137922"/>
                </a:lnTo>
                <a:lnTo>
                  <a:pt x="2949320" y="155590"/>
                </a:lnTo>
                <a:lnTo>
                  <a:pt x="2950021" y="167639"/>
                </a:lnTo>
                <a:close/>
              </a:path>
              <a:path w="4377055" h="309879">
                <a:moveTo>
                  <a:pt x="2932000" y="263652"/>
                </a:moveTo>
                <a:lnTo>
                  <a:pt x="2878835" y="263652"/>
                </a:lnTo>
                <a:lnTo>
                  <a:pt x="2894576" y="262223"/>
                </a:lnTo>
                <a:lnTo>
                  <a:pt x="2909887" y="257937"/>
                </a:lnTo>
                <a:lnTo>
                  <a:pt x="2924913" y="250793"/>
                </a:lnTo>
                <a:lnTo>
                  <a:pt x="2939795" y="240792"/>
                </a:lnTo>
                <a:lnTo>
                  <a:pt x="2939795" y="259080"/>
                </a:lnTo>
                <a:lnTo>
                  <a:pt x="2932000" y="263652"/>
                </a:lnTo>
                <a:close/>
              </a:path>
              <a:path w="4377055" h="309879">
                <a:moveTo>
                  <a:pt x="1296924" y="278891"/>
                </a:moveTo>
                <a:lnTo>
                  <a:pt x="1251061" y="264104"/>
                </a:lnTo>
                <a:lnTo>
                  <a:pt x="1221866" y="222313"/>
                </a:lnTo>
                <a:lnTo>
                  <a:pt x="1216152" y="181356"/>
                </a:lnTo>
                <a:lnTo>
                  <a:pt x="1217818" y="161639"/>
                </a:lnTo>
                <a:lnTo>
                  <a:pt x="1240535" y="112776"/>
                </a:lnTo>
                <a:lnTo>
                  <a:pt x="1282541" y="87058"/>
                </a:lnTo>
                <a:lnTo>
                  <a:pt x="1299971" y="85344"/>
                </a:lnTo>
                <a:lnTo>
                  <a:pt x="1316235" y="86796"/>
                </a:lnTo>
                <a:lnTo>
                  <a:pt x="1330642" y="91249"/>
                </a:lnTo>
                <a:lnTo>
                  <a:pt x="1343048" y="98845"/>
                </a:lnTo>
                <a:lnTo>
                  <a:pt x="1344688" y="100584"/>
                </a:lnTo>
                <a:lnTo>
                  <a:pt x="1298448" y="100584"/>
                </a:lnTo>
                <a:lnTo>
                  <a:pt x="1286422" y="101488"/>
                </a:lnTo>
                <a:lnTo>
                  <a:pt x="1248370" y="127349"/>
                </a:lnTo>
                <a:lnTo>
                  <a:pt x="1234439" y="167639"/>
                </a:lnTo>
                <a:lnTo>
                  <a:pt x="1371157" y="167639"/>
                </a:lnTo>
                <a:lnTo>
                  <a:pt x="1371600" y="175260"/>
                </a:lnTo>
                <a:lnTo>
                  <a:pt x="1371600" y="182880"/>
                </a:lnTo>
                <a:lnTo>
                  <a:pt x="1234439" y="182880"/>
                </a:lnTo>
                <a:lnTo>
                  <a:pt x="1235559" y="201168"/>
                </a:lnTo>
                <a:lnTo>
                  <a:pt x="1251203" y="242316"/>
                </a:lnTo>
                <a:lnTo>
                  <a:pt x="1285708" y="262247"/>
                </a:lnTo>
                <a:lnTo>
                  <a:pt x="1299971" y="263652"/>
                </a:lnTo>
                <a:lnTo>
                  <a:pt x="1353136" y="263652"/>
                </a:lnTo>
                <a:lnTo>
                  <a:pt x="1345787" y="267962"/>
                </a:lnTo>
                <a:lnTo>
                  <a:pt x="1330070" y="274129"/>
                </a:lnTo>
                <a:lnTo>
                  <a:pt x="1313783" y="277725"/>
                </a:lnTo>
                <a:lnTo>
                  <a:pt x="1296924" y="278891"/>
                </a:lnTo>
                <a:close/>
              </a:path>
              <a:path w="4377055" h="309879">
                <a:moveTo>
                  <a:pt x="1371157" y="167639"/>
                </a:moveTo>
                <a:lnTo>
                  <a:pt x="1353312" y="167639"/>
                </a:lnTo>
                <a:lnTo>
                  <a:pt x="1352430" y="152495"/>
                </a:lnTo>
                <a:lnTo>
                  <a:pt x="1349692" y="139064"/>
                </a:lnTo>
                <a:lnTo>
                  <a:pt x="1321117" y="104965"/>
                </a:lnTo>
                <a:lnTo>
                  <a:pt x="1298448" y="100584"/>
                </a:lnTo>
                <a:lnTo>
                  <a:pt x="1344688" y="100584"/>
                </a:lnTo>
                <a:lnTo>
                  <a:pt x="1353312" y="109728"/>
                </a:lnTo>
                <a:lnTo>
                  <a:pt x="1361313" y="122539"/>
                </a:lnTo>
                <a:lnTo>
                  <a:pt x="1367027" y="137922"/>
                </a:lnTo>
                <a:lnTo>
                  <a:pt x="1370456" y="155590"/>
                </a:lnTo>
                <a:lnTo>
                  <a:pt x="1371157" y="167639"/>
                </a:lnTo>
                <a:close/>
              </a:path>
              <a:path w="4377055" h="309879">
                <a:moveTo>
                  <a:pt x="1353136" y="263652"/>
                </a:moveTo>
                <a:lnTo>
                  <a:pt x="1299971" y="263652"/>
                </a:lnTo>
                <a:lnTo>
                  <a:pt x="1315712" y="262223"/>
                </a:lnTo>
                <a:lnTo>
                  <a:pt x="1331023" y="257937"/>
                </a:lnTo>
                <a:lnTo>
                  <a:pt x="1346049" y="250793"/>
                </a:lnTo>
                <a:lnTo>
                  <a:pt x="1360932" y="240792"/>
                </a:lnTo>
                <a:lnTo>
                  <a:pt x="1360932" y="259080"/>
                </a:lnTo>
                <a:lnTo>
                  <a:pt x="1353136" y="263652"/>
                </a:lnTo>
                <a:close/>
              </a:path>
              <a:path w="4377055" h="309879">
                <a:moveTo>
                  <a:pt x="713232" y="274320"/>
                </a:moveTo>
                <a:lnTo>
                  <a:pt x="696467" y="274320"/>
                </a:lnTo>
                <a:lnTo>
                  <a:pt x="696467" y="0"/>
                </a:lnTo>
                <a:lnTo>
                  <a:pt x="713232" y="0"/>
                </a:lnTo>
                <a:lnTo>
                  <a:pt x="713232" y="128016"/>
                </a:lnTo>
                <a:lnTo>
                  <a:pt x="727115" y="128016"/>
                </a:lnTo>
                <a:lnTo>
                  <a:pt x="723518" y="132992"/>
                </a:lnTo>
                <a:lnTo>
                  <a:pt x="717803" y="145351"/>
                </a:lnTo>
                <a:lnTo>
                  <a:pt x="714375" y="158567"/>
                </a:lnTo>
                <a:lnTo>
                  <a:pt x="713232" y="172212"/>
                </a:lnTo>
                <a:lnTo>
                  <a:pt x="713285" y="197215"/>
                </a:lnTo>
                <a:lnTo>
                  <a:pt x="714375" y="209764"/>
                </a:lnTo>
                <a:lnTo>
                  <a:pt x="717804" y="221932"/>
                </a:lnTo>
                <a:lnTo>
                  <a:pt x="723519" y="233243"/>
                </a:lnTo>
                <a:lnTo>
                  <a:pt x="730369" y="242316"/>
                </a:lnTo>
                <a:lnTo>
                  <a:pt x="713232" y="242316"/>
                </a:lnTo>
                <a:lnTo>
                  <a:pt x="713232" y="274320"/>
                </a:lnTo>
                <a:close/>
              </a:path>
              <a:path w="4377055" h="309879">
                <a:moveTo>
                  <a:pt x="727115" y="128016"/>
                </a:moveTo>
                <a:lnTo>
                  <a:pt x="714755" y="128016"/>
                </a:lnTo>
                <a:lnTo>
                  <a:pt x="719899" y="118300"/>
                </a:lnTo>
                <a:lnTo>
                  <a:pt x="751617" y="91130"/>
                </a:lnTo>
                <a:lnTo>
                  <a:pt x="783335" y="85344"/>
                </a:lnTo>
                <a:lnTo>
                  <a:pt x="800480" y="86796"/>
                </a:lnTo>
                <a:lnTo>
                  <a:pt x="815339" y="91249"/>
                </a:lnTo>
                <a:lnTo>
                  <a:pt x="827913" y="98845"/>
                </a:lnTo>
                <a:lnTo>
                  <a:pt x="829556" y="100584"/>
                </a:lnTo>
                <a:lnTo>
                  <a:pt x="781812" y="100584"/>
                </a:lnTo>
                <a:lnTo>
                  <a:pt x="766667" y="101774"/>
                </a:lnTo>
                <a:lnTo>
                  <a:pt x="753237" y="105537"/>
                </a:lnTo>
                <a:lnTo>
                  <a:pt x="741521" y="112156"/>
                </a:lnTo>
                <a:lnTo>
                  <a:pt x="731519" y="121920"/>
                </a:lnTo>
                <a:lnTo>
                  <a:pt x="727115" y="128016"/>
                </a:lnTo>
                <a:close/>
              </a:path>
              <a:path w="4377055" h="309879">
                <a:moveTo>
                  <a:pt x="821571" y="263652"/>
                </a:moveTo>
                <a:lnTo>
                  <a:pt x="777239" y="263652"/>
                </a:lnTo>
                <a:lnTo>
                  <a:pt x="790384" y="262199"/>
                </a:lnTo>
                <a:lnTo>
                  <a:pt x="802385" y="257746"/>
                </a:lnTo>
                <a:lnTo>
                  <a:pt x="830961" y="226695"/>
                </a:lnTo>
                <a:lnTo>
                  <a:pt x="841248" y="175260"/>
                </a:lnTo>
                <a:lnTo>
                  <a:pt x="840128" y="158972"/>
                </a:lnTo>
                <a:lnTo>
                  <a:pt x="824484" y="120396"/>
                </a:lnTo>
                <a:lnTo>
                  <a:pt x="781812" y="100584"/>
                </a:lnTo>
                <a:lnTo>
                  <a:pt x="829556" y="100584"/>
                </a:lnTo>
                <a:lnTo>
                  <a:pt x="853249" y="137922"/>
                </a:lnTo>
                <a:lnTo>
                  <a:pt x="858012" y="175260"/>
                </a:lnTo>
                <a:lnTo>
                  <a:pt x="856583" y="197215"/>
                </a:lnTo>
                <a:lnTo>
                  <a:pt x="852296" y="217170"/>
                </a:lnTo>
                <a:lnTo>
                  <a:pt x="845153" y="234838"/>
                </a:lnTo>
                <a:lnTo>
                  <a:pt x="835151" y="249936"/>
                </a:lnTo>
                <a:lnTo>
                  <a:pt x="822864" y="262818"/>
                </a:lnTo>
                <a:lnTo>
                  <a:pt x="821571" y="263652"/>
                </a:lnTo>
                <a:close/>
              </a:path>
              <a:path w="4377055" h="309879">
                <a:moveTo>
                  <a:pt x="775716" y="278891"/>
                </a:moveTo>
                <a:lnTo>
                  <a:pt x="756332" y="276605"/>
                </a:lnTo>
                <a:lnTo>
                  <a:pt x="739521" y="269748"/>
                </a:lnTo>
                <a:lnTo>
                  <a:pt x="725566" y="258317"/>
                </a:lnTo>
                <a:lnTo>
                  <a:pt x="714755" y="242316"/>
                </a:lnTo>
                <a:lnTo>
                  <a:pt x="730369" y="242316"/>
                </a:lnTo>
                <a:lnTo>
                  <a:pt x="731519" y="243839"/>
                </a:lnTo>
                <a:lnTo>
                  <a:pt x="740378" y="252722"/>
                </a:lnTo>
                <a:lnTo>
                  <a:pt x="750951" y="258889"/>
                </a:lnTo>
                <a:lnTo>
                  <a:pt x="763238" y="262485"/>
                </a:lnTo>
                <a:lnTo>
                  <a:pt x="777239" y="263652"/>
                </a:lnTo>
                <a:lnTo>
                  <a:pt x="821571" y="263652"/>
                </a:lnTo>
                <a:lnTo>
                  <a:pt x="808863" y="271843"/>
                </a:lnTo>
                <a:lnTo>
                  <a:pt x="793146" y="277153"/>
                </a:lnTo>
                <a:lnTo>
                  <a:pt x="775716" y="278891"/>
                </a:lnTo>
                <a:close/>
              </a:path>
              <a:path w="4377055" h="309879">
                <a:moveTo>
                  <a:pt x="161544" y="118872"/>
                </a:moveTo>
                <a:lnTo>
                  <a:pt x="146304" y="118872"/>
                </a:lnTo>
                <a:lnTo>
                  <a:pt x="146304" y="0"/>
                </a:lnTo>
                <a:lnTo>
                  <a:pt x="161544" y="0"/>
                </a:lnTo>
                <a:lnTo>
                  <a:pt x="161544" y="118872"/>
                </a:lnTo>
                <a:close/>
              </a:path>
              <a:path w="4377055" h="309879">
                <a:moveTo>
                  <a:pt x="77724" y="278891"/>
                </a:moveTo>
                <a:lnTo>
                  <a:pt x="34004" y="265390"/>
                </a:lnTo>
                <a:lnTo>
                  <a:pt x="5714" y="224790"/>
                </a:lnTo>
                <a:lnTo>
                  <a:pt x="0" y="185928"/>
                </a:lnTo>
                <a:lnTo>
                  <a:pt x="1666" y="164211"/>
                </a:lnTo>
                <a:lnTo>
                  <a:pt x="14144" y="127635"/>
                </a:lnTo>
                <a:lnTo>
                  <a:pt x="51435" y="92201"/>
                </a:lnTo>
                <a:lnTo>
                  <a:pt x="85343" y="85344"/>
                </a:lnTo>
                <a:lnTo>
                  <a:pt x="104489" y="87368"/>
                </a:lnTo>
                <a:lnTo>
                  <a:pt x="120776" y="93535"/>
                </a:lnTo>
                <a:lnTo>
                  <a:pt x="129832" y="100584"/>
                </a:lnTo>
                <a:lnTo>
                  <a:pt x="85343" y="100584"/>
                </a:lnTo>
                <a:lnTo>
                  <a:pt x="71294" y="101988"/>
                </a:lnTo>
                <a:lnTo>
                  <a:pt x="36575" y="121920"/>
                </a:lnTo>
                <a:lnTo>
                  <a:pt x="19431" y="165211"/>
                </a:lnTo>
                <a:lnTo>
                  <a:pt x="18287" y="184404"/>
                </a:lnTo>
                <a:lnTo>
                  <a:pt x="19407" y="201810"/>
                </a:lnTo>
                <a:lnTo>
                  <a:pt x="35051" y="242316"/>
                </a:lnTo>
                <a:lnTo>
                  <a:pt x="79247" y="263652"/>
                </a:lnTo>
                <a:lnTo>
                  <a:pt x="125708" y="263652"/>
                </a:lnTo>
                <a:lnTo>
                  <a:pt x="118871" y="268224"/>
                </a:lnTo>
                <a:lnTo>
                  <a:pt x="109442" y="273105"/>
                </a:lnTo>
                <a:lnTo>
                  <a:pt x="99441" y="276415"/>
                </a:lnTo>
                <a:lnTo>
                  <a:pt x="88868" y="278296"/>
                </a:lnTo>
                <a:lnTo>
                  <a:pt x="77724" y="278891"/>
                </a:lnTo>
                <a:close/>
              </a:path>
              <a:path w="4377055" h="309879">
                <a:moveTo>
                  <a:pt x="125708" y="263652"/>
                </a:moveTo>
                <a:lnTo>
                  <a:pt x="79247" y="263652"/>
                </a:lnTo>
                <a:lnTo>
                  <a:pt x="94368" y="262485"/>
                </a:lnTo>
                <a:lnTo>
                  <a:pt x="107632" y="258889"/>
                </a:lnTo>
                <a:lnTo>
                  <a:pt x="141731" y="222504"/>
                </a:lnTo>
                <a:lnTo>
                  <a:pt x="146304" y="196596"/>
                </a:lnTo>
                <a:lnTo>
                  <a:pt x="146304" y="161544"/>
                </a:lnTo>
                <a:lnTo>
                  <a:pt x="129539" y="117348"/>
                </a:lnTo>
                <a:lnTo>
                  <a:pt x="85343" y="100584"/>
                </a:lnTo>
                <a:lnTo>
                  <a:pt x="129832" y="100584"/>
                </a:lnTo>
                <a:lnTo>
                  <a:pt x="134207" y="103989"/>
                </a:lnTo>
                <a:lnTo>
                  <a:pt x="144780" y="118872"/>
                </a:lnTo>
                <a:lnTo>
                  <a:pt x="161544" y="118872"/>
                </a:lnTo>
                <a:lnTo>
                  <a:pt x="161544" y="240792"/>
                </a:lnTo>
                <a:lnTo>
                  <a:pt x="144780" y="240792"/>
                </a:lnTo>
                <a:lnTo>
                  <a:pt x="139660" y="249364"/>
                </a:lnTo>
                <a:lnTo>
                  <a:pt x="133540" y="256794"/>
                </a:lnTo>
                <a:lnTo>
                  <a:pt x="126563" y="263080"/>
                </a:lnTo>
                <a:lnTo>
                  <a:pt x="125708" y="263652"/>
                </a:lnTo>
                <a:close/>
              </a:path>
              <a:path w="4377055" h="309879">
                <a:moveTo>
                  <a:pt x="161544" y="274320"/>
                </a:moveTo>
                <a:lnTo>
                  <a:pt x="146304" y="274320"/>
                </a:lnTo>
                <a:lnTo>
                  <a:pt x="146304" y="240792"/>
                </a:lnTo>
                <a:lnTo>
                  <a:pt x="161544" y="240792"/>
                </a:lnTo>
                <a:lnTo>
                  <a:pt x="161544" y="274320"/>
                </a:lnTo>
                <a:close/>
              </a:path>
              <a:path w="4377055" h="309879">
                <a:moveTo>
                  <a:pt x="3201924" y="274320"/>
                </a:moveTo>
                <a:lnTo>
                  <a:pt x="3186684" y="274320"/>
                </a:lnTo>
                <a:lnTo>
                  <a:pt x="3115056" y="89916"/>
                </a:lnTo>
                <a:lnTo>
                  <a:pt x="3133344" y="89916"/>
                </a:lnTo>
                <a:lnTo>
                  <a:pt x="3189731" y="236220"/>
                </a:lnTo>
                <a:lnTo>
                  <a:pt x="3191256" y="243839"/>
                </a:lnTo>
                <a:lnTo>
                  <a:pt x="3194304" y="249936"/>
                </a:lnTo>
                <a:lnTo>
                  <a:pt x="3194304" y="256032"/>
                </a:lnTo>
                <a:lnTo>
                  <a:pt x="3209178" y="256032"/>
                </a:lnTo>
                <a:lnTo>
                  <a:pt x="3201924" y="274320"/>
                </a:lnTo>
                <a:close/>
              </a:path>
              <a:path w="4377055" h="309879">
                <a:moveTo>
                  <a:pt x="3209178" y="256032"/>
                </a:moveTo>
                <a:lnTo>
                  <a:pt x="3195828" y="256032"/>
                </a:lnTo>
                <a:lnTo>
                  <a:pt x="3197352" y="248412"/>
                </a:lnTo>
                <a:lnTo>
                  <a:pt x="3198876" y="242316"/>
                </a:lnTo>
                <a:lnTo>
                  <a:pt x="3200400" y="237744"/>
                </a:lnTo>
                <a:lnTo>
                  <a:pt x="3258312" y="89916"/>
                </a:lnTo>
                <a:lnTo>
                  <a:pt x="3275076" y="89916"/>
                </a:lnTo>
                <a:lnTo>
                  <a:pt x="3209178" y="256032"/>
                </a:lnTo>
                <a:close/>
              </a:path>
              <a:path w="4377055" h="309879">
                <a:moveTo>
                  <a:pt x="1533144" y="274320"/>
                </a:moveTo>
                <a:lnTo>
                  <a:pt x="1516379" y="274320"/>
                </a:lnTo>
                <a:lnTo>
                  <a:pt x="1516379" y="89916"/>
                </a:lnTo>
                <a:lnTo>
                  <a:pt x="1533144" y="89916"/>
                </a:lnTo>
                <a:lnTo>
                  <a:pt x="1533144" y="274320"/>
                </a:lnTo>
                <a:close/>
              </a:path>
              <a:path w="4377055" h="309879">
                <a:moveTo>
                  <a:pt x="3523889" y="131064"/>
                </a:moveTo>
                <a:lnTo>
                  <a:pt x="3512820" y="131064"/>
                </a:lnTo>
                <a:lnTo>
                  <a:pt x="3516796" y="120467"/>
                </a:lnTo>
                <a:lnTo>
                  <a:pt x="3548824" y="88582"/>
                </a:lnTo>
                <a:lnTo>
                  <a:pt x="3564635" y="85344"/>
                </a:lnTo>
                <a:lnTo>
                  <a:pt x="3572256" y="85344"/>
                </a:lnTo>
                <a:lnTo>
                  <a:pt x="3584448" y="88392"/>
                </a:lnTo>
                <a:lnTo>
                  <a:pt x="3584448" y="100584"/>
                </a:lnTo>
                <a:lnTo>
                  <a:pt x="3564635" y="100584"/>
                </a:lnTo>
                <a:lnTo>
                  <a:pt x="3553777" y="102012"/>
                </a:lnTo>
                <a:lnTo>
                  <a:pt x="3544061" y="106299"/>
                </a:lnTo>
                <a:lnTo>
                  <a:pt x="3535489" y="113442"/>
                </a:lnTo>
                <a:lnTo>
                  <a:pt x="3528059" y="123444"/>
                </a:lnTo>
                <a:lnTo>
                  <a:pt x="3523889" y="131064"/>
                </a:lnTo>
                <a:close/>
              </a:path>
              <a:path w="4377055" h="309879">
                <a:moveTo>
                  <a:pt x="3512820" y="274320"/>
                </a:moveTo>
                <a:lnTo>
                  <a:pt x="3496056" y="274320"/>
                </a:lnTo>
                <a:lnTo>
                  <a:pt x="3496056" y="89916"/>
                </a:lnTo>
                <a:lnTo>
                  <a:pt x="3512820" y="89916"/>
                </a:lnTo>
                <a:lnTo>
                  <a:pt x="3512820" y="131064"/>
                </a:lnTo>
                <a:lnTo>
                  <a:pt x="3523889" y="131064"/>
                </a:lnTo>
                <a:lnTo>
                  <a:pt x="3521178" y="136017"/>
                </a:lnTo>
                <a:lnTo>
                  <a:pt x="3516439" y="150876"/>
                </a:lnTo>
                <a:lnTo>
                  <a:pt x="3513701" y="168021"/>
                </a:lnTo>
                <a:lnTo>
                  <a:pt x="3512820" y="187451"/>
                </a:lnTo>
                <a:lnTo>
                  <a:pt x="3512820" y="274320"/>
                </a:lnTo>
                <a:close/>
              </a:path>
              <a:path w="4377055" h="309879">
                <a:moveTo>
                  <a:pt x="3584448" y="106680"/>
                </a:moveTo>
                <a:lnTo>
                  <a:pt x="3578352" y="102108"/>
                </a:lnTo>
                <a:lnTo>
                  <a:pt x="3572256" y="100584"/>
                </a:lnTo>
                <a:lnTo>
                  <a:pt x="3584448" y="100584"/>
                </a:lnTo>
                <a:lnTo>
                  <a:pt x="3584448" y="106680"/>
                </a:lnTo>
                <a:close/>
              </a:path>
              <a:path w="4377055" h="309879">
                <a:moveTo>
                  <a:pt x="3024017" y="131064"/>
                </a:moveTo>
                <a:lnTo>
                  <a:pt x="3012948" y="131064"/>
                </a:lnTo>
                <a:lnTo>
                  <a:pt x="3016924" y="120467"/>
                </a:lnTo>
                <a:lnTo>
                  <a:pt x="3048952" y="88582"/>
                </a:lnTo>
                <a:lnTo>
                  <a:pt x="3064763" y="85344"/>
                </a:lnTo>
                <a:lnTo>
                  <a:pt x="3072384" y="85344"/>
                </a:lnTo>
                <a:lnTo>
                  <a:pt x="3084576" y="88392"/>
                </a:lnTo>
                <a:lnTo>
                  <a:pt x="3084576" y="100584"/>
                </a:lnTo>
                <a:lnTo>
                  <a:pt x="3064763" y="100584"/>
                </a:lnTo>
                <a:lnTo>
                  <a:pt x="3053905" y="102012"/>
                </a:lnTo>
                <a:lnTo>
                  <a:pt x="3044190" y="106299"/>
                </a:lnTo>
                <a:lnTo>
                  <a:pt x="3035617" y="113442"/>
                </a:lnTo>
                <a:lnTo>
                  <a:pt x="3028188" y="123444"/>
                </a:lnTo>
                <a:lnTo>
                  <a:pt x="3024017" y="131064"/>
                </a:lnTo>
                <a:close/>
              </a:path>
              <a:path w="4377055" h="309879">
                <a:moveTo>
                  <a:pt x="3012948" y="274320"/>
                </a:moveTo>
                <a:lnTo>
                  <a:pt x="2996184" y="274320"/>
                </a:lnTo>
                <a:lnTo>
                  <a:pt x="2996184" y="89916"/>
                </a:lnTo>
                <a:lnTo>
                  <a:pt x="3012948" y="89916"/>
                </a:lnTo>
                <a:lnTo>
                  <a:pt x="3012948" y="131064"/>
                </a:lnTo>
                <a:lnTo>
                  <a:pt x="3024017" y="131064"/>
                </a:lnTo>
                <a:lnTo>
                  <a:pt x="3021306" y="136017"/>
                </a:lnTo>
                <a:lnTo>
                  <a:pt x="3016567" y="150876"/>
                </a:lnTo>
                <a:lnTo>
                  <a:pt x="3013829" y="168021"/>
                </a:lnTo>
                <a:lnTo>
                  <a:pt x="3012948" y="187451"/>
                </a:lnTo>
                <a:lnTo>
                  <a:pt x="3012948" y="274320"/>
                </a:lnTo>
                <a:close/>
              </a:path>
              <a:path w="4377055" h="309879">
                <a:moveTo>
                  <a:pt x="3084576" y="106680"/>
                </a:moveTo>
                <a:lnTo>
                  <a:pt x="3078479" y="102108"/>
                </a:lnTo>
                <a:lnTo>
                  <a:pt x="3072384" y="100584"/>
                </a:lnTo>
                <a:lnTo>
                  <a:pt x="3084576" y="100584"/>
                </a:lnTo>
                <a:lnTo>
                  <a:pt x="3084576" y="106680"/>
                </a:lnTo>
                <a:close/>
              </a:path>
              <a:path w="4377055" h="309879">
                <a:moveTo>
                  <a:pt x="1623927" y="123444"/>
                </a:moveTo>
                <a:lnTo>
                  <a:pt x="1610867" y="123444"/>
                </a:lnTo>
                <a:lnTo>
                  <a:pt x="1622345" y="106560"/>
                </a:lnTo>
                <a:lnTo>
                  <a:pt x="1636394" y="94678"/>
                </a:lnTo>
                <a:lnTo>
                  <a:pt x="1653301" y="87653"/>
                </a:lnTo>
                <a:lnTo>
                  <a:pt x="1673352" y="85344"/>
                </a:lnTo>
                <a:lnTo>
                  <a:pt x="1687353" y="86510"/>
                </a:lnTo>
                <a:lnTo>
                  <a:pt x="1699640" y="90106"/>
                </a:lnTo>
                <a:lnTo>
                  <a:pt x="1710213" y="96273"/>
                </a:lnTo>
                <a:lnTo>
                  <a:pt x="1714512" y="100584"/>
                </a:lnTo>
                <a:lnTo>
                  <a:pt x="1670303" y="100584"/>
                </a:lnTo>
                <a:lnTo>
                  <a:pt x="1658040" y="101750"/>
                </a:lnTo>
                <a:lnTo>
                  <a:pt x="1646491" y="105346"/>
                </a:lnTo>
                <a:lnTo>
                  <a:pt x="1635799" y="111513"/>
                </a:lnTo>
                <a:lnTo>
                  <a:pt x="1626107" y="120396"/>
                </a:lnTo>
                <a:lnTo>
                  <a:pt x="1623927" y="123444"/>
                </a:lnTo>
                <a:close/>
              </a:path>
              <a:path w="4377055" h="309879">
                <a:moveTo>
                  <a:pt x="1609344" y="274320"/>
                </a:moveTo>
                <a:lnTo>
                  <a:pt x="1592579" y="274320"/>
                </a:lnTo>
                <a:lnTo>
                  <a:pt x="1592579" y="89916"/>
                </a:lnTo>
                <a:lnTo>
                  <a:pt x="1609344" y="89916"/>
                </a:lnTo>
                <a:lnTo>
                  <a:pt x="1609344" y="123444"/>
                </a:lnTo>
                <a:lnTo>
                  <a:pt x="1623927" y="123444"/>
                </a:lnTo>
                <a:lnTo>
                  <a:pt x="1618988" y="130349"/>
                </a:lnTo>
                <a:lnTo>
                  <a:pt x="1613725" y="141732"/>
                </a:lnTo>
                <a:lnTo>
                  <a:pt x="1610463" y="154257"/>
                </a:lnTo>
                <a:lnTo>
                  <a:pt x="1609344" y="167639"/>
                </a:lnTo>
                <a:lnTo>
                  <a:pt x="1609344" y="274320"/>
                </a:lnTo>
                <a:close/>
              </a:path>
              <a:path w="4377055" h="309879">
                <a:moveTo>
                  <a:pt x="1735835" y="274320"/>
                </a:moveTo>
                <a:lnTo>
                  <a:pt x="1719072" y="274320"/>
                </a:lnTo>
                <a:lnTo>
                  <a:pt x="1719072" y="166116"/>
                </a:lnTo>
                <a:lnTo>
                  <a:pt x="1715952" y="137231"/>
                </a:lnTo>
                <a:lnTo>
                  <a:pt x="1706689" y="116776"/>
                </a:lnTo>
                <a:lnTo>
                  <a:pt x="1691425" y="104608"/>
                </a:lnTo>
                <a:lnTo>
                  <a:pt x="1670303" y="100584"/>
                </a:lnTo>
                <a:lnTo>
                  <a:pt x="1714512" y="100584"/>
                </a:lnTo>
                <a:lnTo>
                  <a:pt x="1734716" y="144375"/>
                </a:lnTo>
                <a:lnTo>
                  <a:pt x="1735835" y="161544"/>
                </a:lnTo>
                <a:lnTo>
                  <a:pt x="1735835" y="274320"/>
                </a:lnTo>
                <a:close/>
              </a:path>
              <a:path w="4377055" h="309879">
                <a:moveTo>
                  <a:pt x="1168693" y="263652"/>
                </a:moveTo>
                <a:lnTo>
                  <a:pt x="1123188" y="263652"/>
                </a:lnTo>
                <a:lnTo>
                  <a:pt x="1142309" y="261389"/>
                </a:lnTo>
                <a:lnTo>
                  <a:pt x="1156144" y="254698"/>
                </a:lnTo>
                <a:lnTo>
                  <a:pt x="1164550" y="243720"/>
                </a:lnTo>
                <a:lnTo>
                  <a:pt x="1167384" y="228600"/>
                </a:lnTo>
                <a:lnTo>
                  <a:pt x="1167384" y="219456"/>
                </a:lnTo>
                <a:lnTo>
                  <a:pt x="1164335" y="213360"/>
                </a:lnTo>
                <a:lnTo>
                  <a:pt x="1156716" y="207264"/>
                </a:lnTo>
                <a:lnTo>
                  <a:pt x="1151310" y="202692"/>
                </a:lnTo>
                <a:lnTo>
                  <a:pt x="1144333" y="198120"/>
                </a:lnTo>
                <a:lnTo>
                  <a:pt x="1135927" y="193548"/>
                </a:lnTo>
                <a:lnTo>
                  <a:pt x="1126235" y="188976"/>
                </a:lnTo>
                <a:lnTo>
                  <a:pt x="1113663" y="183261"/>
                </a:lnTo>
                <a:lnTo>
                  <a:pt x="1103376" y="177546"/>
                </a:lnTo>
                <a:lnTo>
                  <a:pt x="1078301" y="144256"/>
                </a:lnTo>
                <a:lnTo>
                  <a:pt x="1077467" y="135636"/>
                </a:lnTo>
                <a:lnTo>
                  <a:pt x="1078610" y="124777"/>
                </a:lnTo>
                <a:lnTo>
                  <a:pt x="1104566" y="93059"/>
                </a:lnTo>
                <a:lnTo>
                  <a:pt x="1138427" y="85344"/>
                </a:lnTo>
                <a:lnTo>
                  <a:pt x="1149572" y="85915"/>
                </a:lnTo>
                <a:lnTo>
                  <a:pt x="1160144" y="87630"/>
                </a:lnTo>
                <a:lnTo>
                  <a:pt x="1170146" y="90487"/>
                </a:lnTo>
                <a:lnTo>
                  <a:pt x="1179576" y="94487"/>
                </a:lnTo>
                <a:lnTo>
                  <a:pt x="1179576" y="100584"/>
                </a:lnTo>
                <a:lnTo>
                  <a:pt x="1136903" y="100584"/>
                </a:lnTo>
                <a:lnTo>
                  <a:pt x="1128069" y="101155"/>
                </a:lnTo>
                <a:lnTo>
                  <a:pt x="1096351" y="126658"/>
                </a:lnTo>
                <a:lnTo>
                  <a:pt x="1095755" y="134112"/>
                </a:lnTo>
                <a:lnTo>
                  <a:pt x="1095755" y="143256"/>
                </a:lnTo>
                <a:lnTo>
                  <a:pt x="1133855" y="175260"/>
                </a:lnTo>
                <a:lnTo>
                  <a:pt x="1147333" y="180975"/>
                </a:lnTo>
                <a:lnTo>
                  <a:pt x="1158239" y="186689"/>
                </a:lnTo>
                <a:lnTo>
                  <a:pt x="1183552" y="219765"/>
                </a:lnTo>
                <a:lnTo>
                  <a:pt x="1184148" y="228600"/>
                </a:lnTo>
                <a:lnTo>
                  <a:pt x="1183028" y="238601"/>
                </a:lnTo>
                <a:lnTo>
                  <a:pt x="1179766" y="248031"/>
                </a:lnTo>
                <a:lnTo>
                  <a:pt x="1174503" y="256889"/>
                </a:lnTo>
                <a:lnTo>
                  <a:pt x="1168693" y="263652"/>
                </a:lnTo>
                <a:close/>
              </a:path>
              <a:path w="4377055" h="309879">
                <a:moveTo>
                  <a:pt x="1179576" y="112776"/>
                </a:moveTo>
                <a:lnTo>
                  <a:pt x="1169050" y="107656"/>
                </a:lnTo>
                <a:lnTo>
                  <a:pt x="1158239" y="103822"/>
                </a:lnTo>
                <a:lnTo>
                  <a:pt x="1147429" y="101417"/>
                </a:lnTo>
                <a:lnTo>
                  <a:pt x="1136903" y="100584"/>
                </a:lnTo>
                <a:lnTo>
                  <a:pt x="1179576" y="100584"/>
                </a:lnTo>
                <a:lnTo>
                  <a:pt x="1179576" y="112776"/>
                </a:lnTo>
                <a:close/>
              </a:path>
              <a:path w="4377055" h="309879">
                <a:moveTo>
                  <a:pt x="1121664" y="278891"/>
                </a:moveTo>
                <a:lnTo>
                  <a:pt x="1109400" y="278058"/>
                </a:lnTo>
                <a:lnTo>
                  <a:pt x="1097851" y="275653"/>
                </a:lnTo>
                <a:lnTo>
                  <a:pt x="1087159" y="271819"/>
                </a:lnTo>
                <a:lnTo>
                  <a:pt x="1077467" y="266700"/>
                </a:lnTo>
                <a:lnTo>
                  <a:pt x="1077467" y="246887"/>
                </a:lnTo>
                <a:lnTo>
                  <a:pt x="1082325" y="250293"/>
                </a:lnTo>
                <a:lnTo>
                  <a:pt x="1087755" y="253555"/>
                </a:lnTo>
                <a:lnTo>
                  <a:pt x="1093755" y="256532"/>
                </a:lnTo>
                <a:lnTo>
                  <a:pt x="1100327" y="259080"/>
                </a:lnTo>
                <a:lnTo>
                  <a:pt x="1109471" y="262127"/>
                </a:lnTo>
                <a:lnTo>
                  <a:pt x="1117091" y="263652"/>
                </a:lnTo>
                <a:lnTo>
                  <a:pt x="1168693" y="263652"/>
                </a:lnTo>
                <a:lnTo>
                  <a:pt x="1167384" y="265176"/>
                </a:lnTo>
                <a:lnTo>
                  <a:pt x="1158525" y="271176"/>
                </a:lnTo>
                <a:lnTo>
                  <a:pt x="1147952" y="275463"/>
                </a:lnTo>
                <a:lnTo>
                  <a:pt x="1135665" y="278034"/>
                </a:lnTo>
                <a:lnTo>
                  <a:pt x="1121664" y="278891"/>
                </a:lnTo>
                <a:close/>
              </a:path>
              <a:path w="4377055" h="309879">
                <a:moveTo>
                  <a:pt x="428244" y="89916"/>
                </a:moveTo>
                <a:lnTo>
                  <a:pt x="411480" y="89916"/>
                </a:lnTo>
                <a:lnTo>
                  <a:pt x="411480" y="41148"/>
                </a:lnTo>
                <a:lnTo>
                  <a:pt x="414527" y="39624"/>
                </a:lnTo>
                <a:lnTo>
                  <a:pt x="417575" y="39624"/>
                </a:lnTo>
                <a:lnTo>
                  <a:pt x="420624" y="38100"/>
                </a:lnTo>
                <a:lnTo>
                  <a:pt x="423671" y="38100"/>
                </a:lnTo>
                <a:lnTo>
                  <a:pt x="426719" y="36576"/>
                </a:lnTo>
                <a:lnTo>
                  <a:pt x="428244" y="35051"/>
                </a:lnTo>
                <a:lnTo>
                  <a:pt x="428244" y="89916"/>
                </a:lnTo>
                <a:close/>
              </a:path>
              <a:path w="4377055" h="309879">
                <a:moveTo>
                  <a:pt x="477012" y="105156"/>
                </a:moveTo>
                <a:lnTo>
                  <a:pt x="379475" y="105156"/>
                </a:lnTo>
                <a:lnTo>
                  <a:pt x="379475" y="89916"/>
                </a:lnTo>
                <a:lnTo>
                  <a:pt x="477012" y="89916"/>
                </a:lnTo>
                <a:lnTo>
                  <a:pt x="477012" y="105156"/>
                </a:lnTo>
                <a:close/>
              </a:path>
              <a:path w="4377055" h="309879">
                <a:moveTo>
                  <a:pt x="452627" y="278891"/>
                </a:moveTo>
                <a:lnTo>
                  <a:pt x="434625" y="275748"/>
                </a:lnTo>
                <a:lnTo>
                  <a:pt x="421767" y="266318"/>
                </a:lnTo>
                <a:lnTo>
                  <a:pt x="414051" y="250602"/>
                </a:lnTo>
                <a:lnTo>
                  <a:pt x="411480" y="228600"/>
                </a:lnTo>
                <a:lnTo>
                  <a:pt x="411480" y="105156"/>
                </a:lnTo>
                <a:lnTo>
                  <a:pt x="428244" y="105156"/>
                </a:lnTo>
                <a:lnTo>
                  <a:pt x="428337" y="228600"/>
                </a:lnTo>
                <a:lnTo>
                  <a:pt x="428767" y="235648"/>
                </a:lnTo>
                <a:lnTo>
                  <a:pt x="445007" y="263652"/>
                </a:lnTo>
                <a:lnTo>
                  <a:pt x="477012" y="263652"/>
                </a:lnTo>
                <a:lnTo>
                  <a:pt x="477012" y="271272"/>
                </a:lnTo>
                <a:lnTo>
                  <a:pt x="471058" y="274391"/>
                </a:lnTo>
                <a:lnTo>
                  <a:pt x="464819" y="276796"/>
                </a:lnTo>
                <a:lnTo>
                  <a:pt x="458581" y="278344"/>
                </a:lnTo>
                <a:lnTo>
                  <a:pt x="452627" y="278891"/>
                </a:lnTo>
                <a:close/>
              </a:path>
              <a:path w="4377055" h="309879">
                <a:moveTo>
                  <a:pt x="477012" y="263652"/>
                </a:moveTo>
                <a:lnTo>
                  <a:pt x="461771" y="263652"/>
                </a:lnTo>
                <a:lnTo>
                  <a:pt x="469391" y="260604"/>
                </a:lnTo>
                <a:lnTo>
                  <a:pt x="477012" y="256032"/>
                </a:lnTo>
                <a:lnTo>
                  <a:pt x="477012" y="263652"/>
                </a:lnTo>
                <a:close/>
              </a:path>
              <a:path w="4377055" h="309879">
                <a:moveTo>
                  <a:pt x="2186940" y="278891"/>
                </a:moveTo>
                <a:lnTo>
                  <a:pt x="2137029" y="269748"/>
                </a:lnTo>
                <a:lnTo>
                  <a:pt x="2098548" y="242316"/>
                </a:lnTo>
                <a:lnTo>
                  <a:pt x="2074545" y="200215"/>
                </a:lnTo>
                <a:lnTo>
                  <a:pt x="2066544" y="147828"/>
                </a:lnTo>
                <a:lnTo>
                  <a:pt x="2068568" y="118419"/>
                </a:lnTo>
                <a:lnTo>
                  <a:pt x="2085189" y="68746"/>
                </a:lnTo>
                <a:lnTo>
                  <a:pt x="2117788" y="31884"/>
                </a:lnTo>
                <a:lnTo>
                  <a:pt x="2163508" y="12977"/>
                </a:lnTo>
                <a:lnTo>
                  <a:pt x="2191512" y="10667"/>
                </a:lnTo>
                <a:lnTo>
                  <a:pt x="2216419" y="12953"/>
                </a:lnTo>
                <a:lnTo>
                  <a:pt x="2238756" y="19812"/>
                </a:lnTo>
                <a:lnTo>
                  <a:pt x="2252122" y="27432"/>
                </a:lnTo>
                <a:lnTo>
                  <a:pt x="2188464" y="27432"/>
                </a:lnTo>
                <a:lnTo>
                  <a:pt x="2166723" y="29432"/>
                </a:lnTo>
                <a:lnTo>
                  <a:pt x="2129528" y="45434"/>
                </a:lnTo>
                <a:lnTo>
                  <a:pt x="2100905" y="77509"/>
                </a:lnTo>
                <a:lnTo>
                  <a:pt x="2086570" y="120515"/>
                </a:lnTo>
                <a:lnTo>
                  <a:pt x="2084832" y="146304"/>
                </a:lnTo>
                <a:lnTo>
                  <a:pt x="2086546" y="171402"/>
                </a:lnTo>
                <a:lnTo>
                  <a:pt x="2100262" y="213598"/>
                </a:lnTo>
                <a:lnTo>
                  <a:pt x="2127123" y="244125"/>
                </a:lnTo>
                <a:lnTo>
                  <a:pt x="2163699" y="260127"/>
                </a:lnTo>
                <a:lnTo>
                  <a:pt x="2185416" y="262127"/>
                </a:lnTo>
                <a:lnTo>
                  <a:pt x="2252472" y="262127"/>
                </a:lnTo>
                <a:lnTo>
                  <a:pt x="2262550" y="269748"/>
                </a:lnTo>
                <a:lnTo>
                  <a:pt x="2235707" y="269748"/>
                </a:lnTo>
                <a:lnTo>
                  <a:pt x="2224873" y="273748"/>
                </a:lnTo>
                <a:lnTo>
                  <a:pt x="2213038" y="276606"/>
                </a:lnTo>
                <a:lnTo>
                  <a:pt x="2200346" y="278320"/>
                </a:lnTo>
                <a:lnTo>
                  <a:pt x="2186940" y="278891"/>
                </a:lnTo>
                <a:close/>
              </a:path>
              <a:path w="4377055" h="309879">
                <a:moveTo>
                  <a:pt x="2252472" y="262127"/>
                </a:moveTo>
                <a:lnTo>
                  <a:pt x="2185416" y="262127"/>
                </a:lnTo>
                <a:lnTo>
                  <a:pt x="2208252" y="260151"/>
                </a:lnTo>
                <a:lnTo>
                  <a:pt x="2228659" y="254317"/>
                </a:lnTo>
                <a:lnTo>
                  <a:pt x="2261616" y="231648"/>
                </a:lnTo>
                <a:lnTo>
                  <a:pt x="2283523" y="193738"/>
                </a:lnTo>
                <a:lnTo>
                  <a:pt x="2290572" y="143256"/>
                </a:lnTo>
                <a:lnTo>
                  <a:pt x="2288857" y="117490"/>
                </a:lnTo>
                <a:lnTo>
                  <a:pt x="2275141" y="75104"/>
                </a:lnTo>
                <a:lnTo>
                  <a:pt x="2248042" y="44791"/>
                </a:lnTo>
                <a:lnTo>
                  <a:pt x="2210419" y="29408"/>
                </a:lnTo>
                <a:lnTo>
                  <a:pt x="2188464" y="27432"/>
                </a:lnTo>
                <a:lnTo>
                  <a:pt x="2252122" y="27432"/>
                </a:lnTo>
                <a:lnTo>
                  <a:pt x="2290857" y="66055"/>
                </a:lnTo>
                <a:lnTo>
                  <a:pt x="2306859" y="112823"/>
                </a:lnTo>
                <a:lnTo>
                  <a:pt x="2308860" y="140208"/>
                </a:lnTo>
                <a:lnTo>
                  <a:pt x="2306830" y="171402"/>
                </a:lnTo>
                <a:lnTo>
                  <a:pt x="2290214" y="222289"/>
                </a:lnTo>
                <a:lnTo>
                  <a:pt x="2265044" y="252793"/>
                </a:lnTo>
                <a:lnTo>
                  <a:pt x="2259044" y="257532"/>
                </a:lnTo>
                <a:lnTo>
                  <a:pt x="2252472" y="262127"/>
                </a:lnTo>
                <a:close/>
              </a:path>
              <a:path w="4377055" h="309879">
                <a:moveTo>
                  <a:pt x="2314955" y="309372"/>
                </a:moveTo>
                <a:lnTo>
                  <a:pt x="2284476" y="309372"/>
                </a:lnTo>
                <a:lnTo>
                  <a:pt x="2235707" y="269748"/>
                </a:lnTo>
                <a:lnTo>
                  <a:pt x="2262550" y="269748"/>
                </a:lnTo>
                <a:lnTo>
                  <a:pt x="2314955" y="309372"/>
                </a:lnTo>
                <a:close/>
              </a:path>
              <a:path w="4377055" h="309879">
                <a:moveTo>
                  <a:pt x="3971544" y="278891"/>
                </a:moveTo>
                <a:lnTo>
                  <a:pt x="3926324" y="260889"/>
                </a:lnTo>
                <a:lnTo>
                  <a:pt x="3906273" y="228028"/>
                </a:lnTo>
                <a:lnTo>
                  <a:pt x="3896510" y="180022"/>
                </a:lnTo>
                <a:lnTo>
                  <a:pt x="3895344" y="150876"/>
                </a:lnTo>
                <a:lnTo>
                  <a:pt x="3896748" y="117943"/>
                </a:lnTo>
                <a:lnTo>
                  <a:pt x="3907559" y="65793"/>
                </a:lnTo>
                <a:lnTo>
                  <a:pt x="3928133" y="30599"/>
                </a:lnTo>
                <a:lnTo>
                  <a:pt x="3977640" y="10667"/>
                </a:lnTo>
                <a:lnTo>
                  <a:pt x="4009882" y="18954"/>
                </a:lnTo>
                <a:lnTo>
                  <a:pt x="4016422" y="25908"/>
                </a:lnTo>
                <a:lnTo>
                  <a:pt x="3976116" y="25908"/>
                </a:lnTo>
                <a:lnTo>
                  <a:pt x="3962090" y="27884"/>
                </a:lnTo>
                <a:lnTo>
                  <a:pt x="3928872" y="56387"/>
                </a:lnTo>
                <a:lnTo>
                  <a:pt x="3916489" y="95250"/>
                </a:lnTo>
                <a:lnTo>
                  <a:pt x="3912107" y="147828"/>
                </a:lnTo>
                <a:lnTo>
                  <a:pt x="3913227" y="174474"/>
                </a:lnTo>
                <a:lnTo>
                  <a:pt x="3921752" y="217479"/>
                </a:lnTo>
                <a:lnTo>
                  <a:pt x="3948112" y="256603"/>
                </a:lnTo>
                <a:lnTo>
                  <a:pt x="3973067" y="263652"/>
                </a:lnTo>
                <a:lnTo>
                  <a:pt x="4014458" y="263652"/>
                </a:lnTo>
                <a:lnTo>
                  <a:pt x="4005833" y="270510"/>
                </a:lnTo>
                <a:lnTo>
                  <a:pt x="3989831" y="276844"/>
                </a:lnTo>
                <a:lnTo>
                  <a:pt x="3971544" y="278891"/>
                </a:lnTo>
                <a:close/>
              </a:path>
              <a:path w="4377055" h="309879">
                <a:moveTo>
                  <a:pt x="4014458" y="263652"/>
                </a:moveTo>
                <a:lnTo>
                  <a:pt x="3973067" y="263652"/>
                </a:lnTo>
                <a:lnTo>
                  <a:pt x="3987069" y="261675"/>
                </a:lnTo>
                <a:lnTo>
                  <a:pt x="3999357" y="255841"/>
                </a:lnTo>
                <a:lnTo>
                  <a:pt x="4025669" y="216598"/>
                </a:lnTo>
                <a:lnTo>
                  <a:pt x="4033146" y="173164"/>
                </a:lnTo>
                <a:lnTo>
                  <a:pt x="4034028" y="146304"/>
                </a:lnTo>
                <a:lnTo>
                  <a:pt x="4030337" y="93416"/>
                </a:lnTo>
                <a:lnTo>
                  <a:pt x="4019359" y="55816"/>
                </a:lnTo>
                <a:lnTo>
                  <a:pt x="4001238" y="33361"/>
                </a:lnTo>
                <a:lnTo>
                  <a:pt x="3976116" y="25908"/>
                </a:lnTo>
                <a:lnTo>
                  <a:pt x="4016422" y="25908"/>
                </a:lnTo>
                <a:lnTo>
                  <a:pt x="4033266" y="43815"/>
                </a:lnTo>
                <a:lnTo>
                  <a:pt x="4047505" y="85248"/>
                </a:lnTo>
                <a:lnTo>
                  <a:pt x="4052316" y="143256"/>
                </a:lnTo>
                <a:lnTo>
                  <a:pt x="4050900" y="174474"/>
                </a:lnTo>
                <a:lnTo>
                  <a:pt x="4046791" y="201549"/>
                </a:lnTo>
                <a:lnTo>
                  <a:pt x="4040100" y="224694"/>
                </a:lnTo>
                <a:lnTo>
                  <a:pt x="4030979" y="243839"/>
                </a:lnTo>
                <a:lnTo>
                  <a:pt x="4019550" y="259603"/>
                </a:lnTo>
                <a:lnTo>
                  <a:pt x="4014458" y="263652"/>
                </a:lnTo>
                <a:close/>
              </a:path>
              <a:path w="4377055" h="309879">
                <a:moveTo>
                  <a:pt x="2481072" y="274320"/>
                </a:moveTo>
                <a:lnTo>
                  <a:pt x="2359152" y="274320"/>
                </a:lnTo>
                <a:lnTo>
                  <a:pt x="2359152" y="15239"/>
                </a:lnTo>
                <a:lnTo>
                  <a:pt x="2375916" y="15239"/>
                </a:lnTo>
                <a:lnTo>
                  <a:pt x="2375916" y="257556"/>
                </a:lnTo>
                <a:lnTo>
                  <a:pt x="2481072" y="257556"/>
                </a:lnTo>
                <a:lnTo>
                  <a:pt x="2481072" y="274320"/>
                </a:lnTo>
                <a:close/>
              </a:path>
              <a:path w="4377055" h="309879">
                <a:moveTo>
                  <a:pt x="1528572" y="42672"/>
                </a:moveTo>
                <a:lnTo>
                  <a:pt x="1520952" y="42672"/>
                </a:lnTo>
                <a:lnTo>
                  <a:pt x="1517903" y="41148"/>
                </a:lnTo>
                <a:lnTo>
                  <a:pt x="1513332" y="36576"/>
                </a:lnTo>
                <a:lnTo>
                  <a:pt x="1511807" y="32004"/>
                </a:lnTo>
                <a:lnTo>
                  <a:pt x="1511807" y="24384"/>
                </a:lnTo>
                <a:lnTo>
                  <a:pt x="1514855" y="18287"/>
                </a:lnTo>
                <a:lnTo>
                  <a:pt x="1520952" y="15239"/>
                </a:lnTo>
                <a:lnTo>
                  <a:pt x="1528572" y="15239"/>
                </a:lnTo>
                <a:lnTo>
                  <a:pt x="1534667" y="18287"/>
                </a:lnTo>
                <a:lnTo>
                  <a:pt x="1537716" y="21336"/>
                </a:lnTo>
                <a:lnTo>
                  <a:pt x="1539239" y="24384"/>
                </a:lnTo>
                <a:lnTo>
                  <a:pt x="1539239" y="32004"/>
                </a:lnTo>
                <a:lnTo>
                  <a:pt x="1537716" y="35051"/>
                </a:lnTo>
                <a:lnTo>
                  <a:pt x="1531619" y="41148"/>
                </a:lnTo>
                <a:lnTo>
                  <a:pt x="1528572" y="42672"/>
                </a:lnTo>
                <a:close/>
              </a:path>
              <a:path w="4377055" h="309879">
                <a:moveTo>
                  <a:pt x="3715512" y="54864"/>
                </a:moveTo>
                <a:lnTo>
                  <a:pt x="3715512" y="35051"/>
                </a:lnTo>
                <a:lnTo>
                  <a:pt x="3722655" y="29622"/>
                </a:lnTo>
                <a:lnTo>
                  <a:pt x="3764470" y="12573"/>
                </a:lnTo>
                <a:lnTo>
                  <a:pt x="3782567" y="10667"/>
                </a:lnTo>
                <a:lnTo>
                  <a:pt x="3790307" y="10953"/>
                </a:lnTo>
                <a:lnTo>
                  <a:pt x="3826763" y="22860"/>
                </a:lnTo>
                <a:lnTo>
                  <a:pt x="3829812" y="25908"/>
                </a:lnTo>
                <a:lnTo>
                  <a:pt x="3779520" y="25908"/>
                </a:lnTo>
                <a:lnTo>
                  <a:pt x="3771495" y="26455"/>
                </a:lnTo>
                <a:lnTo>
                  <a:pt x="3730752" y="42481"/>
                </a:lnTo>
                <a:lnTo>
                  <a:pt x="3723274" y="48315"/>
                </a:lnTo>
                <a:lnTo>
                  <a:pt x="3715512" y="54864"/>
                </a:lnTo>
                <a:close/>
              </a:path>
              <a:path w="4377055" h="309879">
                <a:moveTo>
                  <a:pt x="3852672" y="274320"/>
                </a:moveTo>
                <a:lnTo>
                  <a:pt x="3704844" y="274320"/>
                </a:lnTo>
                <a:lnTo>
                  <a:pt x="3704844" y="254508"/>
                </a:lnTo>
                <a:lnTo>
                  <a:pt x="3706367" y="246887"/>
                </a:lnTo>
                <a:lnTo>
                  <a:pt x="3707892" y="240792"/>
                </a:lnTo>
                <a:lnTo>
                  <a:pt x="3707892" y="234696"/>
                </a:lnTo>
                <a:lnTo>
                  <a:pt x="3710940" y="228600"/>
                </a:lnTo>
                <a:lnTo>
                  <a:pt x="3712463" y="222504"/>
                </a:lnTo>
                <a:lnTo>
                  <a:pt x="3715512" y="217932"/>
                </a:lnTo>
                <a:lnTo>
                  <a:pt x="3718559" y="211836"/>
                </a:lnTo>
                <a:lnTo>
                  <a:pt x="3736848" y="193548"/>
                </a:lnTo>
                <a:lnTo>
                  <a:pt x="3742944" y="188976"/>
                </a:lnTo>
                <a:lnTo>
                  <a:pt x="3749040" y="182880"/>
                </a:lnTo>
                <a:lnTo>
                  <a:pt x="3755135" y="178308"/>
                </a:lnTo>
                <a:lnTo>
                  <a:pt x="3760851" y="174617"/>
                </a:lnTo>
                <a:lnTo>
                  <a:pt x="3766566" y="170497"/>
                </a:lnTo>
                <a:lnTo>
                  <a:pt x="3772280" y="166092"/>
                </a:lnTo>
                <a:lnTo>
                  <a:pt x="3777995" y="161544"/>
                </a:lnTo>
                <a:lnTo>
                  <a:pt x="3783687" y="157853"/>
                </a:lnTo>
                <a:lnTo>
                  <a:pt x="3789235" y="153733"/>
                </a:lnTo>
                <a:lnTo>
                  <a:pt x="3794498" y="149328"/>
                </a:lnTo>
                <a:lnTo>
                  <a:pt x="3799331" y="144780"/>
                </a:lnTo>
                <a:lnTo>
                  <a:pt x="3806952" y="140208"/>
                </a:lnTo>
                <a:lnTo>
                  <a:pt x="3813048" y="134112"/>
                </a:lnTo>
                <a:lnTo>
                  <a:pt x="3817620" y="128016"/>
                </a:lnTo>
                <a:lnTo>
                  <a:pt x="3822192" y="120396"/>
                </a:lnTo>
                <a:lnTo>
                  <a:pt x="3826763" y="114300"/>
                </a:lnTo>
                <a:lnTo>
                  <a:pt x="3834384" y="80772"/>
                </a:lnTo>
                <a:lnTo>
                  <a:pt x="3833526" y="68127"/>
                </a:lnTo>
                <a:lnTo>
                  <a:pt x="3812309" y="33623"/>
                </a:lnTo>
                <a:lnTo>
                  <a:pt x="3779520" y="25908"/>
                </a:lnTo>
                <a:lnTo>
                  <a:pt x="3829812" y="25908"/>
                </a:lnTo>
                <a:lnTo>
                  <a:pt x="3850004" y="62864"/>
                </a:lnTo>
                <a:lnTo>
                  <a:pt x="3851148" y="77724"/>
                </a:lnTo>
                <a:lnTo>
                  <a:pt x="3850862" y="86582"/>
                </a:lnTo>
                <a:lnTo>
                  <a:pt x="3837146" y="128373"/>
                </a:lnTo>
                <a:lnTo>
                  <a:pt x="3805570" y="160020"/>
                </a:lnTo>
                <a:lnTo>
                  <a:pt x="3793093" y="169163"/>
                </a:lnTo>
                <a:lnTo>
                  <a:pt x="3787140" y="173736"/>
                </a:lnTo>
                <a:lnTo>
                  <a:pt x="3778519" y="180093"/>
                </a:lnTo>
                <a:lnTo>
                  <a:pt x="3770757" y="185737"/>
                </a:lnTo>
                <a:lnTo>
                  <a:pt x="3763565" y="191095"/>
                </a:lnTo>
                <a:lnTo>
                  <a:pt x="3732276" y="220980"/>
                </a:lnTo>
                <a:lnTo>
                  <a:pt x="3723131" y="248412"/>
                </a:lnTo>
                <a:lnTo>
                  <a:pt x="3723131" y="259080"/>
                </a:lnTo>
                <a:lnTo>
                  <a:pt x="3852672" y="259080"/>
                </a:lnTo>
                <a:lnTo>
                  <a:pt x="3852672" y="274320"/>
                </a:lnTo>
                <a:close/>
              </a:path>
              <a:path w="4377055" h="309879">
                <a:moveTo>
                  <a:pt x="2733448" y="262127"/>
                </a:moveTo>
                <a:lnTo>
                  <a:pt x="2676144" y="262127"/>
                </a:lnTo>
                <a:lnTo>
                  <a:pt x="2691026" y="261508"/>
                </a:lnTo>
                <a:lnTo>
                  <a:pt x="2703766" y="259461"/>
                </a:lnTo>
                <a:lnTo>
                  <a:pt x="2734437" y="235267"/>
                </a:lnTo>
                <a:lnTo>
                  <a:pt x="2738628" y="214884"/>
                </a:lnTo>
                <a:lnTo>
                  <a:pt x="2738032" y="205168"/>
                </a:lnTo>
                <a:lnTo>
                  <a:pt x="2710815" y="169164"/>
                </a:lnTo>
                <a:lnTo>
                  <a:pt x="2664523" y="139993"/>
                </a:lnTo>
                <a:lnTo>
                  <a:pt x="2650236" y="130111"/>
                </a:lnTo>
                <a:lnTo>
                  <a:pt x="2624328" y="95631"/>
                </a:lnTo>
                <a:lnTo>
                  <a:pt x="2621279" y="76200"/>
                </a:lnTo>
                <a:lnTo>
                  <a:pt x="2622684" y="63055"/>
                </a:lnTo>
                <a:lnTo>
                  <a:pt x="2642616" y="30480"/>
                </a:lnTo>
                <a:lnTo>
                  <a:pt x="2683335" y="11834"/>
                </a:lnTo>
                <a:lnTo>
                  <a:pt x="2700528" y="10667"/>
                </a:lnTo>
                <a:lnTo>
                  <a:pt x="2711957" y="11215"/>
                </a:lnTo>
                <a:lnTo>
                  <a:pt x="2723387" y="12763"/>
                </a:lnTo>
                <a:lnTo>
                  <a:pt x="2734817" y="15168"/>
                </a:lnTo>
                <a:lnTo>
                  <a:pt x="2746248" y="18287"/>
                </a:lnTo>
                <a:lnTo>
                  <a:pt x="2746248" y="27432"/>
                </a:lnTo>
                <a:lnTo>
                  <a:pt x="2697479" y="27432"/>
                </a:lnTo>
                <a:lnTo>
                  <a:pt x="2685264" y="28289"/>
                </a:lnTo>
                <a:lnTo>
                  <a:pt x="2649212" y="47672"/>
                </a:lnTo>
                <a:lnTo>
                  <a:pt x="2639567" y="74676"/>
                </a:lnTo>
                <a:lnTo>
                  <a:pt x="2640377" y="84391"/>
                </a:lnTo>
                <a:lnTo>
                  <a:pt x="2667380" y="120396"/>
                </a:lnTo>
                <a:lnTo>
                  <a:pt x="2712791" y="148685"/>
                </a:lnTo>
                <a:lnTo>
                  <a:pt x="2726626" y="158115"/>
                </a:lnTo>
                <a:lnTo>
                  <a:pt x="2753677" y="192405"/>
                </a:lnTo>
                <a:lnTo>
                  <a:pt x="2756916" y="211836"/>
                </a:lnTo>
                <a:lnTo>
                  <a:pt x="2755511" y="226099"/>
                </a:lnTo>
                <a:lnTo>
                  <a:pt x="2751391" y="239077"/>
                </a:lnTo>
                <a:lnTo>
                  <a:pt x="2744700" y="250626"/>
                </a:lnTo>
                <a:lnTo>
                  <a:pt x="2735579" y="260604"/>
                </a:lnTo>
                <a:lnTo>
                  <a:pt x="2733448" y="262127"/>
                </a:lnTo>
                <a:close/>
              </a:path>
              <a:path w="4377055" h="309879">
                <a:moveTo>
                  <a:pt x="2746248" y="38100"/>
                </a:moveTo>
                <a:lnTo>
                  <a:pt x="2734556" y="33218"/>
                </a:lnTo>
                <a:lnTo>
                  <a:pt x="2722435" y="29908"/>
                </a:lnTo>
                <a:lnTo>
                  <a:pt x="2710029" y="28027"/>
                </a:lnTo>
                <a:lnTo>
                  <a:pt x="2697479" y="27432"/>
                </a:lnTo>
                <a:lnTo>
                  <a:pt x="2746248" y="27432"/>
                </a:lnTo>
                <a:lnTo>
                  <a:pt x="2746248" y="38100"/>
                </a:lnTo>
                <a:close/>
              </a:path>
              <a:path w="4377055" h="309879">
                <a:moveTo>
                  <a:pt x="2677667" y="278891"/>
                </a:moveTo>
                <a:lnTo>
                  <a:pt x="2670548" y="278606"/>
                </a:lnTo>
                <a:lnTo>
                  <a:pt x="2662999" y="277748"/>
                </a:lnTo>
                <a:lnTo>
                  <a:pt x="2655165" y="276320"/>
                </a:lnTo>
                <a:lnTo>
                  <a:pt x="2647188" y="274320"/>
                </a:lnTo>
                <a:lnTo>
                  <a:pt x="2638615" y="272676"/>
                </a:lnTo>
                <a:lnTo>
                  <a:pt x="2631186" y="270319"/>
                </a:lnTo>
                <a:lnTo>
                  <a:pt x="2624899" y="267676"/>
                </a:lnTo>
                <a:lnTo>
                  <a:pt x="2619755" y="265176"/>
                </a:lnTo>
                <a:lnTo>
                  <a:pt x="2619755" y="245364"/>
                </a:lnTo>
                <a:lnTo>
                  <a:pt x="2633710" y="252483"/>
                </a:lnTo>
                <a:lnTo>
                  <a:pt x="2647950" y="257746"/>
                </a:lnTo>
                <a:lnTo>
                  <a:pt x="2662189" y="261008"/>
                </a:lnTo>
                <a:lnTo>
                  <a:pt x="2676144" y="262127"/>
                </a:lnTo>
                <a:lnTo>
                  <a:pt x="2733448" y="262127"/>
                </a:lnTo>
                <a:lnTo>
                  <a:pt x="2724388" y="268604"/>
                </a:lnTo>
                <a:lnTo>
                  <a:pt x="2711196" y="274319"/>
                </a:lnTo>
                <a:lnTo>
                  <a:pt x="2695717" y="277748"/>
                </a:lnTo>
                <a:lnTo>
                  <a:pt x="2677667" y="278891"/>
                </a:lnTo>
                <a:close/>
              </a:path>
              <a:path w="4377055" h="309879">
                <a:moveTo>
                  <a:pt x="2000404" y="262127"/>
                </a:moveTo>
                <a:lnTo>
                  <a:pt x="1943100" y="262127"/>
                </a:lnTo>
                <a:lnTo>
                  <a:pt x="1957982" y="261508"/>
                </a:lnTo>
                <a:lnTo>
                  <a:pt x="1970722" y="259461"/>
                </a:lnTo>
                <a:lnTo>
                  <a:pt x="2001393" y="235267"/>
                </a:lnTo>
                <a:lnTo>
                  <a:pt x="2005584" y="214884"/>
                </a:lnTo>
                <a:lnTo>
                  <a:pt x="2004988" y="205168"/>
                </a:lnTo>
                <a:lnTo>
                  <a:pt x="1977771" y="169164"/>
                </a:lnTo>
                <a:lnTo>
                  <a:pt x="1931479" y="139993"/>
                </a:lnTo>
                <a:lnTo>
                  <a:pt x="1917191" y="130111"/>
                </a:lnTo>
                <a:lnTo>
                  <a:pt x="1891283" y="95631"/>
                </a:lnTo>
                <a:lnTo>
                  <a:pt x="1888235" y="76200"/>
                </a:lnTo>
                <a:lnTo>
                  <a:pt x="1889640" y="63055"/>
                </a:lnTo>
                <a:lnTo>
                  <a:pt x="1909572" y="30480"/>
                </a:lnTo>
                <a:lnTo>
                  <a:pt x="1950291" y="11834"/>
                </a:lnTo>
                <a:lnTo>
                  <a:pt x="1967484" y="10667"/>
                </a:lnTo>
                <a:lnTo>
                  <a:pt x="1978914" y="11215"/>
                </a:lnTo>
                <a:lnTo>
                  <a:pt x="1990343" y="12763"/>
                </a:lnTo>
                <a:lnTo>
                  <a:pt x="2001773" y="15168"/>
                </a:lnTo>
                <a:lnTo>
                  <a:pt x="2013203" y="18287"/>
                </a:lnTo>
                <a:lnTo>
                  <a:pt x="2013203" y="27432"/>
                </a:lnTo>
                <a:lnTo>
                  <a:pt x="1964435" y="27432"/>
                </a:lnTo>
                <a:lnTo>
                  <a:pt x="1952220" y="28289"/>
                </a:lnTo>
                <a:lnTo>
                  <a:pt x="1916168" y="47672"/>
                </a:lnTo>
                <a:lnTo>
                  <a:pt x="1906524" y="74676"/>
                </a:lnTo>
                <a:lnTo>
                  <a:pt x="1907333" y="84391"/>
                </a:lnTo>
                <a:lnTo>
                  <a:pt x="1934337" y="120396"/>
                </a:lnTo>
                <a:lnTo>
                  <a:pt x="1979747" y="148685"/>
                </a:lnTo>
                <a:lnTo>
                  <a:pt x="1993582" y="158115"/>
                </a:lnTo>
                <a:lnTo>
                  <a:pt x="2020633" y="192405"/>
                </a:lnTo>
                <a:lnTo>
                  <a:pt x="2023872" y="211836"/>
                </a:lnTo>
                <a:lnTo>
                  <a:pt x="2022467" y="226099"/>
                </a:lnTo>
                <a:lnTo>
                  <a:pt x="2018347" y="239077"/>
                </a:lnTo>
                <a:lnTo>
                  <a:pt x="2011656" y="250626"/>
                </a:lnTo>
                <a:lnTo>
                  <a:pt x="2002535" y="260604"/>
                </a:lnTo>
                <a:lnTo>
                  <a:pt x="2000404" y="262127"/>
                </a:lnTo>
                <a:close/>
              </a:path>
              <a:path w="4377055" h="309879">
                <a:moveTo>
                  <a:pt x="2013203" y="38100"/>
                </a:moveTo>
                <a:lnTo>
                  <a:pt x="2001512" y="33218"/>
                </a:lnTo>
                <a:lnTo>
                  <a:pt x="1989391" y="29908"/>
                </a:lnTo>
                <a:lnTo>
                  <a:pt x="1976985" y="28027"/>
                </a:lnTo>
                <a:lnTo>
                  <a:pt x="1964435" y="27432"/>
                </a:lnTo>
                <a:lnTo>
                  <a:pt x="2013203" y="27432"/>
                </a:lnTo>
                <a:lnTo>
                  <a:pt x="2013203" y="38100"/>
                </a:lnTo>
                <a:close/>
              </a:path>
              <a:path w="4377055" h="309879">
                <a:moveTo>
                  <a:pt x="1944624" y="278891"/>
                </a:moveTo>
                <a:lnTo>
                  <a:pt x="1937504" y="278606"/>
                </a:lnTo>
                <a:lnTo>
                  <a:pt x="1929955" y="277748"/>
                </a:lnTo>
                <a:lnTo>
                  <a:pt x="1922121" y="276320"/>
                </a:lnTo>
                <a:lnTo>
                  <a:pt x="1914144" y="274320"/>
                </a:lnTo>
                <a:lnTo>
                  <a:pt x="1905571" y="272676"/>
                </a:lnTo>
                <a:lnTo>
                  <a:pt x="1898141" y="270319"/>
                </a:lnTo>
                <a:lnTo>
                  <a:pt x="1891855" y="267676"/>
                </a:lnTo>
                <a:lnTo>
                  <a:pt x="1886712" y="265176"/>
                </a:lnTo>
                <a:lnTo>
                  <a:pt x="1886712" y="245364"/>
                </a:lnTo>
                <a:lnTo>
                  <a:pt x="1900666" y="252483"/>
                </a:lnTo>
                <a:lnTo>
                  <a:pt x="1914905" y="257746"/>
                </a:lnTo>
                <a:lnTo>
                  <a:pt x="1929145" y="261008"/>
                </a:lnTo>
                <a:lnTo>
                  <a:pt x="1943100" y="262127"/>
                </a:lnTo>
                <a:lnTo>
                  <a:pt x="2000404" y="262127"/>
                </a:lnTo>
                <a:lnTo>
                  <a:pt x="1991344" y="268604"/>
                </a:lnTo>
                <a:lnTo>
                  <a:pt x="1978152" y="274319"/>
                </a:lnTo>
                <a:lnTo>
                  <a:pt x="1962673" y="277748"/>
                </a:lnTo>
                <a:lnTo>
                  <a:pt x="1944624" y="278891"/>
                </a:lnTo>
                <a:close/>
              </a:path>
              <a:path w="4377055" h="309879">
                <a:moveTo>
                  <a:pt x="4084320" y="71628"/>
                </a:moveTo>
                <a:lnTo>
                  <a:pt x="4084320" y="56387"/>
                </a:lnTo>
                <a:lnTo>
                  <a:pt x="4091940" y="53339"/>
                </a:lnTo>
                <a:lnTo>
                  <a:pt x="4098035" y="51816"/>
                </a:lnTo>
                <a:lnTo>
                  <a:pt x="4105656" y="47244"/>
                </a:lnTo>
                <a:lnTo>
                  <a:pt x="4117848" y="41148"/>
                </a:lnTo>
                <a:lnTo>
                  <a:pt x="4123944" y="36576"/>
                </a:lnTo>
                <a:lnTo>
                  <a:pt x="4130040" y="33528"/>
                </a:lnTo>
                <a:lnTo>
                  <a:pt x="4136135" y="28956"/>
                </a:lnTo>
                <a:lnTo>
                  <a:pt x="4140707" y="24384"/>
                </a:lnTo>
                <a:lnTo>
                  <a:pt x="4152900" y="15239"/>
                </a:lnTo>
                <a:lnTo>
                  <a:pt x="4157472" y="9144"/>
                </a:lnTo>
                <a:lnTo>
                  <a:pt x="4163567" y="9144"/>
                </a:lnTo>
                <a:lnTo>
                  <a:pt x="4163567" y="35051"/>
                </a:lnTo>
                <a:lnTo>
                  <a:pt x="4146804" y="35051"/>
                </a:lnTo>
                <a:lnTo>
                  <a:pt x="4140803" y="41386"/>
                </a:lnTo>
                <a:lnTo>
                  <a:pt x="4102417" y="64579"/>
                </a:lnTo>
                <a:lnTo>
                  <a:pt x="4093440" y="68175"/>
                </a:lnTo>
                <a:lnTo>
                  <a:pt x="4084320" y="71628"/>
                </a:lnTo>
                <a:close/>
              </a:path>
              <a:path w="4377055" h="309879">
                <a:moveTo>
                  <a:pt x="4163567" y="274320"/>
                </a:moveTo>
                <a:lnTo>
                  <a:pt x="4146804" y="274320"/>
                </a:lnTo>
                <a:lnTo>
                  <a:pt x="4146804" y="35051"/>
                </a:lnTo>
                <a:lnTo>
                  <a:pt x="4163567" y="35051"/>
                </a:lnTo>
                <a:lnTo>
                  <a:pt x="4163567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8244" y="603504"/>
            <a:ext cx="2516124" cy="356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2665476"/>
            <a:ext cx="2676143" cy="362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8848" y="3645408"/>
            <a:ext cx="8252459" cy="733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811" y="5138928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800" y="5021579"/>
            <a:ext cx="7685532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8244" y="586740"/>
            <a:ext cx="5087111" cy="483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7063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2653283"/>
            <a:ext cx="6644639" cy="333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3258311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3140964"/>
            <a:ext cx="6202680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25640" y="3156204"/>
            <a:ext cx="2289048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811" y="374751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1227" y="3627120"/>
            <a:ext cx="6807708" cy="364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0811" y="423519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4944" y="4117847"/>
            <a:ext cx="2823972" cy="2788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70732" y="428396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21608" y="4203191"/>
            <a:ext cx="1283335" cy="276225"/>
          </a:xfrm>
          <a:custGeom>
            <a:avLst/>
            <a:gdLst/>
            <a:ahLst/>
            <a:cxnLst/>
            <a:rect l="l" t="t" r="r" b="b"/>
            <a:pathLst>
              <a:path w="1283335" h="276225">
                <a:moveTo>
                  <a:pt x="870203" y="193548"/>
                </a:moveTo>
                <a:lnTo>
                  <a:pt x="818768" y="178760"/>
                </a:lnTo>
                <a:lnTo>
                  <a:pt x="788288" y="136588"/>
                </a:lnTo>
                <a:lnTo>
                  <a:pt x="781812" y="97536"/>
                </a:lnTo>
                <a:lnTo>
                  <a:pt x="783502" y="75842"/>
                </a:lnTo>
                <a:lnTo>
                  <a:pt x="796599" y="39885"/>
                </a:lnTo>
                <a:lnTo>
                  <a:pt x="835723" y="6096"/>
                </a:lnTo>
                <a:lnTo>
                  <a:pt x="871727" y="0"/>
                </a:lnTo>
                <a:lnTo>
                  <a:pt x="890920" y="1476"/>
                </a:lnTo>
                <a:lnTo>
                  <a:pt x="907541" y="6095"/>
                </a:lnTo>
                <a:lnTo>
                  <a:pt x="921877" y="14144"/>
                </a:lnTo>
                <a:lnTo>
                  <a:pt x="923025" y="15239"/>
                </a:lnTo>
                <a:lnTo>
                  <a:pt x="871727" y="15239"/>
                </a:lnTo>
                <a:lnTo>
                  <a:pt x="856345" y="16430"/>
                </a:lnTo>
                <a:lnTo>
                  <a:pt x="819912" y="36576"/>
                </a:lnTo>
                <a:lnTo>
                  <a:pt x="801266" y="79224"/>
                </a:lnTo>
                <a:lnTo>
                  <a:pt x="800100" y="97536"/>
                </a:lnTo>
                <a:lnTo>
                  <a:pt x="801242" y="114966"/>
                </a:lnTo>
                <a:lnTo>
                  <a:pt x="818388" y="156972"/>
                </a:lnTo>
                <a:lnTo>
                  <a:pt x="855035" y="176903"/>
                </a:lnTo>
                <a:lnTo>
                  <a:pt x="870203" y="178308"/>
                </a:lnTo>
                <a:lnTo>
                  <a:pt x="922150" y="178308"/>
                </a:lnTo>
                <a:lnTo>
                  <a:pt x="921638" y="178760"/>
                </a:lnTo>
                <a:lnTo>
                  <a:pt x="906779" y="186880"/>
                </a:lnTo>
                <a:lnTo>
                  <a:pt x="889634" y="191857"/>
                </a:lnTo>
                <a:lnTo>
                  <a:pt x="870203" y="193548"/>
                </a:lnTo>
                <a:close/>
              </a:path>
              <a:path w="1283335" h="276225">
                <a:moveTo>
                  <a:pt x="922150" y="178308"/>
                </a:moveTo>
                <a:lnTo>
                  <a:pt x="870203" y="178308"/>
                </a:lnTo>
                <a:lnTo>
                  <a:pt x="886229" y="176903"/>
                </a:lnTo>
                <a:lnTo>
                  <a:pt x="900112" y="172783"/>
                </a:lnTo>
                <a:lnTo>
                  <a:pt x="930020" y="144660"/>
                </a:lnTo>
                <a:lnTo>
                  <a:pt x="940307" y="96012"/>
                </a:lnTo>
                <a:lnTo>
                  <a:pt x="939164" y="77724"/>
                </a:lnTo>
                <a:lnTo>
                  <a:pt x="922019" y="36576"/>
                </a:lnTo>
                <a:lnTo>
                  <a:pt x="886872" y="16430"/>
                </a:lnTo>
                <a:lnTo>
                  <a:pt x="871727" y="15239"/>
                </a:lnTo>
                <a:lnTo>
                  <a:pt x="923025" y="15239"/>
                </a:lnTo>
                <a:lnTo>
                  <a:pt x="951356" y="56578"/>
                </a:lnTo>
                <a:lnTo>
                  <a:pt x="957071" y="97536"/>
                </a:lnTo>
                <a:lnTo>
                  <a:pt x="955643" y="118133"/>
                </a:lnTo>
                <a:lnTo>
                  <a:pt x="951356" y="136588"/>
                </a:lnTo>
                <a:lnTo>
                  <a:pt x="944213" y="153042"/>
                </a:lnTo>
                <a:lnTo>
                  <a:pt x="934212" y="167639"/>
                </a:lnTo>
                <a:lnTo>
                  <a:pt x="922150" y="178308"/>
                </a:lnTo>
                <a:close/>
              </a:path>
              <a:path w="1283335" h="276225">
                <a:moveTo>
                  <a:pt x="371855" y="193548"/>
                </a:moveTo>
                <a:lnTo>
                  <a:pt x="325993" y="178760"/>
                </a:lnTo>
                <a:lnTo>
                  <a:pt x="296798" y="136969"/>
                </a:lnTo>
                <a:lnTo>
                  <a:pt x="291083" y="96012"/>
                </a:lnTo>
                <a:lnTo>
                  <a:pt x="292750" y="76295"/>
                </a:lnTo>
                <a:lnTo>
                  <a:pt x="315467" y="27432"/>
                </a:lnTo>
                <a:lnTo>
                  <a:pt x="357473" y="1714"/>
                </a:lnTo>
                <a:lnTo>
                  <a:pt x="374903" y="0"/>
                </a:lnTo>
                <a:lnTo>
                  <a:pt x="391167" y="1452"/>
                </a:lnTo>
                <a:lnTo>
                  <a:pt x="405574" y="5905"/>
                </a:lnTo>
                <a:lnTo>
                  <a:pt x="417980" y="13501"/>
                </a:lnTo>
                <a:lnTo>
                  <a:pt x="419620" y="15239"/>
                </a:lnTo>
                <a:lnTo>
                  <a:pt x="373379" y="15239"/>
                </a:lnTo>
                <a:lnTo>
                  <a:pt x="361354" y="16144"/>
                </a:lnTo>
                <a:lnTo>
                  <a:pt x="323302" y="42005"/>
                </a:lnTo>
                <a:lnTo>
                  <a:pt x="309371" y="82296"/>
                </a:lnTo>
                <a:lnTo>
                  <a:pt x="446089" y="82296"/>
                </a:lnTo>
                <a:lnTo>
                  <a:pt x="446532" y="89916"/>
                </a:lnTo>
                <a:lnTo>
                  <a:pt x="446532" y="97536"/>
                </a:lnTo>
                <a:lnTo>
                  <a:pt x="309371" y="97536"/>
                </a:lnTo>
                <a:lnTo>
                  <a:pt x="310491" y="115824"/>
                </a:lnTo>
                <a:lnTo>
                  <a:pt x="326135" y="156972"/>
                </a:lnTo>
                <a:lnTo>
                  <a:pt x="360640" y="176903"/>
                </a:lnTo>
                <a:lnTo>
                  <a:pt x="374903" y="178308"/>
                </a:lnTo>
                <a:lnTo>
                  <a:pt x="428068" y="178308"/>
                </a:lnTo>
                <a:lnTo>
                  <a:pt x="420719" y="182618"/>
                </a:lnTo>
                <a:lnTo>
                  <a:pt x="405002" y="188785"/>
                </a:lnTo>
                <a:lnTo>
                  <a:pt x="388715" y="192381"/>
                </a:lnTo>
                <a:lnTo>
                  <a:pt x="371855" y="193548"/>
                </a:lnTo>
                <a:close/>
              </a:path>
              <a:path w="1283335" h="276225">
                <a:moveTo>
                  <a:pt x="446089" y="82296"/>
                </a:moveTo>
                <a:lnTo>
                  <a:pt x="428243" y="82296"/>
                </a:lnTo>
                <a:lnTo>
                  <a:pt x="427362" y="67151"/>
                </a:lnTo>
                <a:lnTo>
                  <a:pt x="424624" y="53721"/>
                </a:lnTo>
                <a:lnTo>
                  <a:pt x="396049" y="19621"/>
                </a:lnTo>
                <a:lnTo>
                  <a:pt x="373379" y="15239"/>
                </a:lnTo>
                <a:lnTo>
                  <a:pt x="419620" y="15239"/>
                </a:lnTo>
                <a:lnTo>
                  <a:pt x="428243" y="24384"/>
                </a:lnTo>
                <a:lnTo>
                  <a:pt x="436244" y="37195"/>
                </a:lnTo>
                <a:lnTo>
                  <a:pt x="441960" y="52578"/>
                </a:lnTo>
                <a:lnTo>
                  <a:pt x="445389" y="70246"/>
                </a:lnTo>
                <a:lnTo>
                  <a:pt x="446089" y="82296"/>
                </a:lnTo>
                <a:close/>
              </a:path>
              <a:path w="1283335" h="276225">
                <a:moveTo>
                  <a:pt x="428068" y="178308"/>
                </a:moveTo>
                <a:lnTo>
                  <a:pt x="374903" y="178308"/>
                </a:lnTo>
                <a:lnTo>
                  <a:pt x="390644" y="176879"/>
                </a:lnTo>
                <a:lnTo>
                  <a:pt x="405955" y="172593"/>
                </a:lnTo>
                <a:lnTo>
                  <a:pt x="420981" y="165449"/>
                </a:lnTo>
                <a:lnTo>
                  <a:pt x="435863" y="155448"/>
                </a:lnTo>
                <a:lnTo>
                  <a:pt x="435863" y="173736"/>
                </a:lnTo>
                <a:lnTo>
                  <a:pt x="428068" y="178308"/>
                </a:lnTo>
                <a:close/>
              </a:path>
              <a:path w="1283335" h="276225">
                <a:moveTo>
                  <a:pt x="1175003" y="259080"/>
                </a:moveTo>
                <a:lnTo>
                  <a:pt x="1139951" y="259080"/>
                </a:lnTo>
                <a:lnTo>
                  <a:pt x="1150572" y="257317"/>
                </a:lnTo>
                <a:lnTo>
                  <a:pt x="1159764" y="251840"/>
                </a:lnTo>
                <a:lnTo>
                  <a:pt x="1167812" y="242363"/>
                </a:lnTo>
                <a:lnTo>
                  <a:pt x="1175004" y="228600"/>
                </a:lnTo>
                <a:lnTo>
                  <a:pt x="1191767" y="187451"/>
                </a:lnTo>
                <a:lnTo>
                  <a:pt x="1121664" y="4572"/>
                </a:lnTo>
                <a:lnTo>
                  <a:pt x="1139951" y="4572"/>
                </a:lnTo>
                <a:lnTo>
                  <a:pt x="1196339" y="155448"/>
                </a:lnTo>
                <a:lnTo>
                  <a:pt x="1197864" y="158496"/>
                </a:lnTo>
                <a:lnTo>
                  <a:pt x="1197864" y="160020"/>
                </a:lnTo>
                <a:lnTo>
                  <a:pt x="1199388" y="161544"/>
                </a:lnTo>
                <a:lnTo>
                  <a:pt x="1199388" y="166116"/>
                </a:lnTo>
                <a:lnTo>
                  <a:pt x="1200911" y="167639"/>
                </a:lnTo>
                <a:lnTo>
                  <a:pt x="1217310" y="167639"/>
                </a:lnTo>
                <a:lnTo>
                  <a:pt x="1193291" y="227076"/>
                </a:lnTo>
                <a:lnTo>
                  <a:pt x="1188434" y="238791"/>
                </a:lnTo>
                <a:lnTo>
                  <a:pt x="1183004" y="248792"/>
                </a:lnTo>
                <a:lnTo>
                  <a:pt x="1177004" y="257079"/>
                </a:lnTo>
                <a:lnTo>
                  <a:pt x="1175003" y="259080"/>
                </a:lnTo>
                <a:close/>
              </a:path>
              <a:path w="1283335" h="276225">
                <a:moveTo>
                  <a:pt x="1217310" y="167639"/>
                </a:moveTo>
                <a:lnTo>
                  <a:pt x="1200911" y="167639"/>
                </a:lnTo>
                <a:lnTo>
                  <a:pt x="1205483" y="155448"/>
                </a:lnTo>
                <a:lnTo>
                  <a:pt x="1264919" y="4572"/>
                </a:lnTo>
                <a:lnTo>
                  <a:pt x="1283208" y="4572"/>
                </a:lnTo>
                <a:lnTo>
                  <a:pt x="1217310" y="167639"/>
                </a:lnTo>
                <a:close/>
              </a:path>
              <a:path w="1283335" h="276225">
                <a:moveTo>
                  <a:pt x="1138427" y="275844"/>
                </a:moveTo>
                <a:lnTo>
                  <a:pt x="1129283" y="275844"/>
                </a:lnTo>
                <a:lnTo>
                  <a:pt x="1124712" y="274320"/>
                </a:lnTo>
                <a:lnTo>
                  <a:pt x="1124712" y="257556"/>
                </a:lnTo>
                <a:lnTo>
                  <a:pt x="1129283" y="259080"/>
                </a:lnTo>
                <a:lnTo>
                  <a:pt x="1175003" y="259080"/>
                </a:lnTo>
                <a:lnTo>
                  <a:pt x="1170432" y="263651"/>
                </a:lnTo>
                <a:lnTo>
                  <a:pt x="1164145" y="269414"/>
                </a:lnTo>
                <a:lnTo>
                  <a:pt x="1156715" y="273176"/>
                </a:lnTo>
                <a:lnTo>
                  <a:pt x="1148143" y="275224"/>
                </a:lnTo>
                <a:lnTo>
                  <a:pt x="1138427" y="275844"/>
                </a:lnTo>
                <a:close/>
              </a:path>
              <a:path w="1283335" h="276225">
                <a:moveTo>
                  <a:pt x="1030625" y="45720"/>
                </a:moveTo>
                <a:lnTo>
                  <a:pt x="1019555" y="45720"/>
                </a:lnTo>
                <a:lnTo>
                  <a:pt x="1023532" y="35123"/>
                </a:lnTo>
                <a:lnTo>
                  <a:pt x="1055560" y="3238"/>
                </a:lnTo>
                <a:lnTo>
                  <a:pt x="1071371" y="0"/>
                </a:lnTo>
                <a:lnTo>
                  <a:pt x="1078991" y="0"/>
                </a:lnTo>
                <a:lnTo>
                  <a:pt x="1091183" y="3048"/>
                </a:lnTo>
                <a:lnTo>
                  <a:pt x="1091183" y="15239"/>
                </a:lnTo>
                <a:lnTo>
                  <a:pt x="1071371" y="15239"/>
                </a:lnTo>
                <a:lnTo>
                  <a:pt x="1060513" y="16668"/>
                </a:lnTo>
                <a:lnTo>
                  <a:pt x="1050798" y="20955"/>
                </a:lnTo>
                <a:lnTo>
                  <a:pt x="1042225" y="28098"/>
                </a:lnTo>
                <a:lnTo>
                  <a:pt x="1034795" y="38100"/>
                </a:lnTo>
                <a:lnTo>
                  <a:pt x="1030625" y="45720"/>
                </a:lnTo>
                <a:close/>
              </a:path>
              <a:path w="1283335" h="276225">
                <a:moveTo>
                  <a:pt x="1019555" y="188976"/>
                </a:moveTo>
                <a:lnTo>
                  <a:pt x="1002791" y="188976"/>
                </a:lnTo>
                <a:lnTo>
                  <a:pt x="1002791" y="4572"/>
                </a:lnTo>
                <a:lnTo>
                  <a:pt x="1019555" y="4572"/>
                </a:lnTo>
                <a:lnTo>
                  <a:pt x="1019555" y="45720"/>
                </a:lnTo>
                <a:lnTo>
                  <a:pt x="1030625" y="45720"/>
                </a:lnTo>
                <a:lnTo>
                  <a:pt x="1027914" y="50673"/>
                </a:lnTo>
                <a:lnTo>
                  <a:pt x="1023175" y="65532"/>
                </a:lnTo>
                <a:lnTo>
                  <a:pt x="1020437" y="82677"/>
                </a:lnTo>
                <a:lnTo>
                  <a:pt x="1019555" y="102108"/>
                </a:lnTo>
                <a:lnTo>
                  <a:pt x="1019555" y="188976"/>
                </a:lnTo>
                <a:close/>
              </a:path>
              <a:path w="1283335" h="276225">
                <a:moveTo>
                  <a:pt x="1091183" y="21336"/>
                </a:moveTo>
                <a:lnTo>
                  <a:pt x="1085088" y="16764"/>
                </a:lnTo>
                <a:lnTo>
                  <a:pt x="1078991" y="15239"/>
                </a:lnTo>
                <a:lnTo>
                  <a:pt x="1091183" y="15239"/>
                </a:lnTo>
                <a:lnTo>
                  <a:pt x="1091183" y="21336"/>
                </a:lnTo>
                <a:close/>
              </a:path>
              <a:path w="1283335" h="276225">
                <a:moveTo>
                  <a:pt x="523204" y="35051"/>
                </a:moveTo>
                <a:lnTo>
                  <a:pt x="510539" y="35051"/>
                </a:lnTo>
                <a:lnTo>
                  <a:pt x="521065" y="19288"/>
                </a:lnTo>
                <a:lnTo>
                  <a:pt x="534162" y="8382"/>
                </a:lnTo>
                <a:lnTo>
                  <a:pt x="549544" y="2047"/>
                </a:lnTo>
                <a:lnTo>
                  <a:pt x="566927" y="0"/>
                </a:lnTo>
                <a:lnTo>
                  <a:pt x="576691" y="595"/>
                </a:lnTo>
                <a:lnTo>
                  <a:pt x="585597" y="2476"/>
                </a:lnTo>
                <a:lnTo>
                  <a:pt x="593931" y="5786"/>
                </a:lnTo>
                <a:lnTo>
                  <a:pt x="601979" y="10667"/>
                </a:lnTo>
                <a:lnTo>
                  <a:pt x="606569" y="15239"/>
                </a:lnTo>
                <a:lnTo>
                  <a:pt x="562355" y="15239"/>
                </a:lnTo>
                <a:lnTo>
                  <a:pt x="551473" y="16383"/>
                </a:lnTo>
                <a:lnTo>
                  <a:pt x="541591" y="19812"/>
                </a:lnTo>
                <a:lnTo>
                  <a:pt x="532566" y="25527"/>
                </a:lnTo>
                <a:lnTo>
                  <a:pt x="524255" y="33528"/>
                </a:lnTo>
                <a:lnTo>
                  <a:pt x="523204" y="35051"/>
                </a:lnTo>
                <a:close/>
              </a:path>
              <a:path w="1283335" h="276225">
                <a:moveTo>
                  <a:pt x="636153" y="41148"/>
                </a:moveTo>
                <a:lnTo>
                  <a:pt x="620267" y="41148"/>
                </a:lnTo>
                <a:lnTo>
                  <a:pt x="625387" y="32313"/>
                </a:lnTo>
                <a:lnTo>
                  <a:pt x="654224" y="5786"/>
                </a:lnTo>
                <a:lnTo>
                  <a:pt x="681227" y="0"/>
                </a:lnTo>
                <a:lnTo>
                  <a:pt x="707469" y="4595"/>
                </a:lnTo>
                <a:lnTo>
                  <a:pt x="722111" y="15239"/>
                </a:lnTo>
                <a:lnTo>
                  <a:pt x="679703" y="15239"/>
                </a:lnTo>
                <a:lnTo>
                  <a:pt x="668821" y="16383"/>
                </a:lnTo>
                <a:lnTo>
                  <a:pt x="658939" y="19812"/>
                </a:lnTo>
                <a:lnTo>
                  <a:pt x="649914" y="25527"/>
                </a:lnTo>
                <a:lnTo>
                  <a:pt x="641603" y="33528"/>
                </a:lnTo>
                <a:lnTo>
                  <a:pt x="636153" y="41148"/>
                </a:lnTo>
                <a:close/>
              </a:path>
              <a:path w="1283335" h="276225">
                <a:moveTo>
                  <a:pt x="509015" y="188976"/>
                </a:moveTo>
                <a:lnTo>
                  <a:pt x="492251" y="188976"/>
                </a:lnTo>
                <a:lnTo>
                  <a:pt x="492251" y="4572"/>
                </a:lnTo>
                <a:lnTo>
                  <a:pt x="509015" y="4572"/>
                </a:lnTo>
                <a:lnTo>
                  <a:pt x="509015" y="35051"/>
                </a:lnTo>
                <a:lnTo>
                  <a:pt x="523204" y="35051"/>
                </a:lnTo>
                <a:lnTo>
                  <a:pt x="517374" y="43505"/>
                </a:lnTo>
                <a:lnTo>
                  <a:pt x="512635" y="55054"/>
                </a:lnTo>
                <a:lnTo>
                  <a:pt x="509897" y="68032"/>
                </a:lnTo>
                <a:lnTo>
                  <a:pt x="509110" y="80772"/>
                </a:lnTo>
                <a:lnTo>
                  <a:pt x="509015" y="188976"/>
                </a:lnTo>
                <a:close/>
              </a:path>
              <a:path w="1283335" h="276225">
                <a:moveTo>
                  <a:pt x="624839" y="188976"/>
                </a:moveTo>
                <a:lnTo>
                  <a:pt x="609600" y="188976"/>
                </a:lnTo>
                <a:lnTo>
                  <a:pt x="609600" y="76200"/>
                </a:lnTo>
                <a:lnTo>
                  <a:pt x="606504" y="49315"/>
                </a:lnTo>
                <a:lnTo>
                  <a:pt x="597407" y="30289"/>
                </a:lnTo>
                <a:lnTo>
                  <a:pt x="582596" y="18978"/>
                </a:lnTo>
                <a:lnTo>
                  <a:pt x="562355" y="15239"/>
                </a:lnTo>
                <a:lnTo>
                  <a:pt x="606569" y="15239"/>
                </a:lnTo>
                <a:lnTo>
                  <a:pt x="608266" y="16930"/>
                </a:lnTo>
                <a:lnTo>
                  <a:pt x="613409" y="24193"/>
                </a:lnTo>
                <a:lnTo>
                  <a:pt x="617410" y="32313"/>
                </a:lnTo>
                <a:lnTo>
                  <a:pt x="620267" y="41148"/>
                </a:lnTo>
                <a:lnTo>
                  <a:pt x="636153" y="41148"/>
                </a:lnTo>
                <a:lnTo>
                  <a:pt x="634473" y="43505"/>
                </a:lnTo>
                <a:lnTo>
                  <a:pt x="629221" y="54864"/>
                </a:lnTo>
                <a:lnTo>
                  <a:pt x="625959" y="67389"/>
                </a:lnTo>
                <a:lnTo>
                  <a:pt x="624839" y="80772"/>
                </a:lnTo>
                <a:lnTo>
                  <a:pt x="624839" y="188976"/>
                </a:lnTo>
                <a:close/>
              </a:path>
              <a:path w="1283335" h="276225">
                <a:moveTo>
                  <a:pt x="742188" y="188976"/>
                </a:moveTo>
                <a:lnTo>
                  <a:pt x="725423" y="188976"/>
                </a:lnTo>
                <a:lnTo>
                  <a:pt x="725344" y="76200"/>
                </a:lnTo>
                <a:lnTo>
                  <a:pt x="724590" y="61745"/>
                </a:lnTo>
                <a:lnTo>
                  <a:pt x="707564" y="22955"/>
                </a:lnTo>
                <a:lnTo>
                  <a:pt x="679703" y="15239"/>
                </a:lnTo>
                <a:lnTo>
                  <a:pt x="722111" y="15239"/>
                </a:lnTo>
                <a:lnTo>
                  <a:pt x="726566" y="18478"/>
                </a:lnTo>
                <a:lnTo>
                  <a:pt x="738235" y="41790"/>
                </a:lnTo>
                <a:lnTo>
                  <a:pt x="742188" y="74676"/>
                </a:lnTo>
                <a:lnTo>
                  <a:pt x="742188" y="188976"/>
                </a:lnTo>
                <a:close/>
              </a:path>
              <a:path w="1283335" h="276225">
                <a:moveTo>
                  <a:pt x="30952" y="35051"/>
                </a:moveTo>
                <a:lnTo>
                  <a:pt x="18287" y="35051"/>
                </a:lnTo>
                <a:lnTo>
                  <a:pt x="28813" y="19288"/>
                </a:lnTo>
                <a:lnTo>
                  <a:pt x="41910" y="8382"/>
                </a:lnTo>
                <a:lnTo>
                  <a:pt x="57292" y="2047"/>
                </a:lnTo>
                <a:lnTo>
                  <a:pt x="74675" y="0"/>
                </a:lnTo>
                <a:lnTo>
                  <a:pt x="84439" y="595"/>
                </a:lnTo>
                <a:lnTo>
                  <a:pt x="93345" y="2476"/>
                </a:lnTo>
                <a:lnTo>
                  <a:pt x="101679" y="5786"/>
                </a:lnTo>
                <a:lnTo>
                  <a:pt x="109727" y="10667"/>
                </a:lnTo>
                <a:lnTo>
                  <a:pt x="114317" y="15239"/>
                </a:lnTo>
                <a:lnTo>
                  <a:pt x="70103" y="15239"/>
                </a:lnTo>
                <a:lnTo>
                  <a:pt x="59221" y="16383"/>
                </a:lnTo>
                <a:lnTo>
                  <a:pt x="49339" y="19812"/>
                </a:lnTo>
                <a:lnTo>
                  <a:pt x="40314" y="25527"/>
                </a:lnTo>
                <a:lnTo>
                  <a:pt x="32003" y="33528"/>
                </a:lnTo>
                <a:lnTo>
                  <a:pt x="30952" y="35051"/>
                </a:lnTo>
                <a:close/>
              </a:path>
              <a:path w="1283335" h="276225">
                <a:moveTo>
                  <a:pt x="143901" y="41148"/>
                </a:moveTo>
                <a:lnTo>
                  <a:pt x="128015" y="41148"/>
                </a:lnTo>
                <a:lnTo>
                  <a:pt x="133135" y="32313"/>
                </a:lnTo>
                <a:lnTo>
                  <a:pt x="161972" y="5786"/>
                </a:lnTo>
                <a:lnTo>
                  <a:pt x="188975" y="0"/>
                </a:lnTo>
                <a:lnTo>
                  <a:pt x="215217" y="4595"/>
                </a:lnTo>
                <a:lnTo>
                  <a:pt x="229859" y="15239"/>
                </a:lnTo>
                <a:lnTo>
                  <a:pt x="187451" y="15239"/>
                </a:lnTo>
                <a:lnTo>
                  <a:pt x="176569" y="16383"/>
                </a:lnTo>
                <a:lnTo>
                  <a:pt x="166687" y="19812"/>
                </a:lnTo>
                <a:lnTo>
                  <a:pt x="157662" y="25527"/>
                </a:lnTo>
                <a:lnTo>
                  <a:pt x="149351" y="33528"/>
                </a:lnTo>
                <a:lnTo>
                  <a:pt x="143901" y="41148"/>
                </a:lnTo>
                <a:close/>
              </a:path>
              <a:path w="1283335" h="276225">
                <a:moveTo>
                  <a:pt x="16763" y="188976"/>
                </a:moveTo>
                <a:lnTo>
                  <a:pt x="0" y="188976"/>
                </a:lnTo>
                <a:lnTo>
                  <a:pt x="0" y="4572"/>
                </a:lnTo>
                <a:lnTo>
                  <a:pt x="16763" y="4572"/>
                </a:lnTo>
                <a:lnTo>
                  <a:pt x="16763" y="35051"/>
                </a:lnTo>
                <a:lnTo>
                  <a:pt x="30952" y="35051"/>
                </a:lnTo>
                <a:lnTo>
                  <a:pt x="25122" y="43505"/>
                </a:lnTo>
                <a:lnTo>
                  <a:pt x="20383" y="55054"/>
                </a:lnTo>
                <a:lnTo>
                  <a:pt x="17645" y="68032"/>
                </a:lnTo>
                <a:lnTo>
                  <a:pt x="16858" y="80772"/>
                </a:lnTo>
                <a:lnTo>
                  <a:pt x="16763" y="188976"/>
                </a:lnTo>
                <a:close/>
              </a:path>
              <a:path w="1283335" h="276225">
                <a:moveTo>
                  <a:pt x="132587" y="188976"/>
                </a:moveTo>
                <a:lnTo>
                  <a:pt x="117348" y="188976"/>
                </a:lnTo>
                <a:lnTo>
                  <a:pt x="117348" y="76200"/>
                </a:lnTo>
                <a:lnTo>
                  <a:pt x="114252" y="49315"/>
                </a:lnTo>
                <a:lnTo>
                  <a:pt x="105155" y="30289"/>
                </a:lnTo>
                <a:lnTo>
                  <a:pt x="90344" y="18978"/>
                </a:lnTo>
                <a:lnTo>
                  <a:pt x="70103" y="15239"/>
                </a:lnTo>
                <a:lnTo>
                  <a:pt x="114317" y="15239"/>
                </a:lnTo>
                <a:lnTo>
                  <a:pt x="116014" y="16930"/>
                </a:lnTo>
                <a:lnTo>
                  <a:pt x="121157" y="24193"/>
                </a:lnTo>
                <a:lnTo>
                  <a:pt x="125158" y="32313"/>
                </a:lnTo>
                <a:lnTo>
                  <a:pt x="128015" y="41148"/>
                </a:lnTo>
                <a:lnTo>
                  <a:pt x="143901" y="41148"/>
                </a:lnTo>
                <a:lnTo>
                  <a:pt x="142221" y="43505"/>
                </a:lnTo>
                <a:lnTo>
                  <a:pt x="136969" y="54864"/>
                </a:lnTo>
                <a:lnTo>
                  <a:pt x="133707" y="67389"/>
                </a:lnTo>
                <a:lnTo>
                  <a:pt x="132587" y="80772"/>
                </a:lnTo>
                <a:lnTo>
                  <a:pt x="132587" y="188976"/>
                </a:lnTo>
                <a:close/>
              </a:path>
              <a:path w="1283335" h="276225">
                <a:moveTo>
                  <a:pt x="249935" y="188976"/>
                </a:moveTo>
                <a:lnTo>
                  <a:pt x="233171" y="188976"/>
                </a:lnTo>
                <a:lnTo>
                  <a:pt x="233092" y="76200"/>
                </a:lnTo>
                <a:lnTo>
                  <a:pt x="232338" y="61745"/>
                </a:lnTo>
                <a:lnTo>
                  <a:pt x="215312" y="22955"/>
                </a:lnTo>
                <a:lnTo>
                  <a:pt x="187451" y="15239"/>
                </a:lnTo>
                <a:lnTo>
                  <a:pt x="229859" y="15239"/>
                </a:lnTo>
                <a:lnTo>
                  <a:pt x="234314" y="18478"/>
                </a:lnTo>
                <a:lnTo>
                  <a:pt x="245983" y="41790"/>
                </a:lnTo>
                <a:lnTo>
                  <a:pt x="249935" y="74676"/>
                </a:lnTo>
                <a:lnTo>
                  <a:pt x="249935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28259" y="4165091"/>
            <a:ext cx="2171700" cy="233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3672" y="603504"/>
            <a:ext cx="2117090" cy="464820"/>
          </a:xfrm>
          <a:custGeom>
            <a:avLst/>
            <a:gdLst/>
            <a:ahLst/>
            <a:cxnLst/>
            <a:rect l="l" t="t" r="r" b="b"/>
            <a:pathLst>
              <a:path w="2117090" h="464819">
                <a:moveTo>
                  <a:pt x="1068323" y="152400"/>
                </a:moveTo>
                <a:lnTo>
                  <a:pt x="1068323" y="124968"/>
                </a:lnTo>
                <a:lnTo>
                  <a:pt x="1075777" y="119538"/>
                </a:lnTo>
                <a:lnTo>
                  <a:pt x="1117615" y="103560"/>
                </a:lnTo>
                <a:lnTo>
                  <a:pt x="1150620" y="99060"/>
                </a:lnTo>
                <a:lnTo>
                  <a:pt x="1168026" y="100488"/>
                </a:lnTo>
                <a:lnTo>
                  <a:pt x="1183576" y="104775"/>
                </a:lnTo>
                <a:lnTo>
                  <a:pt x="1197125" y="111918"/>
                </a:lnTo>
                <a:lnTo>
                  <a:pt x="1205055" y="118872"/>
                </a:lnTo>
                <a:lnTo>
                  <a:pt x="1147572" y="118872"/>
                </a:lnTo>
                <a:lnTo>
                  <a:pt x="1127259" y="120896"/>
                </a:lnTo>
                <a:lnTo>
                  <a:pt x="1107376" y="127063"/>
                </a:lnTo>
                <a:lnTo>
                  <a:pt x="1087778" y="137517"/>
                </a:lnTo>
                <a:lnTo>
                  <a:pt x="1068323" y="152400"/>
                </a:lnTo>
                <a:close/>
              </a:path>
              <a:path w="2117090" h="464819">
                <a:moveTo>
                  <a:pt x="1121664" y="356616"/>
                </a:moveTo>
                <a:lnTo>
                  <a:pt x="1077944" y="345686"/>
                </a:lnTo>
                <a:lnTo>
                  <a:pt x="1051750" y="315277"/>
                </a:lnTo>
                <a:lnTo>
                  <a:pt x="1046988" y="288036"/>
                </a:lnTo>
                <a:lnTo>
                  <a:pt x="1052179" y="259175"/>
                </a:lnTo>
                <a:lnTo>
                  <a:pt x="1067942" y="236601"/>
                </a:lnTo>
                <a:lnTo>
                  <a:pt x="1094565" y="220313"/>
                </a:lnTo>
                <a:lnTo>
                  <a:pt x="1132332" y="210312"/>
                </a:lnTo>
                <a:lnTo>
                  <a:pt x="1207007" y="198120"/>
                </a:lnTo>
                <a:lnTo>
                  <a:pt x="1203293" y="163877"/>
                </a:lnTo>
                <a:lnTo>
                  <a:pt x="1192148" y="139065"/>
                </a:lnTo>
                <a:lnTo>
                  <a:pt x="1173575" y="123967"/>
                </a:lnTo>
                <a:lnTo>
                  <a:pt x="1147572" y="118872"/>
                </a:lnTo>
                <a:lnTo>
                  <a:pt x="1205055" y="118872"/>
                </a:lnTo>
                <a:lnTo>
                  <a:pt x="1228463" y="169926"/>
                </a:lnTo>
                <a:lnTo>
                  <a:pt x="1229867" y="190500"/>
                </a:lnTo>
                <a:lnTo>
                  <a:pt x="1229867" y="219456"/>
                </a:lnTo>
                <a:lnTo>
                  <a:pt x="1207007" y="219456"/>
                </a:lnTo>
                <a:lnTo>
                  <a:pt x="1139952" y="228600"/>
                </a:lnTo>
                <a:lnTo>
                  <a:pt x="1094517" y="240601"/>
                </a:lnTo>
                <a:lnTo>
                  <a:pt x="1070729" y="273677"/>
                </a:lnTo>
                <a:lnTo>
                  <a:pt x="1069848" y="286512"/>
                </a:lnTo>
                <a:lnTo>
                  <a:pt x="1070705" y="297370"/>
                </a:lnTo>
                <a:lnTo>
                  <a:pt x="1092136" y="329088"/>
                </a:lnTo>
                <a:lnTo>
                  <a:pt x="1124712" y="336804"/>
                </a:lnTo>
                <a:lnTo>
                  <a:pt x="1179508" y="336804"/>
                </a:lnTo>
                <a:lnTo>
                  <a:pt x="1171956" y="342900"/>
                </a:lnTo>
                <a:lnTo>
                  <a:pt x="1160240" y="348900"/>
                </a:lnTo>
                <a:lnTo>
                  <a:pt x="1147953" y="353187"/>
                </a:lnTo>
                <a:lnTo>
                  <a:pt x="1135094" y="355758"/>
                </a:lnTo>
                <a:lnTo>
                  <a:pt x="1121664" y="356616"/>
                </a:lnTo>
                <a:close/>
              </a:path>
              <a:path w="2117090" h="464819">
                <a:moveTo>
                  <a:pt x="1179508" y="336804"/>
                </a:moveTo>
                <a:lnTo>
                  <a:pt x="1124712" y="336804"/>
                </a:lnTo>
                <a:lnTo>
                  <a:pt x="1141928" y="335113"/>
                </a:lnTo>
                <a:lnTo>
                  <a:pt x="1157287" y="330136"/>
                </a:lnTo>
                <a:lnTo>
                  <a:pt x="1194149" y="296322"/>
                </a:lnTo>
                <a:lnTo>
                  <a:pt x="1207007" y="242316"/>
                </a:lnTo>
                <a:lnTo>
                  <a:pt x="1207007" y="219456"/>
                </a:lnTo>
                <a:lnTo>
                  <a:pt x="1229867" y="219456"/>
                </a:lnTo>
                <a:lnTo>
                  <a:pt x="1229867" y="301752"/>
                </a:lnTo>
                <a:lnTo>
                  <a:pt x="1207007" y="301752"/>
                </a:lnTo>
                <a:lnTo>
                  <a:pt x="1199816" y="313753"/>
                </a:lnTo>
                <a:lnTo>
                  <a:pt x="1191767" y="324612"/>
                </a:lnTo>
                <a:lnTo>
                  <a:pt x="1182576" y="334327"/>
                </a:lnTo>
                <a:lnTo>
                  <a:pt x="1179508" y="336804"/>
                </a:lnTo>
                <a:close/>
              </a:path>
              <a:path w="2117090" h="464819">
                <a:moveTo>
                  <a:pt x="1229867" y="350520"/>
                </a:moveTo>
                <a:lnTo>
                  <a:pt x="1207007" y="350520"/>
                </a:lnTo>
                <a:lnTo>
                  <a:pt x="1207007" y="301752"/>
                </a:lnTo>
                <a:lnTo>
                  <a:pt x="1229867" y="301752"/>
                </a:lnTo>
                <a:lnTo>
                  <a:pt x="1229867" y="350520"/>
                </a:lnTo>
                <a:close/>
              </a:path>
              <a:path w="2117090" h="464819">
                <a:moveTo>
                  <a:pt x="699516" y="152400"/>
                </a:moveTo>
                <a:lnTo>
                  <a:pt x="699516" y="124968"/>
                </a:lnTo>
                <a:lnTo>
                  <a:pt x="706969" y="119538"/>
                </a:lnTo>
                <a:lnTo>
                  <a:pt x="748807" y="103560"/>
                </a:lnTo>
                <a:lnTo>
                  <a:pt x="781812" y="99060"/>
                </a:lnTo>
                <a:lnTo>
                  <a:pt x="799218" y="100488"/>
                </a:lnTo>
                <a:lnTo>
                  <a:pt x="814768" y="104775"/>
                </a:lnTo>
                <a:lnTo>
                  <a:pt x="828317" y="111918"/>
                </a:lnTo>
                <a:lnTo>
                  <a:pt x="836247" y="118872"/>
                </a:lnTo>
                <a:lnTo>
                  <a:pt x="778763" y="118872"/>
                </a:lnTo>
                <a:lnTo>
                  <a:pt x="758451" y="120896"/>
                </a:lnTo>
                <a:lnTo>
                  <a:pt x="738568" y="127063"/>
                </a:lnTo>
                <a:lnTo>
                  <a:pt x="718970" y="137517"/>
                </a:lnTo>
                <a:lnTo>
                  <a:pt x="699516" y="152400"/>
                </a:lnTo>
                <a:close/>
              </a:path>
              <a:path w="2117090" h="464819">
                <a:moveTo>
                  <a:pt x="752856" y="356616"/>
                </a:moveTo>
                <a:lnTo>
                  <a:pt x="709136" y="345686"/>
                </a:lnTo>
                <a:lnTo>
                  <a:pt x="682942" y="315277"/>
                </a:lnTo>
                <a:lnTo>
                  <a:pt x="678180" y="288036"/>
                </a:lnTo>
                <a:lnTo>
                  <a:pt x="683371" y="259175"/>
                </a:lnTo>
                <a:lnTo>
                  <a:pt x="699135" y="236601"/>
                </a:lnTo>
                <a:lnTo>
                  <a:pt x="725757" y="220313"/>
                </a:lnTo>
                <a:lnTo>
                  <a:pt x="763524" y="210312"/>
                </a:lnTo>
                <a:lnTo>
                  <a:pt x="838199" y="198120"/>
                </a:lnTo>
                <a:lnTo>
                  <a:pt x="834485" y="163877"/>
                </a:lnTo>
                <a:lnTo>
                  <a:pt x="823341" y="139065"/>
                </a:lnTo>
                <a:lnTo>
                  <a:pt x="804767" y="123967"/>
                </a:lnTo>
                <a:lnTo>
                  <a:pt x="778763" y="118872"/>
                </a:lnTo>
                <a:lnTo>
                  <a:pt x="836247" y="118872"/>
                </a:lnTo>
                <a:lnTo>
                  <a:pt x="859655" y="169926"/>
                </a:lnTo>
                <a:lnTo>
                  <a:pt x="861060" y="190500"/>
                </a:lnTo>
                <a:lnTo>
                  <a:pt x="861060" y="219456"/>
                </a:lnTo>
                <a:lnTo>
                  <a:pt x="838199" y="219456"/>
                </a:lnTo>
                <a:lnTo>
                  <a:pt x="771144" y="228600"/>
                </a:lnTo>
                <a:lnTo>
                  <a:pt x="725709" y="240601"/>
                </a:lnTo>
                <a:lnTo>
                  <a:pt x="701921" y="273677"/>
                </a:lnTo>
                <a:lnTo>
                  <a:pt x="701040" y="286512"/>
                </a:lnTo>
                <a:lnTo>
                  <a:pt x="701897" y="297370"/>
                </a:lnTo>
                <a:lnTo>
                  <a:pt x="723328" y="329088"/>
                </a:lnTo>
                <a:lnTo>
                  <a:pt x="755904" y="336804"/>
                </a:lnTo>
                <a:lnTo>
                  <a:pt x="810700" y="336804"/>
                </a:lnTo>
                <a:lnTo>
                  <a:pt x="803148" y="342900"/>
                </a:lnTo>
                <a:lnTo>
                  <a:pt x="791432" y="348900"/>
                </a:lnTo>
                <a:lnTo>
                  <a:pt x="779145" y="353187"/>
                </a:lnTo>
                <a:lnTo>
                  <a:pt x="766286" y="355758"/>
                </a:lnTo>
                <a:lnTo>
                  <a:pt x="752856" y="356616"/>
                </a:lnTo>
                <a:close/>
              </a:path>
              <a:path w="2117090" h="464819">
                <a:moveTo>
                  <a:pt x="810700" y="336804"/>
                </a:moveTo>
                <a:lnTo>
                  <a:pt x="755904" y="336804"/>
                </a:lnTo>
                <a:lnTo>
                  <a:pt x="773120" y="335113"/>
                </a:lnTo>
                <a:lnTo>
                  <a:pt x="788479" y="330136"/>
                </a:lnTo>
                <a:lnTo>
                  <a:pt x="825341" y="296322"/>
                </a:lnTo>
                <a:lnTo>
                  <a:pt x="838199" y="242316"/>
                </a:lnTo>
                <a:lnTo>
                  <a:pt x="838199" y="219456"/>
                </a:lnTo>
                <a:lnTo>
                  <a:pt x="861060" y="219456"/>
                </a:lnTo>
                <a:lnTo>
                  <a:pt x="861060" y="301752"/>
                </a:lnTo>
                <a:lnTo>
                  <a:pt x="838199" y="301752"/>
                </a:lnTo>
                <a:lnTo>
                  <a:pt x="831008" y="313753"/>
                </a:lnTo>
                <a:lnTo>
                  <a:pt x="822960" y="324612"/>
                </a:lnTo>
                <a:lnTo>
                  <a:pt x="813768" y="334327"/>
                </a:lnTo>
                <a:lnTo>
                  <a:pt x="810700" y="336804"/>
                </a:lnTo>
                <a:close/>
              </a:path>
              <a:path w="2117090" h="464819">
                <a:moveTo>
                  <a:pt x="861060" y="350520"/>
                </a:moveTo>
                <a:lnTo>
                  <a:pt x="838199" y="350520"/>
                </a:lnTo>
                <a:lnTo>
                  <a:pt x="838199" y="301752"/>
                </a:lnTo>
                <a:lnTo>
                  <a:pt x="861060" y="301752"/>
                </a:lnTo>
                <a:lnTo>
                  <a:pt x="861060" y="350520"/>
                </a:lnTo>
                <a:close/>
              </a:path>
              <a:path w="2117090" h="464819">
                <a:moveTo>
                  <a:pt x="1942298" y="155448"/>
                </a:moveTo>
                <a:lnTo>
                  <a:pt x="1924812" y="155448"/>
                </a:lnTo>
                <a:lnTo>
                  <a:pt x="1932265" y="142589"/>
                </a:lnTo>
                <a:lnTo>
                  <a:pt x="1962912" y="114300"/>
                </a:lnTo>
                <a:lnTo>
                  <a:pt x="2001702" y="99941"/>
                </a:lnTo>
                <a:lnTo>
                  <a:pt x="2016252" y="99060"/>
                </a:lnTo>
                <a:lnTo>
                  <a:pt x="2038826" y="101060"/>
                </a:lnTo>
                <a:lnTo>
                  <a:pt x="2058543" y="107061"/>
                </a:lnTo>
                <a:lnTo>
                  <a:pt x="2075402" y="117062"/>
                </a:lnTo>
                <a:lnTo>
                  <a:pt x="2077212" y="118872"/>
                </a:lnTo>
                <a:lnTo>
                  <a:pt x="2013203" y="118872"/>
                </a:lnTo>
                <a:lnTo>
                  <a:pt x="1993534" y="120824"/>
                </a:lnTo>
                <a:lnTo>
                  <a:pt x="1975866" y="126492"/>
                </a:lnTo>
                <a:lnTo>
                  <a:pt x="1960483" y="135588"/>
                </a:lnTo>
                <a:lnTo>
                  <a:pt x="1947672" y="147828"/>
                </a:lnTo>
                <a:lnTo>
                  <a:pt x="1942298" y="155448"/>
                </a:lnTo>
                <a:close/>
              </a:path>
              <a:path w="2117090" h="464819">
                <a:moveTo>
                  <a:pt x="1923288" y="464820"/>
                </a:moveTo>
                <a:lnTo>
                  <a:pt x="1901952" y="464820"/>
                </a:lnTo>
                <a:lnTo>
                  <a:pt x="1901952" y="105156"/>
                </a:lnTo>
                <a:lnTo>
                  <a:pt x="1923288" y="105156"/>
                </a:lnTo>
                <a:lnTo>
                  <a:pt x="1923288" y="155448"/>
                </a:lnTo>
                <a:lnTo>
                  <a:pt x="1942298" y="155448"/>
                </a:lnTo>
                <a:lnTo>
                  <a:pt x="1936789" y="163258"/>
                </a:lnTo>
                <a:lnTo>
                  <a:pt x="1929193" y="179832"/>
                </a:lnTo>
                <a:lnTo>
                  <a:pt x="1924740" y="197548"/>
                </a:lnTo>
                <a:lnTo>
                  <a:pt x="1923288" y="216408"/>
                </a:lnTo>
                <a:lnTo>
                  <a:pt x="1923288" y="246888"/>
                </a:lnTo>
                <a:lnTo>
                  <a:pt x="1924716" y="264604"/>
                </a:lnTo>
                <a:lnTo>
                  <a:pt x="1929002" y="281178"/>
                </a:lnTo>
                <a:lnTo>
                  <a:pt x="1936146" y="296608"/>
                </a:lnTo>
                <a:lnTo>
                  <a:pt x="1944014" y="307848"/>
                </a:lnTo>
                <a:lnTo>
                  <a:pt x="1923288" y="307848"/>
                </a:lnTo>
                <a:lnTo>
                  <a:pt x="1923288" y="464820"/>
                </a:lnTo>
                <a:close/>
              </a:path>
              <a:path w="2117090" h="464819">
                <a:moveTo>
                  <a:pt x="2067848" y="336804"/>
                </a:moveTo>
                <a:lnTo>
                  <a:pt x="2008632" y="336804"/>
                </a:lnTo>
                <a:lnTo>
                  <a:pt x="2026300" y="334803"/>
                </a:lnTo>
                <a:lnTo>
                  <a:pt x="2042540" y="328803"/>
                </a:lnTo>
                <a:lnTo>
                  <a:pt x="2079593" y="287393"/>
                </a:lnTo>
                <a:lnTo>
                  <a:pt x="2091023" y="244578"/>
                </a:lnTo>
                <a:lnTo>
                  <a:pt x="2092452" y="219456"/>
                </a:lnTo>
                <a:lnTo>
                  <a:pt x="2091261" y="197739"/>
                </a:lnTo>
                <a:lnTo>
                  <a:pt x="2071115" y="146304"/>
                </a:lnTo>
                <a:lnTo>
                  <a:pt x="2030610" y="120586"/>
                </a:lnTo>
                <a:lnTo>
                  <a:pt x="2013203" y="118872"/>
                </a:lnTo>
                <a:lnTo>
                  <a:pt x="2077212" y="118872"/>
                </a:lnTo>
                <a:lnTo>
                  <a:pt x="2101405" y="148732"/>
                </a:lnTo>
                <a:lnTo>
                  <a:pt x="2115121" y="193214"/>
                </a:lnTo>
                <a:lnTo>
                  <a:pt x="2116836" y="219456"/>
                </a:lnTo>
                <a:lnTo>
                  <a:pt x="2114859" y="248864"/>
                </a:lnTo>
                <a:lnTo>
                  <a:pt x="2109025" y="275272"/>
                </a:lnTo>
                <a:lnTo>
                  <a:pt x="2099476" y="298537"/>
                </a:lnTo>
                <a:lnTo>
                  <a:pt x="2086355" y="318516"/>
                </a:lnTo>
                <a:lnTo>
                  <a:pt x="2070092" y="335399"/>
                </a:lnTo>
                <a:lnTo>
                  <a:pt x="2067848" y="336804"/>
                </a:lnTo>
                <a:close/>
              </a:path>
              <a:path w="2117090" h="464819">
                <a:moveTo>
                  <a:pt x="2005584" y="356616"/>
                </a:moveTo>
                <a:lnTo>
                  <a:pt x="1979890" y="353496"/>
                </a:lnTo>
                <a:lnTo>
                  <a:pt x="1957768" y="344233"/>
                </a:lnTo>
                <a:lnTo>
                  <a:pt x="1939361" y="328969"/>
                </a:lnTo>
                <a:lnTo>
                  <a:pt x="1924812" y="307848"/>
                </a:lnTo>
                <a:lnTo>
                  <a:pt x="1944014" y="307848"/>
                </a:lnTo>
                <a:lnTo>
                  <a:pt x="1946148" y="310896"/>
                </a:lnTo>
                <a:lnTo>
                  <a:pt x="1959340" y="322016"/>
                </a:lnTo>
                <a:lnTo>
                  <a:pt x="1973961" y="330136"/>
                </a:lnTo>
                <a:lnTo>
                  <a:pt x="1990296" y="335113"/>
                </a:lnTo>
                <a:lnTo>
                  <a:pt x="2008632" y="336804"/>
                </a:lnTo>
                <a:lnTo>
                  <a:pt x="2067848" y="336804"/>
                </a:lnTo>
                <a:lnTo>
                  <a:pt x="2051113" y="347281"/>
                </a:lnTo>
                <a:lnTo>
                  <a:pt x="2029563" y="354306"/>
                </a:lnTo>
                <a:lnTo>
                  <a:pt x="2005584" y="356616"/>
                </a:lnTo>
                <a:close/>
              </a:path>
              <a:path w="2117090" h="464819">
                <a:moveTo>
                  <a:pt x="1752600" y="356616"/>
                </a:moveTo>
                <a:lnTo>
                  <a:pt x="1709165" y="348424"/>
                </a:lnTo>
                <a:lnTo>
                  <a:pt x="1674876" y="323088"/>
                </a:lnTo>
                <a:lnTo>
                  <a:pt x="1652968" y="281940"/>
                </a:lnTo>
                <a:lnTo>
                  <a:pt x="1645920" y="227076"/>
                </a:lnTo>
                <a:lnTo>
                  <a:pt x="1647896" y="200787"/>
                </a:lnTo>
                <a:lnTo>
                  <a:pt x="1663279" y="155067"/>
                </a:lnTo>
                <a:lnTo>
                  <a:pt x="1693283" y="119634"/>
                </a:lnTo>
                <a:lnTo>
                  <a:pt x="1732764" y="101346"/>
                </a:lnTo>
                <a:lnTo>
                  <a:pt x="1755648" y="99060"/>
                </a:lnTo>
                <a:lnTo>
                  <a:pt x="1777341" y="101060"/>
                </a:lnTo>
                <a:lnTo>
                  <a:pt x="1796605" y="107061"/>
                </a:lnTo>
                <a:lnTo>
                  <a:pt x="1813298" y="117062"/>
                </a:lnTo>
                <a:lnTo>
                  <a:pt x="1815104" y="118872"/>
                </a:lnTo>
                <a:lnTo>
                  <a:pt x="1755648" y="118872"/>
                </a:lnTo>
                <a:lnTo>
                  <a:pt x="1739098" y="120300"/>
                </a:lnTo>
                <a:lnTo>
                  <a:pt x="1697736" y="141732"/>
                </a:lnTo>
                <a:lnTo>
                  <a:pt x="1673728" y="188475"/>
                </a:lnTo>
                <a:lnTo>
                  <a:pt x="1670303" y="208788"/>
                </a:lnTo>
                <a:lnTo>
                  <a:pt x="1850998" y="208788"/>
                </a:lnTo>
                <a:lnTo>
                  <a:pt x="1851660" y="219456"/>
                </a:lnTo>
                <a:lnTo>
                  <a:pt x="1851660" y="228600"/>
                </a:lnTo>
                <a:lnTo>
                  <a:pt x="1668779" y="228600"/>
                </a:lnTo>
                <a:lnTo>
                  <a:pt x="1670232" y="253198"/>
                </a:lnTo>
                <a:lnTo>
                  <a:pt x="1682281" y="292679"/>
                </a:lnTo>
                <a:lnTo>
                  <a:pt x="1720595" y="329755"/>
                </a:lnTo>
                <a:lnTo>
                  <a:pt x="1757172" y="336804"/>
                </a:lnTo>
                <a:lnTo>
                  <a:pt x="1826992" y="336804"/>
                </a:lnTo>
                <a:lnTo>
                  <a:pt x="1817965" y="341828"/>
                </a:lnTo>
                <a:lnTo>
                  <a:pt x="1796986" y="349948"/>
                </a:lnTo>
                <a:lnTo>
                  <a:pt x="1775150" y="354925"/>
                </a:lnTo>
                <a:lnTo>
                  <a:pt x="1752600" y="356616"/>
                </a:lnTo>
                <a:close/>
              </a:path>
              <a:path w="2117090" h="464819">
                <a:moveTo>
                  <a:pt x="1850998" y="208788"/>
                </a:moveTo>
                <a:lnTo>
                  <a:pt x="1828800" y="208788"/>
                </a:lnTo>
                <a:lnTo>
                  <a:pt x="1826531" y="188452"/>
                </a:lnTo>
                <a:lnTo>
                  <a:pt x="1822132" y="170878"/>
                </a:lnTo>
                <a:lnTo>
                  <a:pt x="1797224" y="132373"/>
                </a:lnTo>
                <a:lnTo>
                  <a:pt x="1755648" y="118872"/>
                </a:lnTo>
                <a:lnTo>
                  <a:pt x="1815104" y="118872"/>
                </a:lnTo>
                <a:lnTo>
                  <a:pt x="1827276" y="131064"/>
                </a:lnTo>
                <a:lnTo>
                  <a:pt x="1837515" y="148518"/>
                </a:lnTo>
                <a:lnTo>
                  <a:pt x="1845183" y="168973"/>
                </a:lnTo>
                <a:lnTo>
                  <a:pt x="1849993" y="192571"/>
                </a:lnTo>
                <a:lnTo>
                  <a:pt x="1850998" y="208788"/>
                </a:lnTo>
                <a:close/>
              </a:path>
              <a:path w="2117090" h="464819">
                <a:moveTo>
                  <a:pt x="1826992" y="336804"/>
                </a:moveTo>
                <a:lnTo>
                  <a:pt x="1757172" y="336804"/>
                </a:lnTo>
                <a:lnTo>
                  <a:pt x="1777507" y="334827"/>
                </a:lnTo>
                <a:lnTo>
                  <a:pt x="1797558" y="328993"/>
                </a:lnTo>
                <a:lnTo>
                  <a:pt x="1817608" y="319444"/>
                </a:lnTo>
                <a:lnTo>
                  <a:pt x="1837943" y="306324"/>
                </a:lnTo>
                <a:lnTo>
                  <a:pt x="1837943" y="330708"/>
                </a:lnTo>
                <a:lnTo>
                  <a:pt x="1826992" y="336804"/>
                </a:lnTo>
                <a:close/>
              </a:path>
              <a:path w="2117090" h="464819">
                <a:moveTo>
                  <a:pt x="169164" y="350520"/>
                </a:moveTo>
                <a:lnTo>
                  <a:pt x="141731" y="350520"/>
                </a:lnTo>
                <a:lnTo>
                  <a:pt x="224028" y="231648"/>
                </a:lnTo>
                <a:lnTo>
                  <a:pt x="143256" y="105156"/>
                </a:lnTo>
                <a:lnTo>
                  <a:pt x="169164" y="105156"/>
                </a:lnTo>
                <a:lnTo>
                  <a:pt x="224028" y="193548"/>
                </a:lnTo>
                <a:lnTo>
                  <a:pt x="231647" y="204216"/>
                </a:lnTo>
                <a:lnTo>
                  <a:pt x="234696" y="211836"/>
                </a:lnTo>
                <a:lnTo>
                  <a:pt x="236220" y="214884"/>
                </a:lnTo>
                <a:lnTo>
                  <a:pt x="260157" y="214884"/>
                </a:lnTo>
                <a:lnTo>
                  <a:pt x="249936" y="230124"/>
                </a:lnTo>
                <a:lnTo>
                  <a:pt x="260970" y="246888"/>
                </a:lnTo>
                <a:lnTo>
                  <a:pt x="236220" y="246888"/>
                </a:lnTo>
                <a:lnTo>
                  <a:pt x="227075" y="260604"/>
                </a:lnTo>
                <a:lnTo>
                  <a:pt x="225551" y="263652"/>
                </a:lnTo>
                <a:lnTo>
                  <a:pt x="224028" y="265176"/>
                </a:lnTo>
                <a:lnTo>
                  <a:pt x="222504" y="268224"/>
                </a:lnTo>
                <a:lnTo>
                  <a:pt x="169164" y="350520"/>
                </a:lnTo>
                <a:close/>
              </a:path>
              <a:path w="2117090" h="464819">
                <a:moveTo>
                  <a:pt x="260157" y="214884"/>
                </a:moveTo>
                <a:lnTo>
                  <a:pt x="237744" y="214884"/>
                </a:lnTo>
                <a:lnTo>
                  <a:pt x="249936" y="193548"/>
                </a:lnTo>
                <a:lnTo>
                  <a:pt x="307847" y="105156"/>
                </a:lnTo>
                <a:lnTo>
                  <a:pt x="333756" y="105156"/>
                </a:lnTo>
                <a:lnTo>
                  <a:pt x="260157" y="214884"/>
                </a:lnTo>
                <a:close/>
              </a:path>
              <a:path w="2117090" h="464819">
                <a:moveTo>
                  <a:pt x="329184" y="350520"/>
                </a:moveTo>
                <a:lnTo>
                  <a:pt x="301752" y="350520"/>
                </a:lnTo>
                <a:lnTo>
                  <a:pt x="236220" y="246888"/>
                </a:lnTo>
                <a:lnTo>
                  <a:pt x="260970" y="246888"/>
                </a:lnTo>
                <a:lnTo>
                  <a:pt x="329184" y="350520"/>
                </a:lnTo>
                <a:close/>
              </a:path>
              <a:path w="2117090" h="464819">
                <a:moveTo>
                  <a:pt x="36176" y="160020"/>
                </a:moveTo>
                <a:lnTo>
                  <a:pt x="22860" y="160020"/>
                </a:lnTo>
                <a:lnTo>
                  <a:pt x="27122" y="146256"/>
                </a:lnTo>
                <a:lnTo>
                  <a:pt x="58221" y="108942"/>
                </a:lnTo>
                <a:lnTo>
                  <a:pt x="91440" y="100584"/>
                </a:lnTo>
                <a:lnTo>
                  <a:pt x="100584" y="100584"/>
                </a:lnTo>
                <a:lnTo>
                  <a:pt x="108204" y="102108"/>
                </a:lnTo>
                <a:lnTo>
                  <a:pt x="115824" y="105156"/>
                </a:lnTo>
                <a:lnTo>
                  <a:pt x="115824" y="120396"/>
                </a:lnTo>
                <a:lnTo>
                  <a:pt x="89915" y="120396"/>
                </a:lnTo>
                <a:lnTo>
                  <a:pt x="75652" y="122158"/>
                </a:lnTo>
                <a:lnTo>
                  <a:pt x="62674" y="127635"/>
                </a:lnTo>
                <a:lnTo>
                  <a:pt x="51125" y="137112"/>
                </a:lnTo>
                <a:lnTo>
                  <a:pt x="41147" y="150876"/>
                </a:lnTo>
                <a:lnTo>
                  <a:pt x="36176" y="160020"/>
                </a:lnTo>
                <a:close/>
              </a:path>
              <a:path w="2117090" h="464819">
                <a:moveTo>
                  <a:pt x="21335" y="350520"/>
                </a:moveTo>
                <a:lnTo>
                  <a:pt x="0" y="350520"/>
                </a:lnTo>
                <a:lnTo>
                  <a:pt x="0" y="105156"/>
                </a:lnTo>
                <a:lnTo>
                  <a:pt x="21335" y="105156"/>
                </a:lnTo>
                <a:lnTo>
                  <a:pt x="21335" y="160020"/>
                </a:lnTo>
                <a:lnTo>
                  <a:pt x="36176" y="160020"/>
                </a:lnTo>
                <a:lnTo>
                  <a:pt x="32265" y="167211"/>
                </a:lnTo>
                <a:lnTo>
                  <a:pt x="26098" y="186690"/>
                </a:lnTo>
                <a:lnTo>
                  <a:pt x="22502" y="209597"/>
                </a:lnTo>
                <a:lnTo>
                  <a:pt x="21335" y="236220"/>
                </a:lnTo>
                <a:lnTo>
                  <a:pt x="21335" y="350520"/>
                </a:lnTo>
                <a:close/>
              </a:path>
              <a:path w="2117090" h="464819">
                <a:moveTo>
                  <a:pt x="115824" y="128016"/>
                </a:moveTo>
                <a:lnTo>
                  <a:pt x="109847" y="124896"/>
                </a:lnTo>
                <a:lnTo>
                  <a:pt x="103441" y="122491"/>
                </a:lnTo>
                <a:lnTo>
                  <a:pt x="96750" y="120943"/>
                </a:lnTo>
                <a:lnTo>
                  <a:pt x="89915" y="120396"/>
                </a:lnTo>
                <a:lnTo>
                  <a:pt x="115824" y="120396"/>
                </a:lnTo>
                <a:lnTo>
                  <a:pt x="115824" y="128016"/>
                </a:lnTo>
                <a:close/>
              </a:path>
              <a:path w="2117090" h="464819">
                <a:moveTo>
                  <a:pt x="1560576" y="105156"/>
                </a:moveTo>
                <a:lnTo>
                  <a:pt x="1537716" y="105156"/>
                </a:lnTo>
                <a:lnTo>
                  <a:pt x="1537716" y="41148"/>
                </a:lnTo>
                <a:lnTo>
                  <a:pt x="1542288" y="39624"/>
                </a:lnTo>
                <a:lnTo>
                  <a:pt x="1545336" y="38100"/>
                </a:lnTo>
                <a:lnTo>
                  <a:pt x="1549907" y="36576"/>
                </a:lnTo>
                <a:lnTo>
                  <a:pt x="1552956" y="36576"/>
                </a:lnTo>
                <a:lnTo>
                  <a:pt x="1557528" y="35052"/>
                </a:lnTo>
                <a:lnTo>
                  <a:pt x="1560576" y="33528"/>
                </a:lnTo>
                <a:lnTo>
                  <a:pt x="1560576" y="105156"/>
                </a:lnTo>
                <a:close/>
              </a:path>
              <a:path w="2117090" h="464819">
                <a:moveTo>
                  <a:pt x="1626107" y="124968"/>
                </a:moveTo>
                <a:lnTo>
                  <a:pt x="1493520" y="124968"/>
                </a:lnTo>
                <a:lnTo>
                  <a:pt x="1493520" y="105156"/>
                </a:lnTo>
                <a:lnTo>
                  <a:pt x="1626107" y="105156"/>
                </a:lnTo>
                <a:lnTo>
                  <a:pt x="1626107" y="124968"/>
                </a:lnTo>
                <a:close/>
              </a:path>
              <a:path w="2117090" h="464819">
                <a:moveTo>
                  <a:pt x="1592580" y="356616"/>
                </a:moveTo>
                <a:lnTo>
                  <a:pt x="1568577" y="352377"/>
                </a:lnTo>
                <a:lnTo>
                  <a:pt x="1551432" y="339852"/>
                </a:lnTo>
                <a:lnTo>
                  <a:pt x="1541145" y="319325"/>
                </a:lnTo>
                <a:lnTo>
                  <a:pt x="1537716" y="291084"/>
                </a:lnTo>
                <a:lnTo>
                  <a:pt x="1537716" y="124968"/>
                </a:lnTo>
                <a:lnTo>
                  <a:pt x="1560576" y="124968"/>
                </a:lnTo>
                <a:lnTo>
                  <a:pt x="1560576" y="288036"/>
                </a:lnTo>
                <a:lnTo>
                  <a:pt x="1561123" y="299751"/>
                </a:lnTo>
                <a:lnTo>
                  <a:pt x="1587055" y="334684"/>
                </a:lnTo>
                <a:lnTo>
                  <a:pt x="1595628" y="335280"/>
                </a:lnTo>
                <a:lnTo>
                  <a:pt x="1626107" y="335280"/>
                </a:lnTo>
                <a:lnTo>
                  <a:pt x="1626107" y="347472"/>
                </a:lnTo>
                <a:lnTo>
                  <a:pt x="1617225" y="351472"/>
                </a:lnTo>
                <a:lnTo>
                  <a:pt x="1608772" y="354330"/>
                </a:lnTo>
                <a:lnTo>
                  <a:pt x="1600604" y="356044"/>
                </a:lnTo>
                <a:lnTo>
                  <a:pt x="1592580" y="356616"/>
                </a:lnTo>
                <a:close/>
              </a:path>
              <a:path w="2117090" h="464819">
                <a:moveTo>
                  <a:pt x="1626107" y="335280"/>
                </a:moveTo>
                <a:lnTo>
                  <a:pt x="1595628" y="335280"/>
                </a:lnTo>
                <a:lnTo>
                  <a:pt x="1602747" y="334946"/>
                </a:lnTo>
                <a:lnTo>
                  <a:pt x="1610296" y="333756"/>
                </a:lnTo>
                <a:lnTo>
                  <a:pt x="1618130" y="331422"/>
                </a:lnTo>
                <a:lnTo>
                  <a:pt x="1626107" y="327660"/>
                </a:lnTo>
                <a:lnTo>
                  <a:pt x="1626107" y="335280"/>
                </a:lnTo>
                <a:close/>
              </a:path>
              <a:path w="2117090" h="464819">
                <a:moveTo>
                  <a:pt x="957072" y="105156"/>
                </a:moveTo>
                <a:lnTo>
                  <a:pt x="934212" y="105156"/>
                </a:lnTo>
                <a:lnTo>
                  <a:pt x="934212" y="41148"/>
                </a:lnTo>
                <a:lnTo>
                  <a:pt x="938784" y="39624"/>
                </a:lnTo>
                <a:lnTo>
                  <a:pt x="941832" y="38100"/>
                </a:lnTo>
                <a:lnTo>
                  <a:pt x="946404" y="36576"/>
                </a:lnTo>
                <a:lnTo>
                  <a:pt x="949452" y="36576"/>
                </a:lnTo>
                <a:lnTo>
                  <a:pt x="954023" y="35052"/>
                </a:lnTo>
                <a:lnTo>
                  <a:pt x="957072" y="33528"/>
                </a:lnTo>
                <a:lnTo>
                  <a:pt x="957072" y="105156"/>
                </a:lnTo>
                <a:close/>
              </a:path>
              <a:path w="2117090" h="464819">
                <a:moveTo>
                  <a:pt x="1022604" y="124968"/>
                </a:moveTo>
                <a:lnTo>
                  <a:pt x="890016" y="124968"/>
                </a:lnTo>
                <a:lnTo>
                  <a:pt x="890016" y="105156"/>
                </a:lnTo>
                <a:lnTo>
                  <a:pt x="1022604" y="105156"/>
                </a:lnTo>
                <a:lnTo>
                  <a:pt x="1022604" y="124968"/>
                </a:lnTo>
                <a:close/>
              </a:path>
              <a:path w="2117090" h="464819">
                <a:moveTo>
                  <a:pt x="989076" y="356616"/>
                </a:moveTo>
                <a:lnTo>
                  <a:pt x="965072" y="352377"/>
                </a:lnTo>
                <a:lnTo>
                  <a:pt x="947928" y="339852"/>
                </a:lnTo>
                <a:lnTo>
                  <a:pt x="937641" y="319325"/>
                </a:lnTo>
                <a:lnTo>
                  <a:pt x="934212" y="291084"/>
                </a:lnTo>
                <a:lnTo>
                  <a:pt x="934212" y="124968"/>
                </a:lnTo>
                <a:lnTo>
                  <a:pt x="957072" y="124968"/>
                </a:lnTo>
                <a:lnTo>
                  <a:pt x="957072" y="288036"/>
                </a:lnTo>
                <a:lnTo>
                  <a:pt x="957619" y="299751"/>
                </a:lnTo>
                <a:lnTo>
                  <a:pt x="983551" y="334684"/>
                </a:lnTo>
                <a:lnTo>
                  <a:pt x="992123" y="335280"/>
                </a:lnTo>
                <a:lnTo>
                  <a:pt x="1022604" y="335280"/>
                </a:lnTo>
                <a:lnTo>
                  <a:pt x="1022604" y="347472"/>
                </a:lnTo>
                <a:lnTo>
                  <a:pt x="1013721" y="351472"/>
                </a:lnTo>
                <a:lnTo>
                  <a:pt x="1005268" y="354330"/>
                </a:lnTo>
                <a:lnTo>
                  <a:pt x="997100" y="356044"/>
                </a:lnTo>
                <a:lnTo>
                  <a:pt x="989076" y="356616"/>
                </a:lnTo>
                <a:close/>
              </a:path>
              <a:path w="2117090" h="464819">
                <a:moveTo>
                  <a:pt x="1022604" y="335280"/>
                </a:moveTo>
                <a:lnTo>
                  <a:pt x="992123" y="335280"/>
                </a:lnTo>
                <a:lnTo>
                  <a:pt x="999243" y="334946"/>
                </a:lnTo>
                <a:lnTo>
                  <a:pt x="1006792" y="333756"/>
                </a:lnTo>
                <a:lnTo>
                  <a:pt x="1014626" y="331422"/>
                </a:lnTo>
                <a:lnTo>
                  <a:pt x="1022604" y="327660"/>
                </a:lnTo>
                <a:lnTo>
                  <a:pt x="1022604" y="335280"/>
                </a:lnTo>
                <a:close/>
              </a:path>
              <a:path w="2117090" h="464819">
                <a:moveTo>
                  <a:pt x="455675" y="350520"/>
                </a:moveTo>
                <a:lnTo>
                  <a:pt x="374904" y="350520"/>
                </a:lnTo>
                <a:lnTo>
                  <a:pt x="374904" y="6096"/>
                </a:lnTo>
                <a:lnTo>
                  <a:pt x="460247" y="6096"/>
                </a:lnTo>
                <a:lnTo>
                  <a:pt x="501086" y="8905"/>
                </a:lnTo>
                <a:lnTo>
                  <a:pt x="536638" y="17145"/>
                </a:lnTo>
                <a:lnTo>
                  <a:pt x="563223" y="28956"/>
                </a:lnTo>
                <a:lnTo>
                  <a:pt x="397763" y="28956"/>
                </a:lnTo>
                <a:lnTo>
                  <a:pt x="397763" y="329184"/>
                </a:lnTo>
                <a:lnTo>
                  <a:pt x="550462" y="329184"/>
                </a:lnTo>
                <a:lnTo>
                  <a:pt x="531113" y="338709"/>
                </a:lnTo>
                <a:lnTo>
                  <a:pt x="495680" y="347614"/>
                </a:lnTo>
                <a:lnTo>
                  <a:pt x="455675" y="350520"/>
                </a:lnTo>
                <a:close/>
              </a:path>
              <a:path w="2117090" h="464819">
                <a:moveTo>
                  <a:pt x="550462" y="329184"/>
                </a:moveTo>
                <a:lnTo>
                  <a:pt x="452628" y="329184"/>
                </a:lnTo>
                <a:lnTo>
                  <a:pt x="488322" y="326850"/>
                </a:lnTo>
                <a:lnTo>
                  <a:pt x="519874" y="319659"/>
                </a:lnTo>
                <a:lnTo>
                  <a:pt x="569976" y="289560"/>
                </a:lnTo>
                <a:lnTo>
                  <a:pt x="600837" y="241554"/>
                </a:lnTo>
                <a:lnTo>
                  <a:pt x="611124" y="175260"/>
                </a:lnTo>
                <a:lnTo>
                  <a:pt x="604918" y="122590"/>
                </a:lnTo>
                <a:lnTo>
                  <a:pt x="586349" y="81625"/>
                </a:lnTo>
                <a:lnTo>
                  <a:pt x="555491" y="52364"/>
                </a:lnTo>
                <a:lnTo>
                  <a:pt x="512417" y="34808"/>
                </a:lnTo>
                <a:lnTo>
                  <a:pt x="457200" y="28956"/>
                </a:lnTo>
                <a:lnTo>
                  <a:pt x="563223" y="28956"/>
                </a:lnTo>
                <a:lnTo>
                  <a:pt x="611076" y="72794"/>
                </a:lnTo>
                <a:lnTo>
                  <a:pt x="632888" y="135135"/>
                </a:lnTo>
                <a:lnTo>
                  <a:pt x="635508" y="173736"/>
                </a:lnTo>
                <a:lnTo>
                  <a:pt x="632626" y="211740"/>
                </a:lnTo>
                <a:lnTo>
                  <a:pt x="623887" y="245745"/>
                </a:lnTo>
                <a:lnTo>
                  <a:pt x="609147" y="275748"/>
                </a:lnTo>
                <a:lnTo>
                  <a:pt x="588263" y="301752"/>
                </a:lnTo>
                <a:lnTo>
                  <a:pt x="561975" y="323516"/>
                </a:lnTo>
                <a:lnTo>
                  <a:pt x="550462" y="329184"/>
                </a:lnTo>
                <a:close/>
              </a:path>
              <a:path w="2117090" h="464819">
                <a:moveTo>
                  <a:pt x="1437462" y="335280"/>
                </a:moveTo>
                <a:lnTo>
                  <a:pt x="1362456" y="335280"/>
                </a:lnTo>
                <a:lnTo>
                  <a:pt x="1381625" y="334160"/>
                </a:lnTo>
                <a:lnTo>
                  <a:pt x="1398079" y="330898"/>
                </a:lnTo>
                <a:lnTo>
                  <a:pt x="1432536" y="309633"/>
                </a:lnTo>
                <a:lnTo>
                  <a:pt x="1444752" y="271272"/>
                </a:lnTo>
                <a:lnTo>
                  <a:pt x="1443894" y="259270"/>
                </a:lnTo>
                <a:lnTo>
                  <a:pt x="1421939" y="221313"/>
                </a:lnTo>
                <a:lnTo>
                  <a:pt x="1370076" y="187452"/>
                </a:lnTo>
                <a:lnTo>
                  <a:pt x="1346096" y="172283"/>
                </a:lnTo>
                <a:lnTo>
                  <a:pt x="1312425" y="146518"/>
                </a:lnTo>
                <a:lnTo>
                  <a:pt x="1292733" y="113728"/>
                </a:lnTo>
                <a:lnTo>
                  <a:pt x="1289304" y="88392"/>
                </a:lnTo>
                <a:lnTo>
                  <a:pt x="1291042" y="70699"/>
                </a:lnTo>
                <a:lnTo>
                  <a:pt x="1318260" y="25908"/>
                </a:lnTo>
                <a:lnTo>
                  <a:pt x="1370980" y="1690"/>
                </a:lnTo>
                <a:lnTo>
                  <a:pt x="1392936" y="0"/>
                </a:lnTo>
                <a:lnTo>
                  <a:pt x="1408699" y="809"/>
                </a:lnTo>
                <a:lnTo>
                  <a:pt x="1424178" y="3048"/>
                </a:lnTo>
                <a:lnTo>
                  <a:pt x="1439656" y="6429"/>
                </a:lnTo>
                <a:lnTo>
                  <a:pt x="1455420" y="10668"/>
                </a:lnTo>
                <a:lnTo>
                  <a:pt x="1455420" y="22860"/>
                </a:lnTo>
                <a:lnTo>
                  <a:pt x="1389888" y="22860"/>
                </a:lnTo>
                <a:lnTo>
                  <a:pt x="1373600" y="23979"/>
                </a:lnTo>
                <a:lnTo>
                  <a:pt x="1335023" y="39624"/>
                </a:lnTo>
                <a:lnTo>
                  <a:pt x="1315092" y="72199"/>
                </a:lnTo>
                <a:lnTo>
                  <a:pt x="1313688" y="85344"/>
                </a:lnTo>
                <a:lnTo>
                  <a:pt x="1314545" y="98226"/>
                </a:lnTo>
                <a:lnTo>
                  <a:pt x="1337143" y="135969"/>
                </a:lnTo>
                <a:lnTo>
                  <a:pt x="1388364" y="170688"/>
                </a:lnTo>
                <a:lnTo>
                  <a:pt x="1410366" y="183856"/>
                </a:lnTo>
                <a:lnTo>
                  <a:pt x="1428368" y="196024"/>
                </a:lnTo>
                <a:lnTo>
                  <a:pt x="1459491" y="229433"/>
                </a:lnTo>
                <a:lnTo>
                  <a:pt x="1469136" y="268224"/>
                </a:lnTo>
                <a:lnTo>
                  <a:pt x="1467421" y="286797"/>
                </a:lnTo>
                <a:lnTo>
                  <a:pt x="1462278" y="303657"/>
                </a:lnTo>
                <a:lnTo>
                  <a:pt x="1453705" y="318801"/>
                </a:lnTo>
                <a:lnTo>
                  <a:pt x="1441704" y="332232"/>
                </a:lnTo>
                <a:lnTo>
                  <a:pt x="1437462" y="335280"/>
                </a:lnTo>
                <a:close/>
              </a:path>
              <a:path w="2117090" h="464819">
                <a:moveTo>
                  <a:pt x="1455420" y="36576"/>
                </a:moveTo>
                <a:lnTo>
                  <a:pt x="1439394" y="30575"/>
                </a:lnTo>
                <a:lnTo>
                  <a:pt x="1423225" y="26289"/>
                </a:lnTo>
                <a:lnTo>
                  <a:pt x="1406771" y="23717"/>
                </a:lnTo>
                <a:lnTo>
                  <a:pt x="1389888" y="22860"/>
                </a:lnTo>
                <a:lnTo>
                  <a:pt x="1455420" y="22860"/>
                </a:lnTo>
                <a:lnTo>
                  <a:pt x="1455420" y="36576"/>
                </a:lnTo>
                <a:close/>
              </a:path>
              <a:path w="2117090" h="464819">
                <a:moveTo>
                  <a:pt x="1363980" y="356616"/>
                </a:moveTo>
                <a:lnTo>
                  <a:pt x="1322832" y="352044"/>
                </a:lnTo>
                <a:lnTo>
                  <a:pt x="1287780" y="338328"/>
                </a:lnTo>
                <a:lnTo>
                  <a:pt x="1287780" y="312420"/>
                </a:lnTo>
                <a:lnTo>
                  <a:pt x="1306091" y="322421"/>
                </a:lnTo>
                <a:lnTo>
                  <a:pt x="1324546" y="329565"/>
                </a:lnTo>
                <a:lnTo>
                  <a:pt x="1343286" y="333851"/>
                </a:lnTo>
                <a:lnTo>
                  <a:pt x="1362456" y="335280"/>
                </a:lnTo>
                <a:lnTo>
                  <a:pt x="1437462" y="335280"/>
                </a:lnTo>
                <a:lnTo>
                  <a:pt x="1426559" y="343114"/>
                </a:lnTo>
                <a:lnTo>
                  <a:pt x="1408556" y="350710"/>
                </a:lnTo>
                <a:lnTo>
                  <a:pt x="1387697" y="355163"/>
                </a:lnTo>
                <a:lnTo>
                  <a:pt x="1363980" y="356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7063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1895" y="2692907"/>
            <a:ext cx="2615183" cy="240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29000" y="2653283"/>
            <a:ext cx="4471416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7991" y="3093720"/>
            <a:ext cx="1632203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811" y="4146803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1227" y="4029455"/>
            <a:ext cx="5475732" cy="361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27647" y="4108703"/>
            <a:ext cx="139065" cy="201295"/>
          </a:xfrm>
          <a:custGeom>
            <a:avLst/>
            <a:gdLst/>
            <a:ahLst/>
            <a:cxnLst/>
            <a:rect l="l" t="t" r="r" b="b"/>
            <a:pathLst>
              <a:path w="139064" h="201295">
                <a:moveTo>
                  <a:pt x="54863" y="201168"/>
                </a:moveTo>
                <a:lnTo>
                  <a:pt x="16763" y="184404"/>
                </a:lnTo>
                <a:lnTo>
                  <a:pt x="0" y="141732"/>
                </a:lnTo>
                <a:lnTo>
                  <a:pt x="595" y="132635"/>
                </a:lnTo>
                <a:lnTo>
                  <a:pt x="24193" y="95250"/>
                </a:lnTo>
                <a:lnTo>
                  <a:pt x="41147" y="86868"/>
                </a:lnTo>
                <a:lnTo>
                  <a:pt x="35766" y="77438"/>
                </a:lnTo>
                <a:lnTo>
                  <a:pt x="31241" y="69723"/>
                </a:lnTo>
                <a:lnTo>
                  <a:pt x="27860" y="63722"/>
                </a:lnTo>
                <a:lnTo>
                  <a:pt x="25907" y="59436"/>
                </a:lnTo>
                <a:lnTo>
                  <a:pt x="22859" y="50292"/>
                </a:lnTo>
                <a:lnTo>
                  <a:pt x="22859" y="45720"/>
                </a:lnTo>
                <a:lnTo>
                  <a:pt x="43719" y="7715"/>
                </a:lnTo>
                <a:lnTo>
                  <a:pt x="68579" y="0"/>
                </a:lnTo>
                <a:lnTo>
                  <a:pt x="73151" y="0"/>
                </a:lnTo>
                <a:lnTo>
                  <a:pt x="77723" y="1524"/>
                </a:lnTo>
                <a:lnTo>
                  <a:pt x="80771" y="1524"/>
                </a:lnTo>
                <a:lnTo>
                  <a:pt x="89915" y="4572"/>
                </a:lnTo>
                <a:lnTo>
                  <a:pt x="94487" y="7620"/>
                </a:lnTo>
                <a:lnTo>
                  <a:pt x="109727" y="7620"/>
                </a:lnTo>
                <a:lnTo>
                  <a:pt x="111251" y="9144"/>
                </a:lnTo>
                <a:lnTo>
                  <a:pt x="111251" y="13716"/>
                </a:lnTo>
                <a:lnTo>
                  <a:pt x="109727" y="15240"/>
                </a:lnTo>
                <a:lnTo>
                  <a:pt x="60959" y="15240"/>
                </a:lnTo>
                <a:lnTo>
                  <a:pt x="53339" y="18288"/>
                </a:lnTo>
                <a:lnTo>
                  <a:pt x="41147" y="30480"/>
                </a:lnTo>
                <a:lnTo>
                  <a:pt x="38099" y="38100"/>
                </a:lnTo>
                <a:lnTo>
                  <a:pt x="38099" y="45720"/>
                </a:lnTo>
                <a:lnTo>
                  <a:pt x="54863" y="83820"/>
                </a:lnTo>
                <a:lnTo>
                  <a:pt x="65390" y="100584"/>
                </a:lnTo>
                <a:lnTo>
                  <a:pt x="48767" y="100584"/>
                </a:lnTo>
                <a:lnTo>
                  <a:pt x="17525" y="128206"/>
                </a:lnTo>
                <a:lnTo>
                  <a:pt x="15239" y="141732"/>
                </a:lnTo>
                <a:lnTo>
                  <a:pt x="16073" y="150590"/>
                </a:lnTo>
                <a:lnTo>
                  <a:pt x="40004" y="182689"/>
                </a:lnTo>
                <a:lnTo>
                  <a:pt x="54863" y="185928"/>
                </a:lnTo>
                <a:lnTo>
                  <a:pt x="88808" y="185928"/>
                </a:lnTo>
                <a:lnTo>
                  <a:pt x="87439" y="187666"/>
                </a:lnTo>
                <a:lnTo>
                  <a:pt x="77723" y="195262"/>
                </a:lnTo>
                <a:lnTo>
                  <a:pt x="66865" y="199715"/>
                </a:lnTo>
                <a:lnTo>
                  <a:pt x="54863" y="201168"/>
                </a:lnTo>
                <a:close/>
              </a:path>
              <a:path w="139064" h="201295">
                <a:moveTo>
                  <a:pt x="109727" y="7620"/>
                </a:moveTo>
                <a:lnTo>
                  <a:pt x="94487" y="7620"/>
                </a:lnTo>
                <a:lnTo>
                  <a:pt x="99059" y="4572"/>
                </a:lnTo>
                <a:lnTo>
                  <a:pt x="102107" y="3048"/>
                </a:lnTo>
                <a:lnTo>
                  <a:pt x="105155" y="3048"/>
                </a:lnTo>
                <a:lnTo>
                  <a:pt x="109727" y="7620"/>
                </a:lnTo>
                <a:close/>
              </a:path>
              <a:path w="139064" h="201295">
                <a:moveTo>
                  <a:pt x="92963" y="25908"/>
                </a:moveTo>
                <a:lnTo>
                  <a:pt x="88391" y="22860"/>
                </a:lnTo>
                <a:lnTo>
                  <a:pt x="85343" y="19812"/>
                </a:lnTo>
                <a:lnTo>
                  <a:pt x="80771" y="18288"/>
                </a:lnTo>
                <a:lnTo>
                  <a:pt x="77723" y="16764"/>
                </a:lnTo>
                <a:lnTo>
                  <a:pt x="73151" y="15240"/>
                </a:lnTo>
                <a:lnTo>
                  <a:pt x="109727" y="15240"/>
                </a:lnTo>
                <a:lnTo>
                  <a:pt x="105155" y="19812"/>
                </a:lnTo>
                <a:lnTo>
                  <a:pt x="92963" y="25908"/>
                </a:lnTo>
                <a:close/>
              </a:path>
              <a:path w="139064" h="201295">
                <a:moveTo>
                  <a:pt x="88808" y="185928"/>
                </a:moveTo>
                <a:lnTo>
                  <a:pt x="54863" y="185928"/>
                </a:lnTo>
                <a:lnTo>
                  <a:pt x="63960" y="184499"/>
                </a:lnTo>
                <a:lnTo>
                  <a:pt x="72770" y="180213"/>
                </a:lnTo>
                <a:lnTo>
                  <a:pt x="81010" y="173069"/>
                </a:lnTo>
                <a:lnTo>
                  <a:pt x="88391" y="163068"/>
                </a:lnTo>
                <a:lnTo>
                  <a:pt x="48767" y="100584"/>
                </a:lnTo>
                <a:lnTo>
                  <a:pt x="65390" y="100584"/>
                </a:lnTo>
                <a:lnTo>
                  <a:pt x="96011" y="149352"/>
                </a:lnTo>
                <a:lnTo>
                  <a:pt x="113802" y="149352"/>
                </a:lnTo>
                <a:lnTo>
                  <a:pt x="110823" y="155495"/>
                </a:lnTo>
                <a:lnTo>
                  <a:pt x="105155" y="164592"/>
                </a:lnTo>
                <a:lnTo>
                  <a:pt x="113690" y="176784"/>
                </a:lnTo>
                <a:lnTo>
                  <a:pt x="96011" y="176784"/>
                </a:lnTo>
                <a:lnTo>
                  <a:pt x="88808" y="185928"/>
                </a:lnTo>
                <a:close/>
              </a:path>
              <a:path w="139064" h="201295">
                <a:moveTo>
                  <a:pt x="113802" y="149352"/>
                </a:moveTo>
                <a:lnTo>
                  <a:pt x="96011" y="149352"/>
                </a:lnTo>
                <a:lnTo>
                  <a:pt x="101441" y="138755"/>
                </a:lnTo>
                <a:lnTo>
                  <a:pt x="106298" y="127444"/>
                </a:lnTo>
                <a:lnTo>
                  <a:pt x="110585" y="115276"/>
                </a:lnTo>
                <a:lnTo>
                  <a:pt x="114299" y="102108"/>
                </a:lnTo>
                <a:lnTo>
                  <a:pt x="135635" y="102108"/>
                </a:lnTo>
                <a:lnTo>
                  <a:pt x="138683" y="105156"/>
                </a:lnTo>
                <a:lnTo>
                  <a:pt x="138683" y="112776"/>
                </a:lnTo>
                <a:lnTo>
                  <a:pt x="135635" y="115824"/>
                </a:lnTo>
                <a:lnTo>
                  <a:pt x="134111" y="115824"/>
                </a:lnTo>
                <a:lnTo>
                  <a:pt x="132587" y="117348"/>
                </a:lnTo>
                <a:lnTo>
                  <a:pt x="124967" y="117348"/>
                </a:lnTo>
                <a:lnTo>
                  <a:pt x="121015" y="131587"/>
                </a:lnTo>
                <a:lnTo>
                  <a:pt x="116204" y="144399"/>
                </a:lnTo>
                <a:lnTo>
                  <a:pt x="113802" y="149352"/>
                </a:lnTo>
                <a:close/>
              </a:path>
              <a:path w="139064" h="201295">
                <a:moveTo>
                  <a:pt x="135635" y="195072"/>
                </a:moveTo>
                <a:lnTo>
                  <a:pt x="108203" y="195072"/>
                </a:lnTo>
                <a:lnTo>
                  <a:pt x="96011" y="176784"/>
                </a:lnTo>
                <a:lnTo>
                  <a:pt x="113690" y="176784"/>
                </a:lnTo>
                <a:lnTo>
                  <a:pt x="115823" y="179832"/>
                </a:lnTo>
                <a:lnTo>
                  <a:pt x="132587" y="179832"/>
                </a:lnTo>
                <a:lnTo>
                  <a:pt x="135635" y="181356"/>
                </a:lnTo>
                <a:lnTo>
                  <a:pt x="137159" y="182880"/>
                </a:lnTo>
                <a:lnTo>
                  <a:pt x="138683" y="182880"/>
                </a:lnTo>
                <a:lnTo>
                  <a:pt x="138683" y="192024"/>
                </a:lnTo>
                <a:lnTo>
                  <a:pt x="135635" y="1950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23304" y="4029455"/>
            <a:ext cx="539750" cy="279400"/>
          </a:xfrm>
          <a:custGeom>
            <a:avLst/>
            <a:gdLst/>
            <a:ahLst/>
            <a:cxnLst/>
            <a:rect l="l" t="t" r="r" b="b"/>
            <a:pathLst>
              <a:path w="539750" h="279400">
                <a:moveTo>
                  <a:pt x="16764" y="124968"/>
                </a:moveTo>
                <a:lnTo>
                  <a:pt x="16764" y="105156"/>
                </a:lnTo>
                <a:lnTo>
                  <a:pt x="22788" y="100845"/>
                </a:lnTo>
                <a:lnTo>
                  <a:pt x="62484" y="86487"/>
                </a:lnTo>
                <a:lnTo>
                  <a:pt x="79248" y="85344"/>
                </a:lnTo>
                <a:lnTo>
                  <a:pt x="92368" y="86463"/>
                </a:lnTo>
                <a:lnTo>
                  <a:pt x="104203" y="89725"/>
                </a:lnTo>
                <a:lnTo>
                  <a:pt x="114609" y="94988"/>
                </a:lnTo>
                <a:lnTo>
                  <a:pt x="121553" y="100584"/>
                </a:lnTo>
                <a:lnTo>
                  <a:pt x="76200" y="100584"/>
                </a:lnTo>
                <a:lnTo>
                  <a:pt x="61341" y="102036"/>
                </a:lnTo>
                <a:lnTo>
                  <a:pt x="46482" y="106489"/>
                </a:lnTo>
                <a:lnTo>
                  <a:pt x="31623" y="114085"/>
                </a:lnTo>
                <a:lnTo>
                  <a:pt x="16764" y="124968"/>
                </a:lnTo>
                <a:close/>
              </a:path>
              <a:path w="539750" h="279400">
                <a:moveTo>
                  <a:pt x="57912" y="278892"/>
                </a:moveTo>
                <a:lnTo>
                  <a:pt x="15240" y="263652"/>
                </a:lnTo>
                <a:lnTo>
                  <a:pt x="0" y="227076"/>
                </a:lnTo>
                <a:lnTo>
                  <a:pt x="4024" y="205359"/>
                </a:lnTo>
                <a:lnTo>
                  <a:pt x="16192" y="188214"/>
                </a:lnTo>
                <a:lnTo>
                  <a:pt x="36647" y="175641"/>
                </a:lnTo>
                <a:lnTo>
                  <a:pt x="65532" y="167640"/>
                </a:lnTo>
                <a:lnTo>
                  <a:pt x="121920" y="160020"/>
                </a:lnTo>
                <a:lnTo>
                  <a:pt x="119062" y="134016"/>
                </a:lnTo>
                <a:lnTo>
                  <a:pt x="110490" y="115443"/>
                </a:lnTo>
                <a:lnTo>
                  <a:pt x="96202" y="104298"/>
                </a:lnTo>
                <a:lnTo>
                  <a:pt x="76200" y="100584"/>
                </a:lnTo>
                <a:lnTo>
                  <a:pt x="121553" y="100584"/>
                </a:lnTo>
                <a:lnTo>
                  <a:pt x="137588" y="137898"/>
                </a:lnTo>
                <a:lnTo>
                  <a:pt x="138684" y="153924"/>
                </a:lnTo>
                <a:lnTo>
                  <a:pt x="138684" y="175260"/>
                </a:lnTo>
                <a:lnTo>
                  <a:pt x="121920" y="175260"/>
                </a:lnTo>
                <a:lnTo>
                  <a:pt x="70104" y="182880"/>
                </a:lnTo>
                <a:lnTo>
                  <a:pt x="30480" y="195072"/>
                </a:lnTo>
                <a:lnTo>
                  <a:pt x="18288" y="225552"/>
                </a:lnTo>
                <a:lnTo>
                  <a:pt x="18883" y="233910"/>
                </a:lnTo>
                <a:lnTo>
                  <a:pt x="50601" y="263056"/>
                </a:lnTo>
                <a:lnTo>
                  <a:pt x="59436" y="263652"/>
                </a:lnTo>
                <a:lnTo>
                  <a:pt x="101609" y="263652"/>
                </a:lnTo>
                <a:lnTo>
                  <a:pt x="96012" y="268224"/>
                </a:lnTo>
                <a:lnTo>
                  <a:pt x="86844" y="273105"/>
                </a:lnTo>
                <a:lnTo>
                  <a:pt x="77533" y="276415"/>
                </a:lnTo>
                <a:lnTo>
                  <a:pt x="67937" y="278296"/>
                </a:lnTo>
                <a:lnTo>
                  <a:pt x="57912" y="278892"/>
                </a:lnTo>
                <a:close/>
              </a:path>
              <a:path w="539750" h="279400">
                <a:moveTo>
                  <a:pt x="101609" y="263652"/>
                </a:moveTo>
                <a:lnTo>
                  <a:pt x="59436" y="263652"/>
                </a:lnTo>
                <a:lnTo>
                  <a:pt x="72556" y="262485"/>
                </a:lnTo>
                <a:lnTo>
                  <a:pt x="84391" y="258889"/>
                </a:lnTo>
                <a:lnTo>
                  <a:pt x="117348" y="220980"/>
                </a:lnTo>
                <a:lnTo>
                  <a:pt x="121920" y="193548"/>
                </a:lnTo>
                <a:lnTo>
                  <a:pt x="121920" y="175260"/>
                </a:lnTo>
                <a:lnTo>
                  <a:pt x="138684" y="175260"/>
                </a:lnTo>
                <a:lnTo>
                  <a:pt x="138684" y="237744"/>
                </a:lnTo>
                <a:lnTo>
                  <a:pt x="120396" y="237744"/>
                </a:lnTo>
                <a:lnTo>
                  <a:pt x="116157" y="246578"/>
                </a:lnTo>
                <a:lnTo>
                  <a:pt x="110490" y="254698"/>
                </a:lnTo>
                <a:lnTo>
                  <a:pt x="103679" y="261961"/>
                </a:lnTo>
                <a:lnTo>
                  <a:pt x="101609" y="263652"/>
                </a:lnTo>
                <a:close/>
              </a:path>
              <a:path w="539750" h="279400">
                <a:moveTo>
                  <a:pt x="138684" y="274320"/>
                </a:moveTo>
                <a:lnTo>
                  <a:pt x="121920" y="274320"/>
                </a:lnTo>
                <a:lnTo>
                  <a:pt x="121920" y="237744"/>
                </a:lnTo>
                <a:lnTo>
                  <a:pt x="138684" y="237744"/>
                </a:lnTo>
                <a:lnTo>
                  <a:pt x="138684" y="274320"/>
                </a:lnTo>
                <a:close/>
              </a:path>
              <a:path w="539750" h="279400">
                <a:moveTo>
                  <a:pt x="539496" y="118872"/>
                </a:moveTo>
                <a:lnTo>
                  <a:pt x="524256" y="118872"/>
                </a:lnTo>
                <a:lnTo>
                  <a:pt x="524256" y="0"/>
                </a:lnTo>
                <a:lnTo>
                  <a:pt x="539496" y="0"/>
                </a:lnTo>
                <a:lnTo>
                  <a:pt x="539496" y="118872"/>
                </a:lnTo>
                <a:close/>
              </a:path>
              <a:path w="539750" h="279400">
                <a:moveTo>
                  <a:pt x="455676" y="278892"/>
                </a:moveTo>
                <a:lnTo>
                  <a:pt x="411956" y="265390"/>
                </a:lnTo>
                <a:lnTo>
                  <a:pt x="383667" y="224790"/>
                </a:lnTo>
                <a:lnTo>
                  <a:pt x="377952" y="185928"/>
                </a:lnTo>
                <a:lnTo>
                  <a:pt x="379618" y="164211"/>
                </a:lnTo>
                <a:lnTo>
                  <a:pt x="392096" y="127635"/>
                </a:lnTo>
                <a:lnTo>
                  <a:pt x="429387" y="92202"/>
                </a:lnTo>
                <a:lnTo>
                  <a:pt x="463296" y="85344"/>
                </a:lnTo>
                <a:lnTo>
                  <a:pt x="482441" y="87368"/>
                </a:lnTo>
                <a:lnTo>
                  <a:pt x="498729" y="93535"/>
                </a:lnTo>
                <a:lnTo>
                  <a:pt x="507784" y="100584"/>
                </a:lnTo>
                <a:lnTo>
                  <a:pt x="463296" y="100584"/>
                </a:lnTo>
                <a:lnTo>
                  <a:pt x="449246" y="101988"/>
                </a:lnTo>
                <a:lnTo>
                  <a:pt x="414528" y="121920"/>
                </a:lnTo>
                <a:lnTo>
                  <a:pt x="397383" y="165211"/>
                </a:lnTo>
                <a:lnTo>
                  <a:pt x="396240" y="184404"/>
                </a:lnTo>
                <a:lnTo>
                  <a:pt x="397359" y="201810"/>
                </a:lnTo>
                <a:lnTo>
                  <a:pt x="413004" y="242316"/>
                </a:lnTo>
                <a:lnTo>
                  <a:pt x="457200" y="263652"/>
                </a:lnTo>
                <a:lnTo>
                  <a:pt x="503660" y="263652"/>
                </a:lnTo>
                <a:lnTo>
                  <a:pt x="496824" y="268224"/>
                </a:lnTo>
                <a:lnTo>
                  <a:pt x="487394" y="273105"/>
                </a:lnTo>
                <a:lnTo>
                  <a:pt x="477393" y="276415"/>
                </a:lnTo>
                <a:lnTo>
                  <a:pt x="466820" y="278296"/>
                </a:lnTo>
                <a:lnTo>
                  <a:pt x="455676" y="278892"/>
                </a:lnTo>
                <a:close/>
              </a:path>
              <a:path w="539750" h="279400">
                <a:moveTo>
                  <a:pt x="503660" y="263652"/>
                </a:moveTo>
                <a:lnTo>
                  <a:pt x="457200" y="263652"/>
                </a:lnTo>
                <a:lnTo>
                  <a:pt x="472320" y="262485"/>
                </a:lnTo>
                <a:lnTo>
                  <a:pt x="485584" y="258889"/>
                </a:lnTo>
                <a:lnTo>
                  <a:pt x="519684" y="222504"/>
                </a:lnTo>
                <a:lnTo>
                  <a:pt x="524256" y="196596"/>
                </a:lnTo>
                <a:lnTo>
                  <a:pt x="524256" y="161544"/>
                </a:lnTo>
                <a:lnTo>
                  <a:pt x="507492" y="117348"/>
                </a:lnTo>
                <a:lnTo>
                  <a:pt x="463296" y="100584"/>
                </a:lnTo>
                <a:lnTo>
                  <a:pt x="507784" y="100584"/>
                </a:lnTo>
                <a:lnTo>
                  <a:pt x="512159" y="103989"/>
                </a:lnTo>
                <a:lnTo>
                  <a:pt x="522732" y="118872"/>
                </a:lnTo>
                <a:lnTo>
                  <a:pt x="539496" y="118872"/>
                </a:lnTo>
                <a:lnTo>
                  <a:pt x="539496" y="240792"/>
                </a:lnTo>
                <a:lnTo>
                  <a:pt x="522732" y="240792"/>
                </a:lnTo>
                <a:lnTo>
                  <a:pt x="517612" y="249364"/>
                </a:lnTo>
                <a:lnTo>
                  <a:pt x="511492" y="256794"/>
                </a:lnTo>
                <a:lnTo>
                  <a:pt x="504515" y="263080"/>
                </a:lnTo>
                <a:lnTo>
                  <a:pt x="503660" y="263652"/>
                </a:lnTo>
                <a:close/>
              </a:path>
              <a:path w="539750" h="279400">
                <a:moveTo>
                  <a:pt x="539496" y="274320"/>
                </a:moveTo>
                <a:lnTo>
                  <a:pt x="524256" y="274320"/>
                </a:lnTo>
                <a:lnTo>
                  <a:pt x="524256" y="240792"/>
                </a:lnTo>
                <a:lnTo>
                  <a:pt x="539496" y="240792"/>
                </a:lnTo>
                <a:lnTo>
                  <a:pt x="539496" y="274320"/>
                </a:lnTo>
                <a:close/>
              </a:path>
              <a:path w="539750" h="279400">
                <a:moveTo>
                  <a:pt x="224895" y="123444"/>
                </a:moveTo>
                <a:lnTo>
                  <a:pt x="211836" y="123444"/>
                </a:lnTo>
                <a:lnTo>
                  <a:pt x="223313" y="106560"/>
                </a:lnTo>
                <a:lnTo>
                  <a:pt x="237363" y="94678"/>
                </a:lnTo>
                <a:lnTo>
                  <a:pt x="254269" y="87653"/>
                </a:lnTo>
                <a:lnTo>
                  <a:pt x="274320" y="85344"/>
                </a:lnTo>
                <a:lnTo>
                  <a:pt x="288321" y="86510"/>
                </a:lnTo>
                <a:lnTo>
                  <a:pt x="300609" y="90106"/>
                </a:lnTo>
                <a:lnTo>
                  <a:pt x="311181" y="96273"/>
                </a:lnTo>
                <a:lnTo>
                  <a:pt x="315480" y="100584"/>
                </a:lnTo>
                <a:lnTo>
                  <a:pt x="271272" y="100584"/>
                </a:lnTo>
                <a:lnTo>
                  <a:pt x="259008" y="101750"/>
                </a:lnTo>
                <a:lnTo>
                  <a:pt x="247459" y="105346"/>
                </a:lnTo>
                <a:lnTo>
                  <a:pt x="236767" y="111513"/>
                </a:lnTo>
                <a:lnTo>
                  <a:pt x="227076" y="120396"/>
                </a:lnTo>
                <a:lnTo>
                  <a:pt x="224895" y="123444"/>
                </a:lnTo>
                <a:close/>
              </a:path>
              <a:path w="539750" h="279400">
                <a:moveTo>
                  <a:pt x="210312" y="274320"/>
                </a:moveTo>
                <a:lnTo>
                  <a:pt x="193548" y="274320"/>
                </a:lnTo>
                <a:lnTo>
                  <a:pt x="193548" y="89916"/>
                </a:lnTo>
                <a:lnTo>
                  <a:pt x="210312" y="89916"/>
                </a:lnTo>
                <a:lnTo>
                  <a:pt x="210312" y="123444"/>
                </a:lnTo>
                <a:lnTo>
                  <a:pt x="224895" y="123444"/>
                </a:lnTo>
                <a:lnTo>
                  <a:pt x="219956" y="130349"/>
                </a:lnTo>
                <a:lnTo>
                  <a:pt x="214693" y="141732"/>
                </a:lnTo>
                <a:lnTo>
                  <a:pt x="211431" y="154257"/>
                </a:lnTo>
                <a:lnTo>
                  <a:pt x="210312" y="167640"/>
                </a:lnTo>
                <a:lnTo>
                  <a:pt x="210312" y="274320"/>
                </a:lnTo>
                <a:close/>
              </a:path>
              <a:path w="539750" h="279400">
                <a:moveTo>
                  <a:pt x="336804" y="274320"/>
                </a:moveTo>
                <a:lnTo>
                  <a:pt x="320040" y="274320"/>
                </a:lnTo>
                <a:lnTo>
                  <a:pt x="320040" y="166116"/>
                </a:lnTo>
                <a:lnTo>
                  <a:pt x="316920" y="137231"/>
                </a:lnTo>
                <a:lnTo>
                  <a:pt x="307657" y="116776"/>
                </a:lnTo>
                <a:lnTo>
                  <a:pt x="292393" y="104608"/>
                </a:lnTo>
                <a:lnTo>
                  <a:pt x="271272" y="100584"/>
                </a:lnTo>
                <a:lnTo>
                  <a:pt x="315480" y="100584"/>
                </a:lnTo>
                <a:lnTo>
                  <a:pt x="335684" y="144375"/>
                </a:lnTo>
                <a:lnTo>
                  <a:pt x="336804" y="161544"/>
                </a:lnTo>
                <a:lnTo>
                  <a:pt x="336804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06640" y="4076700"/>
            <a:ext cx="0" cy="274320"/>
          </a:xfrm>
          <a:custGeom>
            <a:avLst/>
            <a:gdLst/>
            <a:ahLst/>
            <a:cxnLst/>
            <a:rect l="l" t="t" r="r" b="b"/>
            <a:pathLst>
              <a:path w="0" h="274320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811" y="512216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8848" y="5020055"/>
            <a:ext cx="631190" cy="318770"/>
          </a:xfrm>
          <a:custGeom>
            <a:avLst/>
            <a:gdLst/>
            <a:ahLst/>
            <a:cxnLst/>
            <a:rect l="l" t="t" r="r" b="b"/>
            <a:pathLst>
              <a:path w="631190" h="318770">
                <a:moveTo>
                  <a:pt x="556260" y="263652"/>
                </a:moveTo>
                <a:lnTo>
                  <a:pt x="510397" y="248864"/>
                </a:lnTo>
                <a:lnTo>
                  <a:pt x="481203" y="207073"/>
                </a:lnTo>
                <a:lnTo>
                  <a:pt x="475488" y="166116"/>
                </a:lnTo>
                <a:lnTo>
                  <a:pt x="477154" y="146399"/>
                </a:lnTo>
                <a:lnTo>
                  <a:pt x="499872" y="97536"/>
                </a:lnTo>
                <a:lnTo>
                  <a:pt x="541877" y="71818"/>
                </a:lnTo>
                <a:lnTo>
                  <a:pt x="559308" y="70104"/>
                </a:lnTo>
                <a:lnTo>
                  <a:pt x="575571" y="71556"/>
                </a:lnTo>
                <a:lnTo>
                  <a:pt x="589978" y="76009"/>
                </a:lnTo>
                <a:lnTo>
                  <a:pt x="602384" y="83605"/>
                </a:lnTo>
                <a:lnTo>
                  <a:pt x="604024" y="85344"/>
                </a:lnTo>
                <a:lnTo>
                  <a:pt x="557784" y="85344"/>
                </a:lnTo>
                <a:lnTo>
                  <a:pt x="545758" y="86248"/>
                </a:lnTo>
                <a:lnTo>
                  <a:pt x="507706" y="112109"/>
                </a:lnTo>
                <a:lnTo>
                  <a:pt x="493776" y="152400"/>
                </a:lnTo>
                <a:lnTo>
                  <a:pt x="630493" y="152400"/>
                </a:lnTo>
                <a:lnTo>
                  <a:pt x="630936" y="160020"/>
                </a:lnTo>
                <a:lnTo>
                  <a:pt x="630936" y="167640"/>
                </a:lnTo>
                <a:lnTo>
                  <a:pt x="493776" y="167640"/>
                </a:lnTo>
                <a:lnTo>
                  <a:pt x="494895" y="185928"/>
                </a:lnTo>
                <a:lnTo>
                  <a:pt x="510540" y="227076"/>
                </a:lnTo>
                <a:lnTo>
                  <a:pt x="545044" y="247007"/>
                </a:lnTo>
                <a:lnTo>
                  <a:pt x="559308" y="248412"/>
                </a:lnTo>
                <a:lnTo>
                  <a:pt x="612472" y="248412"/>
                </a:lnTo>
                <a:lnTo>
                  <a:pt x="605123" y="252722"/>
                </a:lnTo>
                <a:lnTo>
                  <a:pt x="589407" y="258889"/>
                </a:lnTo>
                <a:lnTo>
                  <a:pt x="573119" y="262485"/>
                </a:lnTo>
                <a:lnTo>
                  <a:pt x="556260" y="263652"/>
                </a:lnTo>
                <a:close/>
              </a:path>
              <a:path w="631190" h="318770">
                <a:moveTo>
                  <a:pt x="630493" y="152400"/>
                </a:moveTo>
                <a:lnTo>
                  <a:pt x="612648" y="152400"/>
                </a:lnTo>
                <a:lnTo>
                  <a:pt x="611766" y="137255"/>
                </a:lnTo>
                <a:lnTo>
                  <a:pt x="609028" y="123825"/>
                </a:lnTo>
                <a:lnTo>
                  <a:pt x="580453" y="89725"/>
                </a:lnTo>
                <a:lnTo>
                  <a:pt x="557784" y="85344"/>
                </a:lnTo>
                <a:lnTo>
                  <a:pt x="604024" y="85344"/>
                </a:lnTo>
                <a:lnTo>
                  <a:pt x="612648" y="94488"/>
                </a:lnTo>
                <a:lnTo>
                  <a:pt x="620649" y="107299"/>
                </a:lnTo>
                <a:lnTo>
                  <a:pt x="626364" y="122682"/>
                </a:lnTo>
                <a:lnTo>
                  <a:pt x="629793" y="140350"/>
                </a:lnTo>
                <a:lnTo>
                  <a:pt x="630493" y="152400"/>
                </a:lnTo>
                <a:close/>
              </a:path>
              <a:path w="631190" h="318770">
                <a:moveTo>
                  <a:pt x="612472" y="248412"/>
                </a:moveTo>
                <a:lnTo>
                  <a:pt x="559308" y="248412"/>
                </a:lnTo>
                <a:lnTo>
                  <a:pt x="575048" y="246983"/>
                </a:lnTo>
                <a:lnTo>
                  <a:pt x="590359" y="242697"/>
                </a:lnTo>
                <a:lnTo>
                  <a:pt x="605385" y="235553"/>
                </a:lnTo>
                <a:lnTo>
                  <a:pt x="620268" y="225552"/>
                </a:lnTo>
                <a:lnTo>
                  <a:pt x="620268" y="243840"/>
                </a:lnTo>
                <a:lnTo>
                  <a:pt x="612472" y="248412"/>
                </a:lnTo>
                <a:close/>
              </a:path>
              <a:path w="631190" h="318770">
                <a:moveTo>
                  <a:pt x="428029" y="248412"/>
                </a:moveTo>
                <a:lnTo>
                  <a:pt x="382524" y="248412"/>
                </a:lnTo>
                <a:lnTo>
                  <a:pt x="401645" y="246149"/>
                </a:lnTo>
                <a:lnTo>
                  <a:pt x="415480" y="239458"/>
                </a:lnTo>
                <a:lnTo>
                  <a:pt x="423886" y="228480"/>
                </a:lnTo>
                <a:lnTo>
                  <a:pt x="426720" y="213360"/>
                </a:lnTo>
                <a:lnTo>
                  <a:pt x="426720" y="204216"/>
                </a:lnTo>
                <a:lnTo>
                  <a:pt x="423672" y="198120"/>
                </a:lnTo>
                <a:lnTo>
                  <a:pt x="416052" y="192024"/>
                </a:lnTo>
                <a:lnTo>
                  <a:pt x="410646" y="187452"/>
                </a:lnTo>
                <a:lnTo>
                  <a:pt x="403669" y="182880"/>
                </a:lnTo>
                <a:lnTo>
                  <a:pt x="395263" y="178308"/>
                </a:lnTo>
                <a:lnTo>
                  <a:pt x="385572" y="173736"/>
                </a:lnTo>
                <a:lnTo>
                  <a:pt x="372999" y="168021"/>
                </a:lnTo>
                <a:lnTo>
                  <a:pt x="362712" y="162306"/>
                </a:lnTo>
                <a:lnTo>
                  <a:pt x="337637" y="129016"/>
                </a:lnTo>
                <a:lnTo>
                  <a:pt x="336804" y="120396"/>
                </a:lnTo>
                <a:lnTo>
                  <a:pt x="337947" y="109537"/>
                </a:lnTo>
                <a:lnTo>
                  <a:pt x="363902" y="77819"/>
                </a:lnTo>
                <a:lnTo>
                  <a:pt x="397764" y="70104"/>
                </a:lnTo>
                <a:lnTo>
                  <a:pt x="408908" y="70675"/>
                </a:lnTo>
                <a:lnTo>
                  <a:pt x="419481" y="72390"/>
                </a:lnTo>
                <a:lnTo>
                  <a:pt x="429482" y="75247"/>
                </a:lnTo>
                <a:lnTo>
                  <a:pt x="438912" y="79248"/>
                </a:lnTo>
                <a:lnTo>
                  <a:pt x="438912" y="85344"/>
                </a:lnTo>
                <a:lnTo>
                  <a:pt x="396240" y="85344"/>
                </a:lnTo>
                <a:lnTo>
                  <a:pt x="387405" y="85915"/>
                </a:lnTo>
                <a:lnTo>
                  <a:pt x="355687" y="111418"/>
                </a:lnTo>
                <a:lnTo>
                  <a:pt x="355092" y="118872"/>
                </a:lnTo>
                <a:lnTo>
                  <a:pt x="355092" y="128016"/>
                </a:lnTo>
                <a:lnTo>
                  <a:pt x="393192" y="160020"/>
                </a:lnTo>
                <a:lnTo>
                  <a:pt x="406669" y="165735"/>
                </a:lnTo>
                <a:lnTo>
                  <a:pt x="417576" y="171450"/>
                </a:lnTo>
                <a:lnTo>
                  <a:pt x="442888" y="204525"/>
                </a:lnTo>
                <a:lnTo>
                  <a:pt x="443484" y="213360"/>
                </a:lnTo>
                <a:lnTo>
                  <a:pt x="442364" y="223361"/>
                </a:lnTo>
                <a:lnTo>
                  <a:pt x="439102" y="232791"/>
                </a:lnTo>
                <a:lnTo>
                  <a:pt x="433839" y="241649"/>
                </a:lnTo>
                <a:lnTo>
                  <a:pt x="428029" y="248412"/>
                </a:lnTo>
                <a:close/>
              </a:path>
              <a:path w="631190" h="318770">
                <a:moveTo>
                  <a:pt x="438912" y="97536"/>
                </a:moveTo>
                <a:lnTo>
                  <a:pt x="428386" y="92416"/>
                </a:lnTo>
                <a:lnTo>
                  <a:pt x="417576" y="88582"/>
                </a:lnTo>
                <a:lnTo>
                  <a:pt x="406765" y="86177"/>
                </a:lnTo>
                <a:lnTo>
                  <a:pt x="396240" y="85344"/>
                </a:lnTo>
                <a:lnTo>
                  <a:pt x="438912" y="85344"/>
                </a:lnTo>
                <a:lnTo>
                  <a:pt x="438912" y="97536"/>
                </a:lnTo>
                <a:close/>
              </a:path>
              <a:path w="631190" h="318770">
                <a:moveTo>
                  <a:pt x="381000" y="263652"/>
                </a:moveTo>
                <a:lnTo>
                  <a:pt x="368736" y="262818"/>
                </a:lnTo>
                <a:lnTo>
                  <a:pt x="357187" y="260413"/>
                </a:lnTo>
                <a:lnTo>
                  <a:pt x="346495" y="256579"/>
                </a:lnTo>
                <a:lnTo>
                  <a:pt x="336804" y="251460"/>
                </a:lnTo>
                <a:lnTo>
                  <a:pt x="336804" y="231648"/>
                </a:lnTo>
                <a:lnTo>
                  <a:pt x="341661" y="235053"/>
                </a:lnTo>
                <a:lnTo>
                  <a:pt x="347091" y="238315"/>
                </a:lnTo>
                <a:lnTo>
                  <a:pt x="353091" y="241292"/>
                </a:lnTo>
                <a:lnTo>
                  <a:pt x="359664" y="243840"/>
                </a:lnTo>
                <a:lnTo>
                  <a:pt x="368808" y="246888"/>
                </a:lnTo>
                <a:lnTo>
                  <a:pt x="376428" y="248412"/>
                </a:lnTo>
                <a:lnTo>
                  <a:pt x="428029" y="248412"/>
                </a:lnTo>
                <a:lnTo>
                  <a:pt x="426720" y="249936"/>
                </a:lnTo>
                <a:lnTo>
                  <a:pt x="417861" y="255936"/>
                </a:lnTo>
                <a:lnTo>
                  <a:pt x="407289" y="260223"/>
                </a:lnTo>
                <a:lnTo>
                  <a:pt x="395001" y="262794"/>
                </a:lnTo>
                <a:lnTo>
                  <a:pt x="381000" y="263652"/>
                </a:lnTo>
                <a:close/>
              </a:path>
              <a:path w="631190" h="318770">
                <a:moveTo>
                  <a:pt x="195072" y="263652"/>
                </a:moveTo>
                <a:lnTo>
                  <a:pt x="157067" y="257103"/>
                </a:lnTo>
                <a:lnTo>
                  <a:pt x="129920" y="237553"/>
                </a:lnTo>
                <a:lnTo>
                  <a:pt x="113633" y="205144"/>
                </a:lnTo>
                <a:lnTo>
                  <a:pt x="108203" y="160020"/>
                </a:lnTo>
                <a:lnTo>
                  <a:pt x="108203" y="0"/>
                </a:lnTo>
                <a:lnTo>
                  <a:pt x="124968" y="0"/>
                </a:lnTo>
                <a:lnTo>
                  <a:pt x="124968" y="156972"/>
                </a:lnTo>
                <a:lnTo>
                  <a:pt x="129540" y="196738"/>
                </a:lnTo>
                <a:lnTo>
                  <a:pt x="143256" y="224790"/>
                </a:lnTo>
                <a:lnTo>
                  <a:pt x="166116" y="241411"/>
                </a:lnTo>
                <a:lnTo>
                  <a:pt x="198120" y="246888"/>
                </a:lnTo>
                <a:lnTo>
                  <a:pt x="249474" y="246888"/>
                </a:lnTo>
                <a:lnTo>
                  <a:pt x="235315" y="256817"/>
                </a:lnTo>
                <a:lnTo>
                  <a:pt x="195072" y="263652"/>
                </a:lnTo>
                <a:close/>
              </a:path>
              <a:path w="631190" h="318770">
                <a:moveTo>
                  <a:pt x="249474" y="246888"/>
                </a:moveTo>
                <a:lnTo>
                  <a:pt x="198120" y="246888"/>
                </a:lnTo>
                <a:lnTo>
                  <a:pt x="229242" y="241458"/>
                </a:lnTo>
                <a:lnTo>
                  <a:pt x="251650" y="225171"/>
                </a:lnTo>
                <a:lnTo>
                  <a:pt x="265199" y="198024"/>
                </a:lnTo>
                <a:lnTo>
                  <a:pt x="269748" y="160020"/>
                </a:lnTo>
                <a:lnTo>
                  <a:pt x="269748" y="0"/>
                </a:lnTo>
                <a:lnTo>
                  <a:pt x="288036" y="0"/>
                </a:lnTo>
                <a:lnTo>
                  <a:pt x="288036" y="155448"/>
                </a:lnTo>
                <a:lnTo>
                  <a:pt x="282082" y="202572"/>
                </a:lnTo>
                <a:lnTo>
                  <a:pt x="264414" y="236410"/>
                </a:lnTo>
                <a:lnTo>
                  <a:pt x="249474" y="246888"/>
                </a:lnTo>
                <a:close/>
              </a:path>
              <a:path w="631190" h="318770">
                <a:moveTo>
                  <a:pt x="71628" y="318516"/>
                </a:moveTo>
                <a:lnTo>
                  <a:pt x="54864" y="318516"/>
                </a:lnTo>
                <a:lnTo>
                  <a:pt x="30860" y="284535"/>
                </a:lnTo>
                <a:lnTo>
                  <a:pt x="13715" y="246697"/>
                </a:lnTo>
                <a:lnTo>
                  <a:pt x="3428" y="205144"/>
                </a:lnTo>
                <a:lnTo>
                  <a:pt x="0" y="160020"/>
                </a:lnTo>
                <a:lnTo>
                  <a:pt x="3429" y="114014"/>
                </a:lnTo>
                <a:lnTo>
                  <a:pt x="13716" y="72009"/>
                </a:lnTo>
                <a:lnTo>
                  <a:pt x="30861" y="34004"/>
                </a:lnTo>
                <a:lnTo>
                  <a:pt x="54864" y="0"/>
                </a:lnTo>
                <a:lnTo>
                  <a:pt x="73151" y="0"/>
                </a:lnTo>
                <a:lnTo>
                  <a:pt x="48267" y="34218"/>
                </a:lnTo>
                <a:lnTo>
                  <a:pt x="30670" y="72580"/>
                </a:lnTo>
                <a:lnTo>
                  <a:pt x="20216" y="114657"/>
                </a:lnTo>
                <a:lnTo>
                  <a:pt x="16764" y="160020"/>
                </a:lnTo>
                <a:lnTo>
                  <a:pt x="20193" y="204073"/>
                </a:lnTo>
                <a:lnTo>
                  <a:pt x="30479" y="244983"/>
                </a:lnTo>
                <a:lnTo>
                  <a:pt x="47624" y="283035"/>
                </a:lnTo>
                <a:lnTo>
                  <a:pt x="7162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56944" y="5067300"/>
            <a:ext cx="1499615" cy="2179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29355" y="5067300"/>
            <a:ext cx="634365" cy="212090"/>
          </a:xfrm>
          <a:custGeom>
            <a:avLst/>
            <a:gdLst/>
            <a:ahLst/>
            <a:cxnLst/>
            <a:rect l="l" t="t" r="r" b="b"/>
            <a:pathLst>
              <a:path w="634364" h="212089">
                <a:moveTo>
                  <a:pt x="181355" y="140208"/>
                </a:moveTo>
                <a:lnTo>
                  <a:pt x="3047" y="140208"/>
                </a:lnTo>
                <a:lnTo>
                  <a:pt x="0" y="137160"/>
                </a:lnTo>
                <a:lnTo>
                  <a:pt x="0" y="129540"/>
                </a:lnTo>
                <a:lnTo>
                  <a:pt x="3047" y="126492"/>
                </a:lnTo>
                <a:lnTo>
                  <a:pt x="6095" y="124968"/>
                </a:lnTo>
                <a:lnTo>
                  <a:pt x="179832" y="124968"/>
                </a:lnTo>
                <a:lnTo>
                  <a:pt x="185927" y="131064"/>
                </a:lnTo>
                <a:lnTo>
                  <a:pt x="185927" y="135636"/>
                </a:lnTo>
                <a:lnTo>
                  <a:pt x="181355" y="140208"/>
                </a:lnTo>
                <a:close/>
              </a:path>
              <a:path w="634364" h="212089">
                <a:moveTo>
                  <a:pt x="179832" y="86868"/>
                </a:moveTo>
                <a:lnTo>
                  <a:pt x="6095" y="86868"/>
                </a:lnTo>
                <a:lnTo>
                  <a:pt x="3047" y="85344"/>
                </a:lnTo>
                <a:lnTo>
                  <a:pt x="0" y="82296"/>
                </a:lnTo>
                <a:lnTo>
                  <a:pt x="0" y="74676"/>
                </a:lnTo>
                <a:lnTo>
                  <a:pt x="3047" y="71628"/>
                </a:lnTo>
                <a:lnTo>
                  <a:pt x="181355" y="71628"/>
                </a:lnTo>
                <a:lnTo>
                  <a:pt x="185927" y="76200"/>
                </a:lnTo>
                <a:lnTo>
                  <a:pt x="185927" y="80772"/>
                </a:lnTo>
                <a:lnTo>
                  <a:pt x="179832" y="86868"/>
                </a:lnTo>
                <a:close/>
              </a:path>
              <a:path w="634364" h="212089">
                <a:moveTo>
                  <a:pt x="478536" y="196596"/>
                </a:moveTo>
                <a:lnTo>
                  <a:pt x="463295" y="196596"/>
                </a:lnTo>
                <a:lnTo>
                  <a:pt x="463295" y="15240"/>
                </a:lnTo>
                <a:lnTo>
                  <a:pt x="437388" y="15240"/>
                </a:lnTo>
                <a:lnTo>
                  <a:pt x="432816" y="10668"/>
                </a:lnTo>
                <a:lnTo>
                  <a:pt x="432816" y="6096"/>
                </a:lnTo>
                <a:lnTo>
                  <a:pt x="437388" y="1524"/>
                </a:lnTo>
                <a:lnTo>
                  <a:pt x="440436" y="0"/>
                </a:lnTo>
                <a:lnTo>
                  <a:pt x="483108" y="0"/>
                </a:lnTo>
                <a:lnTo>
                  <a:pt x="496641" y="22860"/>
                </a:lnTo>
                <a:lnTo>
                  <a:pt x="478536" y="22860"/>
                </a:lnTo>
                <a:lnTo>
                  <a:pt x="478536" y="196596"/>
                </a:lnTo>
                <a:close/>
              </a:path>
              <a:path w="634364" h="212089">
                <a:moveTo>
                  <a:pt x="629412" y="15240"/>
                </a:moveTo>
                <a:lnTo>
                  <a:pt x="560832" y="15240"/>
                </a:lnTo>
                <a:lnTo>
                  <a:pt x="557784" y="12192"/>
                </a:lnTo>
                <a:lnTo>
                  <a:pt x="557784" y="4572"/>
                </a:lnTo>
                <a:lnTo>
                  <a:pt x="560832" y="1524"/>
                </a:lnTo>
                <a:lnTo>
                  <a:pt x="563880" y="0"/>
                </a:lnTo>
                <a:lnTo>
                  <a:pt x="626363" y="0"/>
                </a:lnTo>
                <a:lnTo>
                  <a:pt x="629412" y="1524"/>
                </a:lnTo>
                <a:lnTo>
                  <a:pt x="633983" y="6096"/>
                </a:lnTo>
                <a:lnTo>
                  <a:pt x="633983" y="10668"/>
                </a:lnTo>
                <a:lnTo>
                  <a:pt x="629412" y="15240"/>
                </a:lnTo>
                <a:close/>
              </a:path>
              <a:path w="634364" h="212089">
                <a:moveTo>
                  <a:pt x="611124" y="190500"/>
                </a:moveTo>
                <a:lnTo>
                  <a:pt x="595884" y="190500"/>
                </a:lnTo>
                <a:lnTo>
                  <a:pt x="595884" y="15240"/>
                </a:lnTo>
                <a:lnTo>
                  <a:pt x="611124" y="15240"/>
                </a:lnTo>
                <a:lnTo>
                  <a:pt x="611124" y="190500"/>
                </a:lnTo>
                <a:close/>
              </a:path>
              <a:path w="634364" h="212089">
                <a:moveTo>
                  <a:pt x="611124" y="211836"/>
                </a:moveTo>
                <a:lnTo>
                  <a:pt x="591311" y="211836"/>
                </a:lnTo>
                <a:lnTo>
                  <a:pt x="478536" y="22860"/>
                </a:lnTo>
                <a:lnTo>
                  <a:pt x="496641" y="22860"/>
                </a:lnTo>
                <a:lnTo>
                  <a:pt x="595884" y="190500"/>
                </a:lnTo>
                <a:lnTo>
                  <a:pt x="611124" y="190500"/>
                </a:lnTo>
                <a:lnTo>
                  <a:pt x="611124" y="211836"/>
                </a:lnTo>
                <a:close/>
              </a:path>
              <a:path w="634364" h="212089">
                <a:moveTo>
                  <a:pt x="515111" y="199644"/>
                </a:moveTo>
                <a:lnTo>
                  <a:pt x="443484" y="199644"/>
                </a:lnTo>
                <a:lnTo>
                  <a:pt x="445008" y="198120"/>
                </a:lnTo>
                <a:lnTo>
                  <a:pt x="448056" y="196596"/>
                </a:lnTo>
                <a:lnTo>
                  <a:pt x="510540" y="196596"/>
                </a:lnTo>
                <a:lnTo>
                  <a:pt x="513588" y="198120"/>
                </a:lnTo>
                <a:lnTo>
                  <a:pt x="515111" y="199644"/>
                </a:lnTo>
                <a:close/>
              </a:path>
              <a:path w="634364" h="212089">
                <a:moveTo>
                  <a:pt x="513588" y="211836"/>
                </a:moveTo>
                <a:lnTo>
                  <a:pt x="445008" y="211836"/>
                </a:lnTo>
                <a:lnTo>
                  <a:pt x="440436" y="207264"/>
                </a:lnTo>
                <a:lnTo>
                  <a:pt x="440436" y="202692"/>
                </a:lnTo>
                <a:lnTo>
                  <a:pt x="441959" y="199644"/>
                </a:lnTo>
                <a:lnTo>
                  <a:pt x="516636" y="199644"/>
                </a:lnTo>
                <a:lnTo>
                  <a:pt x="516636" y="208788"/>
                </a:lnTo>
                <a:lnTo>
                  <a:pt x="513588" y="2118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02608" y="5001767"/>
            <a:ext cx="5338572" cy="3642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7576" y="589787"/>
            <a:ext cx="3165348" cy="4800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63011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2083" y="2708148"/>
            <a:ext cx="2188464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33700" y="2865120"/>
            <a:ext cx="76200" cy="109855"/>
          </a:xfrm>
          <a:custGeom>
            <a:avLst/>
            <a:gdLst/>
            <a:ahLst/>
            <a:cxnLst/>
            <a:rect l="l" t="t" r="r" b="b"/>
            <a:pathLst>
              <a:path w="76200" h="109855">
                <a:moveTo>
                  <a:pt x="15239" y="109728"/>
                </a:moveTo>
                <a:lnTo>
                  <a:pt x="7619" y="109728"/>
                </a:lnTo>
                <a:lnTo>
                  <a:pt x="6095" y="108204"/>
                </a:lnTo>
                <a:lnTo>
                  <a:pt x="3047" y="106679"/>
                </a:lnTo>
                <a:lnTo>
                  <a:pt x="1523" y="103632"/>
                </a:lnTo>
                <a:lnTo>
                  <a:pt x="0" y="102108"/>
                </a:lnTo>
                <a:lnTo>
                  <a:pt x="0" y="96012"/>
                </a:lnTo>
                <a:lnTo>
                  <a:pt x="1523" y="94488"/>
                </a:lnTo>
                <a:lnTo>
                  <a:pt x="27431" y="0"/>
                </a:lnTo>
                <a:lnTo>
                  <a:pt x="76199" y="0"/>
                </a:lnTo>
                <a:lnTo>
                  <a:pt x="22859" y="100584"/>
                </a:lnTo>
                <a:lnTo>
                  <a:pt x="19811" y="106679"/>
                </a:lnTo>
                <a:lnTo>
                  <a:pt x="15239" y="109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34511" y="2708148"/>
            <a:ext cx="2186940" cy="281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811" y="3925823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1227" y="3808476"/>
            <a:ext cx="5061204" cy="359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90259" y="3823715"/>
            <a:ext cx="949960" cy="264160"/>
          </a:xfrm>
          <a:custGeom>
            <a:avLst/>
            <a:gdLst/>
            <a:ahLst/>
            <a:cxnLst/>
            <a:rect l="l" t="t" r="r" b="b"/>
            <a:pathLst>
              <a:path w="949959" h="264160">
                <a:moveTo>
                  <a:pt x="827532" y="109728"/>
                </a:moveTo>
                <a:lnTo>
                  <a:pt x="827532" y="89916"/>
                </a:lnTo>
                <a:lnTo>
                  <a:pt x="833556" y="85605"/>
                </a:lnTo>
                <a:lnTo>
                  <a:pt x="873251" y="71247"/>
                </a:lnTo>
                <a:lnTo>
                  <a:pt x="890016" y="70104"/>
                </a:lnTo>
                <a:lnTo>
                  <a:pt x="903136" y="71223"/>
                </a:lnTo>
                <a:lnTo>
                  <a:pt x="914971" y="74485"/>
                </a:lnTo>
                <a:lnTo>
                  <a:pt x="925377" y="79748"/>
                </a:lnTo>
                <a:lnTo>
                  <a:pt x="932321" y="85344"/>
                </a:lnTo>
                <a:lnTo>
                  <a:pt x="886968" y="85344"/>
                </a:lnTo>
                <a:lnTo>
                  <a:pt x="872109" y="86796"/>
                </a:lnTo>
                <a:lnTo>
                  <a:pt x="857250" y="91249"/>
                </a:lnTo>
                <a:lnTo>
                  <a:pt x="842391" y="98845"/>
                </a:lnTo>
                <a:lnTo>
                  <a:pt x="827532" y="109728"/>
                </a:lnTo>
                <a:close/>
              </a:path>
              <a:path w="949959" h="264160">
                <a:moveTo>
                  <a:pt x="868679" y="263652"/>
                </a:moveTo>
                <a:lnTo>
                  <a:pt x="826007" y="248412"/>
                </a:lnTo>
                <a:lnTo>
                  <a:pt x="810768" y="211836"/>
                </a:lnTo>
                <a:lnTo>
                  <a:pt x="814792" y="190119"/>
                </a:lnTo>
                <a:lnTo>
                  <a:pt x="826960" y="172974"/>
                </a:lnTo>
                <a:lnTo>
                  <a:pt x="847415" y="160401"/>
                </a:lnTo>
                <a:lnTo>
                  <a:pt x="876300" y="152400"/>
                </a:lnTo>
                <a:lnTo>
                  <a:pt x="932688" y="144780"/>
                </a:lnTo>
                <a:lnTo>
                  <a:pt x="929830" y="118776"/>
                </a:lnTo>
                <a:lnTo>
                  <a:pt x="921257" y="100203"/>
                </a:lnTo>
                <a:lnTo>
                  <a:pt x="906970" y="89058"/>
                </a:lnTo>
                <a:lnTo>
                  <a:pt x="886968" y="85344"/>
                </a:lnTo>
                <a:lnTo>
                  <a:pt x="932321" y="85344"/>
                </a:lnTo>
                <a:lnTo>
                  <a:pt x="948356" y="122658"/>
                </a:lnTo>
                <a:lnTo>
                  <a:pt x="949451" y="138684"/>
                </a:lnTo>
                <a:lnTo>
                  <a:pt x="949451" y="160020"/>
                </a:lnTo>
                <a:lnTo>
                  <a:pt x="932688" y="160020"/>
                </a:lnTo>
                <a:lnTo>
                  <a:pt x="880872" y="167640"/>
                </a:lnTo>
                <a:lnTo>
                  <a:pt x="841247" y="179832"/>
                </a:lnTo>
                <a:lnTo>
                  <a:pt x="829056" y="210312"/>
                </a:lnTo>
                <a:lnTo>
                  <a:pt x="829651" y="218670"/>
                </a:lnTo>
                <a:lnTo>
                  <a:pt x="861369" y="247816"/>
                </a:lnTo>
                <a:lnTo>
                  <a:pt x="870204" y="248412"/>
                </a:lnTo>
                <a:lnTo>
                  <a:pt x="912377" y="248412"/>
                </a:lnTo>
                <a:lnTo>
                  <a:pt x="906779" y="252984"/>
                </a:lnTo>
                <a:lnTo>
                  <a:pt x="897612" y="257865"/>
                </a:lnTo>
                <a:lnTo>
                  <a:pt x="888301" y="261175"/>
                </a:lnTo>
                <a:lnTo>
                  <a:pt x="878705" y="263056"/>
                </a:lnTo>
                <a:lnTo>
                  <a:pt x="868679" y="263652"/>
                </a:lnTo>
                <a:close/>
              </a:path>
              <a:path w="949959" h="264160">
                <a:moveTo>
                  <a:pt x="912377" y="248412"/>
                </a:moveTo>
                <a:lnTo>
                  <a:pt x="870204" y="248412"/>
                </a:lnTo>
                <a:lnTo>
                  <a:pt x="883324" y="247245"/>
                </a:lnTo>
                <a:lnTo>
                  <a:pt x="895159" y="243649"/>
                </a:lnTo>
                <a:lnTo>
                  <a:pt x="928116" y="205740"/>
                </a:lnTo>
                <a:lnTo>
                  <a:pt x="932688" y="178308"/>
                </a:lnTo>
                <a:lnTo>
                  <a:pt x="932688" y="160020"/>
                </a:lnTo>
                <a:lnTo>
                  <a:pt x="949451" y="160020"/>
                </a:lnTo>
                <a:lnTo>
                  <a:pt x="949451" y="222504"/>
                </a:lnTo>
                <a:lnTo>
                  <a:pt x="931163" y="222504"/>
                </a:lnTo>
                <a:lnTo>
                  <a:pt x="926925" y="231338"/>
                </a:lnTo>
                <a:lnTo>
                  <a:pt x="921257" y="239458"/>
                </a:lnTo>
                <a:lnTo>
                  <a:pt x="914447" y="246721"/>
                </a:lnTo>
                <a:lnTo>
                  <a:pt x="912377" y="248412"/>
                </a:lnTo>
                <a:close/>
              </a:path>
              <a:path w="949959" h="264160">
                <a:moveTo>
                  <a:pt x="949451" y="259080"/>
                </a:moveTo>
                <a:lnTo>
                  <a:pt x="932688" y="259080"/>
                </a:lnTo>
                <a:lnTo>
                  <a:pt x="932688" y="222504"/>
                </a:lnTo>
                <a:lnTo>
                  <a:pt x="949451" y="222504"/>
                </a:lnTo>
                <a:lnTo>
                  <a:pt x="949451" y="259080"/>
                </a:lnTo>
                <a:close/>
              </a:path>
              <a:path w="949959" h="264160">
                <a:moveTo>
                  <a:pt x="534924" y="109728"/>
                </a:moveTo>
                <a:lnTo>
                  <a:pt x="534924" y="89916"/>
                </a:lnTo>
                <a:lnTo>
                  <a:pt x="540948" y="85605"/>
                </a:lnTo>
                <a:lnTo>
                  <a:pt x="580644" y="71247"/>
                </a:lnTo>
                <a:lnTo>
                  <a:pt x="597407" y="70104"/>
                </a:lnTo>
                <a:lnTo>
                  <a:pt x="610528" y="71223"/>
                </a:lnTo>
                <a:lnTo>
                  <a:pt x="622363" y="74485"/>
                </a:lnTo>
                <a:lnTo>
                  <a:pt x="632769" y="79748"/>
                </a:lnTo>
                <a:lnTo>
                  <a:pt x="639713" y="85344"/>
                </a:lnTo>
                <a:lnTo>
                  <a:pt x="594360" y="85344"/>
                </a:lnTo>
                <a:lnTo>
                  <a:pt x="579501" y="86796"/>
                </a:lnTo>
                <a:lnTo>
                  <a:pt x="564641" y="91249"/>
                </a:lnTo>
                <a:lnTo>
                  <a:pt x="549783" y="98845"/>
                </a:lnTo>
                <a:lnTo>
                  <a:pt x="534924" y="109728"/>
                </a:lnTo>
                <a:close/>
              </a:path>
              <a:path w="949959" h="264160">
                <a:moveTo>
                  <a:pt x="576072" y="263652"/>
                </a:moveTo>
                <a:lnTo>
                  <a:pt x="533400" y="248412"/>
                </a:lnTo>
                <a:lnTo>
                  <a:pt x="518159" y="211836"/>
                </a:lnTo>
                <a:lnTo>
                  <a:pt x="522184" y="190119"/>
                </a:lnTo>
                <a:lnTo>
                  <a:pt x="534352" y="172974"/>
                </a:lnTo>
                <a:lnTo>
                  <a:pt x="554807" y="160401"/>
                </a:lnTo>
                <a:lnTo>
                  <a:pt x="583691" y="152400"/>
                </a:lnTo>
                <a:lnTo>
                  <a:pt x="640080" y="144780"/>
                </a:lnTo>
                <a:lnTo>
                  <a:pt x="637222" y="118776"/>
                </a:lnTo>
                <a:lnTo>
                  <a:pt x="628650" y="100203"/>
                </a:lnTo>
                <a:lnTo>
                  <a:pt x="614362" y="89058"/>
                </a:lnTo>
                <a:lnTo>
                  <a:pt x="594360" y="85344"/>
                </a:lnTo>
                <a:lnTo>
                  <a:pt x="639713" y="85344"/>
                </a:lnTo>
                <a:lnTo>
                  <a:pt x="655748" y="122658"/>
                </a:lnTo>
                <a:lnTo>
                  <a:pt x="656844" y="138684"/>
                </a:lnTo>
                <a:lnTo>
                  <a:pt x="656844" y="160020"/>
                </a:lnTo>
                <a:lnTo>
                  <a:pt x="640080" y="160020"/>
                </a:lnTo>
                <a:lnTo>
                  <a:pt x="588264" y="167640"/>
                </a:lnTo>
                <a:lnTo>
                  <a:pt x="548640" y="179832"/>
                </a:lnTo>
                <a:lnTo>
                  <a:pt x="536447" y="210312"/>
                </a:lnTo>
                <a:lnTo>
                  <a:pt x="537043" y="218670"/>
                </a:lnTo>
                <a:lnTo>
                  <a:pt x="568761" y="247816"/>
                </a:lnTo>
                <a:lnTo>
                  <a:pt x="577596" y="248412"/>
                </a:lnTo>
                <a:lnTo>
                  <a:pt x="619769" y="248412"/>
                </a:lnTo>
                <a:lnTo>
                  <a:pt x="614172" y="252984"/>
                </a:lnTo>
                <a:lnTo>
                  <a:pt x="605004" y="257865"/>
                </a:lnTo>
                <a:lnTo>
                  <a:pt x="595693" y="261175"/>
                </a:lnTo>
                <a:lnTo>
                  <a:pt x="586097" y="263056"/>
                </a:lnTo>
                <a:lnTo>
                  <a:pt x="576072" y="263652"/>
                </a:lnTo>
                <a:close/>
              </a:path>
              <a:path w="949959" h="264160">
                <a:moveTo>
                  <a:pt x="619769" y="248412"/>
                </a:moveTo>
                <a:lnTo>
                  <a:pt x="577596" y="248412"/>
                </a:lnTo>
                <a:lnTo>
                  <a:pt x="590716" y="247245"/>
                </a:lnTo>
                <a:lnTo>
                  <a:pt x="602551" y="243649"/>
                </a:lnTo>
                <a:lnTo>
                  <a:pt x="635507" y="205740"/>
                </a:lnTo>
                <a:lnTo>
                  <a:pt x="640080" y="178308"/>
                </a:lnTo>
                <a:lnTo>
                  <a:pt x="640080" y="160020"/>
                </a:lnTo>
                <a:lnTo>
                  <a:pt x="656844" y="160020"/>
                </a:lnTo>
                <a:lnTo>
                  <a:pt x="656844" y="222504"/>
                </a:lnTo>
                <a:lnTo>
                  <a:pt x="638556" y="222504"/>
                </a:lnTo>
                <a:lnTo>
                  <a:pt x="634317" y="231338"/>
                </a:lnTo>
                <a:lnTo>
                  <a:pt x="628650" y="239458"/>
                </a:lnTo>
                <a:lnTo>
                  <a:pt x="621839" y="246721"/>
                </a:lnTo>
                <a:lnTo>
                  <a:pt x="619769" y="248412"/>
                </a:lnTo>
                <a:close/>
              </a:path>
              <a:path w="949959" h="264160">
                <a:moveTo>
                  <a:pt x="656844" y="259080"/>
                </a:moveTo>
                <a:lnTo>
                  <a:pt x="640080" y="259080"/>
                </a:lnTo>
                <a:lnTo>
                  <a:pt x="640080" y="222504"/>
                </a:lnTo>
                <a:lnTo>
                  <a:pt x="656844" y="222504"/>
                </a:lnTo>
                <a:lnTo>
                  <a:pt x="656844" y="259080"/>
                </a:lnTo>
                <a:close/>
              </a:path>
              <a:path w="949959" h="264160">
                <a:moveTo>
                  <a:pt x="21335" y="259080"/>
                </a:moveTo>
                <a:lnTo>
                  <a:pt x="4571" y="259080"/>
                </a:lnTo>
                <a:lnTo>
                  <a:pt x="4571" y="74676"/>
                </a:lnTo>
                <a:lnTo>
                  <a:pt x="21335" y="74676"/>
                </a:lnTo>
                <a:lnTo>
                  <a:pt x="21335" y="259080"/>
                </a:lnTo>
                <a:close/>
              </a:path>
              <a:path w="949959" h="264160">
                <a:moveTo>
                  <a:pt x="112119" y="108204"/>
                </a:moveTo>
                <a:lnTo>
                  <a:pt x="99059" y="108204"/>
                </a:lnTo>
                <a:lnTo>
                  <a:pt x="110537" y="91320"/>
                </a:lnTo>
                <a:lnTo>
                  <a:pt x="124587" y="79438"/>
                </a:lnTo>
                <a:lnTo>
                  <a:pt x="141493" y="72413"/>
                </a:lnTo>
                <a:lnTo>
                  <a:pt x="161544" y="70104"/>
                </a:lnTo>
                <a:lnTo>
                  <a:pt x="175545" y="71270"/>
                </a:lnTo>
                <a:lnTo>
                  <a:pt x="187832" y="74866"/>
                </a:lnTo>
                <a:lnTo>
                  <a:pt x="198405" y="81033"/>
                </a:lnTo>
                <a:lnTo>
                  <a:pt x="202704" y="85344"/>
                </a:lnTo>
                <a:lnTo>
                  <a:pt x="158495" y="85344"/>
                </a:lnTo>
                <a:lnTo>
                  <a:pt x="146232" y="86510"/>
                </a:lnTo>
                <a:lnTo>
                  <a:pt x="134683" y="90106"/>
                </a:lnTo>
                <a:lnTo>
                  <a:pt x="123991" y="96273"/>
                </a:lnTo>
                <a:lnTo>
                  <a:pt x="114300" y="105156"/>
                </a:lnTo>
                <a:lnTo>
                  <a:pt x="112119" y="108204"/>
                </a:lnTo>
                <a:close/>
              </a:path>
              <a:path w="949959" h="264160">
                <a:moveTo>
                  <a:pt x="97535" y="259080"/>
                </a:moveTo>
                <a:lnTo>
                  <a:pt x="80772" y="259080"/>
                </a:lnTo>
                <a:lnTo>
                  <a:pt x="80772" y="74676"/>
                </a:lnTo>
                <a:lnTo>
                  <a:pt x="97535" y="74676"/>
                </a:lnTo>
                <a:lnTo>
                  <a:pt x="97535" y="108204"/>
                </a:lnTo>
                <a:lnTo>
                  <a:pt x="112119" y="108204"/>
                </a:lnTo>
                <a:lnTo>
                  <a:pt x="107180" y="115109"/>
                </a:lnTo>
                <a:lnTo>
                  <a:pt x="101917" y="126492"/>
                </a:lnTo>
                <a:lnTo>
                  <a:pt x="98655" y="139017"/>
                </a:lnTo>
                <a:lnTo>
                  <a:pt x="97535" y="152400"/>
                </a:lnTo>
                <a:lnTo>
                  <a:pt x="97535" y="259080"/>
                </a:lnTo>
                <a:close/>
              </a:path>
              <a:path w="949959" h="264160">
                <a:moveTo>
                  <a:pt x="224027" y="259080"/>
                </a:moveTo>
                <a:lnTo>
                  <a:pt x="207264" y="259080"/>
                </a:lnTo>
                <a:lnTo>
                  <a:pt x="207264" y="150876"/>
                </a:lnTo>
                <a:lnTo>
                  <a:pt x="204144" y="121991"/>
                </a:lnTo>
                <a:lnTo>
                  <a:pt x="194881" y="101536"/>
                </a:lnTo>
                <a:lnTo>
                  <a:pt x="179617" y="89368"/>
                </a:lnTo>
                <a:lnTo>
                  <a:pt x="158495" y="85344"/>
                </a:lnTo>
                <a:lnTo>
                  <a:pt x="202704" y="85344"/>
                </a:lnTo>
                <a:lnTo>
                  <a:pt x="222908" y="129135"/>
                </a:lnTo>
                <a:lnTo>
                  <a:pt x="224027" y="146304"/>
                </a:lnTo>
                <a:lnTo>
                  <a:pt x="224027" y="259080"/>
                </a:lnTo>
                <a:close/>
              </a:path>
              <a:path w="949959" h="264160">
                <a:moveTo>
                  <a:pt x="736091" y="74676"/>
                </a:moveTo>
                <a:lnTo>
                  <a:pt x="719328" y="74676"/>
                </a:lnTo>
                <a:lnTo>
                  <a:pt x="719328" y="25908"/>
                </a:lnTo>
                <a:lnTo>
                  <a:pt x="722376" y="24384"/>
                </a:lnTo>
                <a:lnTo>
                  <a:pt x="725424" y="24384"/>
                </a:lnTo>
                <a:lnTo>
                  <a:pt x="728472" y="22860"/>
                </a:lnTo>
                <a:lnTo>
                  <a:pt x="731519" y="22860"/>
                </a:lnTo>
                <a:lnTo>
                  <a:pt x="734568" y="21336"/>
                </a:lnTo>
                <a:lnTo>
                  <a:pt x="736091" y="19812"/>
                </a:lnTo>
                <a:lnTo>
                  <a:pt x="736091" y="74676"/>
                </a:lnTo>
                <a:close/>
              </a:path>
              <a:path w="949959" h="264160">
                <a:moveTo>
                  <a:pt x="784860" y="89916"/>
                </a:moveTo>
                <a:lnTo>
                  <a:pt x="687324" y="89916"/>
                </a:lnTo>
                <a:lnTo>
                  <a:pt x="687324" y="74676"/>
                </a:lnTo>
                <a:lnTo>
                  <a:pt x="784860" y="74676"/>
                </a:lnTo>
                <a:lnTo>
                  <a:pt x="784860" y="89916"/>
                </a:lnTo>
                <a:close/>
              </a:path>
              <a:path w="949959" h="264160">
                <a:moveTo>
                  <a:pt x="760476" y="263652"/>
                </a:moveTo>
                <a:lnTo>
                  <a:pt x="742473" y="260508"/>
                </a:lnTo>
                <a:lnTo>
                  <a:pt x="729615" y="251079"/>
                </a:lnTo>
                <a:lnTo>
                  <a:pt x="721899" y="235362"/>
                </a:lnTo>
                <a:lnTo>
                  <a:pt x="719328" y="213360"/>
                </a:lnTo>
                <a:lnTo>
                  <a:pt x="719328" y="89916"/>
                </a:lnTo>
                <a:lnTo>
                  <a:pt x="736091" y="89916"/>
                </a:lnTo>
                <a:lnTo>
                  <a:pt x="736185" y="213360"/>
                </a:lnTo>
                <a:lnTo>
                  <a:pt x="736615" y="220408"/>
                </a:lnTo>
                <a:lnTo>
                  <a:pt x="752856" y="248412"/>
                </a:lnTo>
                <a:lnTo>
                  <a:pt x="784860" y="248412"/>
                </a:lnTo>
                <a:lnTo>
                  <a:pt x="784860" y="256032"/>
                </a:lnTo>
                <a:lnTo>
                  <a:pt x="778906" y="259151"/>
                </a:lnTo>
                <a:lnTo>
                  <a:pt x="772668" y="261556"/>
                </a:lnTo>
                <a:lnTo>
                  <a:pt x="766429" y="263104"/>
                </a:lnTo>
                <a:lnTo>
                  <a:pt x="760476" y="263652"/>
                </a:lnTo>
                <a:close/>
              </a:path>
              <a:path w="949959" h="264160">
                <a:moveTo>
                  <a:pt x="784860" y="248412"/>
                </a:moveTo>
                <a:lnTo>
                  <a:pt x="769619" y="248412"/>
                </a:lnTo>
                <a:lnTo>
                  <a:pt x="777240" y="245364"/>
                </a:lnTo>
                <a:lnTo>
                  <a:pt x="784860" y="240792"/>
                </a:lnTo>
                <a:lnTo>
                  <a:pt x="784860" y="248412"/>
                </a:lnTo>
                <a:close/>
              </a:path>
              <a:path w="949959" h="264160">
                <a:moveTo>
                  <a:pt x="344423" y="259080"/>
                </a:moveTo>
                <a:lnTo>
                  <a:pt x="283464" y="259080"/>
                </a:lnTo>
                <a:lnTo>
                  <a:pt x="283464" y="0"/>
                </a:lnTo>
                <a:lnTo>
                  <a:pt x="347472" y="0"/>
                </a:lnTo>
                <a:lnTo>
                  <a:pt x="377737" y="2000"/>
                </a:lnTo>
                <a:lnTo>
                  <a:pt x="404431" y="8001"/>
                </a:lnTo>
                <a:lnTo>
                  <a:pt x="424565" y="16764"/>
                </a:lnTo>
                <a:lnTo>
                  <a:pt x="300227" y="16764"/>
                </a:lnTo>
                <a:lnTo>
                  <a:pt x="300227" y="242316"/>
                </a:lnTo>
                <a:lnTo>
                  <a:pt x="416083" y="242316"/>
                </a:lnTo>
                <a:lnTo>
                  <a:pt x="400812" y="249936"/>
                </a:lnTo>
                <a:lnTo>
                  <a:pt x="374475" y="256794"/>
                </a:lnTo>
                <a:lnTo>
                  <a:pt x="344423" y="259080"/>
                </a:lnTo>
                <a:close/>
              </a:path>
              <a:path w="949959" h="264160">
                <a:moveTo>
                  <a:pt x="416083" y="242316"/>
                </a:moveTo>
                <a:lnTo>
                  <a:pt x="341375" y="242316"/>
                </a:lnTo>
                <a:lnTo>
                  <a:pt x="368474" y="240577"/>
                </a:lnTo>
                <a:lnTo>
                  <a:pt x="392430" y="235267"/>
                </a:lnTo>
                <a:lnTo>
                  <a:pt x="429768" y="213360"/>
                </a:lnTo>
                <a:lnTo>
                  <a:pt x="453771" y="176784"/>
                </a:lnTo>
                <a:lnTo>
                  <a:pt x="461772" y="126492"/>
                </a:lnTo>
                <a:lnTo>
                  <a:pt x="454366" y="78486"/>
                </a:lnTo>
                <a:lnTo>
                  <a:pt x="432244" y="44196"/>
                </a:lnTo>
                <a:lnTo>
                  <a:pt x="395549" y="23622"/>
                </a:lnTo>
                <a:lnTo>
                  <a:pt x="344423" y="16764"/>
                </a:lnTo>
                <a:lnTo>
                  <a:pt x="424565" y="16764"/>
                </a:lnTo>
                <a:lnTo>
                  <a:pt x="460771" y="49982"/>
                </a:lnTo>
                <a:lnTo>
                  <a:pt x="477821" y="97369"/>
                </a:lnTo>
                <a:lnTo>
                  <a:pt x="480059" y="126492"/>
                </a:lnTo>
                <a:lnTo>
                  <a:pt x="477773" y="154781"/>
                </a:lnTo>
                <a:lnTo>
                  <a:pt x="470916" y="180213"/>
                </a:lnTo>
                <a:lnTo>
                  <a:pt x="459486" y="202787"/>
                </a:lnTo>
                <a:lnTo>
                  <a:pt x="443484" y="222504"/>
                </a:lnTo>
                <a:lnTo>
                  <a:pt x="423719" y="238506"/>
                </a:lnTo>
                <a:lnTo>
                  <a:pt x="416083" y="242316"/>
                </a:lnTo>
                <a:close/>
              </a:path>
              <a:path w="949959" h="264160">
                <a:moveTo>
                  <a:pt x="16763" y="27432"/>
                </a:moveTo>
                <a:lnTo>
                  <a:pt x="9143" y="27432"/>
                </a:lnTo>
                <a:lnTo>
                  <a:pt x="6095" y="25908"/>
                </a:lnTo>
                <a:lnTo>
                  <a:pt x="1523" y="21336"/>
                </a:lnTo>
                <a:lnTo>
                  <a:pt x="0" y="16764"/>
                </a:lnTo>
                <a:lnTo>
                  <a:pt x="0" y="9144"/>
                </a:lnTo>
                <a:lnTo>
                  <a:pt x="3048" y="3048"/>
                </a:lnTo>
                <a:lnTo>
                  <a:pt x="9143" y="0"/>
                </a:lnTo>
                <a:lnTo>
                  <a:pt x="16763" y="0"/>
                </a:lnTo>
                <a:lnTo>
                  <a:pt x="22859" y="3048"/>
                </a:lnTo>
                <a:lnTo>
                  <a:pt x="25907" y="6096"/>
                </a:lnTo>
                <a:lnTo>
                  <a:pt x="27431" y="9144"/>
                </a:lnTo>
                <a:lnTo>
                  <a:pt x="27431" y="16764"/>
                </a:lnTo>
                <a:lnTo>
                  <a:pt x="25907" y="19812"/>
                </a:lnTo>
                <a:lnTo>
                  <a:pt x="19812" y="25908"/>
                </a:lnTo>
                <a:lnTo>
                  <a:pt x="16763" y="274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45095" y="4009644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4592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04304" y="4009644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4592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45095" y="3939540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4592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04304" y="3939540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4592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65135" y="3808476"/>
            <a:ext cx="995680" cy="279400"/>
          </a:xfrm>
          <a:custGeom>
            <a:avLst/>
            <a:gdLst/>
            <a:ahLst/>
            <a:cxnLst/>
            <a:rect l="l" t="t" r="r" b="b"/>
            <a:pathLst>
              <a:path w="995679" h="279400">
                <a:moveTo>
                  <a:pt x="920496" y="278892"/>
                </a:moveTo>
                <a:lnTo>
                  <a:pt x="874633" y="264104"/>
                </a:lnTo>
                <a:lnTo>
                  <a:pt x="845439" y="222313"/>
                </a:lnTo>
                <a:lnTo>
                  <a:pt x="839724" y="181356"/>
                </a:lnTo>
                <a:lnTo>
                  <a:pt x="841390" y="161639"/>
                </a:lnTo>
                <a:lnTo>
                  <a:pt x="864108" y="112776"/>
                </a:lnTo>
                <a:lnTo>
                  <a:pt x="906113" y="87058"/>
                </a:lnTo>
                <a:lnTo>
                  <a:pt x="923544" y="85344"/>
                </a:lnTo>
                <a:lnTo>
                  <a:pt x="939807" y="86796"/>
                </a:lnTo>
                <a:lnTo>
                  <a:pt x="954214" y="91249"/>
                </a:lnTo>
                <a:lnTo>
                  <a:pt x="966620" y="98845"/>
                </a:lnTo>
                <a:lnTo>
                  <a:pt x="968260" y="100584"/>
                </a:lnTo>
                <a:lnTo>
                  <a:pt x="922020" y="100584"/>
                </a:lnTo>
                <a:lnTo>
                  <a:pt x="909994" y="101488"/>
                </a:lnTo>
                <a:lnTo>
                  <a:pt x="871942" y="127349"/>
                </a:lnTo>
                <a:lnTo>
                  <a:pt x="858012" y="167640"/>
                </a:lnTo>
                <a:lnTo>
                  <a:pt x="994729" y="167640"/>
                </a:lnTo>
                <a:lnTo>
                  <a:pt x="995172" y="175260"/>
                </a:lnTo>
                <a:lnTo>
                  <a:pt x="995172" y="182880"/>
                </a:lnTo>
                <a:lnTo>
                  <a:pt x="858012" y="182880"/>
                </a:lnTo>
                <a:lnTo>
                  <a:pt x="859131" y="201168"/>
                </a:lnTo>
                <a:lnTo>
                  <a:pt x="874776" y="242316"/>
                </a:lnTo>
                <a:lnTo>
                  <a:pt x="909280" y="262247"/>
                </a:lnTo>
                <a:lnTo>
                  <a:pt x="923544" y="263652"/>
                </a:lnTo>
                <a:lnTo>
                  <a:pt x="976708" y="263652"/>
                </a:lnTo>
                <a:lnTo>
                  <a:pt x="969359" y="267962"/>
                </a:lnTo>
                <a:lnTo>
                  <a:pt x="953643" y="274129"/>
                </a:lnTo>
                <a:lnTo>
                  <a:pt x="937355" y="277725"/>
                </a:lnTo>
                <a:lnTo>
                  <a:pt x="920496" y="278892"/>
                </a:lnTo>
                <a:close/>
              </a:path>
              <a:path w="995679" h="279400">
                <a:moveTo>
                  <a:pt x="994729" y="167640"/>
                </a:moveTo>
                <a:lnTo>
                  <a:pt x="976884" y="167640"/>
                </a:lnTo>
                <a:lnTo>
                  <a:pt x="976002" y="152495"/>
                </a:lnTo>
                <a:lnTo>
                  <a:pt x="973264" y="139065"/>
                </a:lnTo>
                <a:lnTo>
                  <a:pt x="944689" y="104965"/>
                </a:lnTo>
                <a:lnTo>
                  <a:pt x="922020" y="100584"/>
                </a:lnTo>
                <a:lnTo>
                  <a:pt x="968260" y="100584"/>
                </a:lnTo>
                <a:lnTo>
                  <a:pt x="976884" y="109728"/>
                </a:lnTo>
                <a:lnTo>
                  <a:pt x="984885" y="122539"/>
                </a:lnTo>
                <a:lnTo>
                  <a:pt x="990600" y="137922"/>
                </a:lnTo>
                <a:lnTo>
                  <a:pt x="994029" y="155590"/>
                </a:lnTo>
                <a:lnTo>
                  <a:pt x="994729" y="167640"/>
                </a:lnTo>
                <a:close/>
              </a:path>
              <a:path w="995679" h="279400">
                <a:moveTo>
                  <a:pt x="976708" y="263652"/>
                </a:moveTo>
                <a:lnTo>
                  <a:pt x="923544" y="263652"/>
                </a:lnTo>
                <a:lnTo>
                  <a:pt x="939284" y="262223"/>
                </a:lnTo>
                <a:lnTo>
                  <a:pt x="954595" y="257937"/>
                </a:lnTo>
                <a:lnTo>
                  <a:pt x="969621" y="250793"/>
                </a:lnTo>
                <a:lnTo>
                  <a:pt x="984504" y="240792"/>
                </a:lnTo>
                <a:lnTo>
                  <a:pt x="984504" y="259080"/>
                </a:lnTo>
                <a:lnTo>
                  <a:pt x="976708" y="263652"/>
                </a:lnTo>
                <a:close/>
              </a:path>
              <a:path w="995679" h="279400">
                <a:moveTo>
                  <a:pt x="88392" y="278892"/>
                </a:moveTo>
                <a:lnTo>
                  <a:pt x="36957" y="264104"/>
                </a:lnTo>
                <a:lnTo>
                  <a:pt x="6477" y="221932"/>
                </a:lnTo>
                <a:lnTo>
                  <a:pt x="0" y="182880"/>
                </a:lnTo>
                <a:lnTo>
                  <a:pt x="1690" y="161186"/>
                </a:lnTo>
                <a:lnTo>
                  <a:pt x="14787" y="125229"/>
                </a:lnTo>
                <a:lnTo>
                  <a:pt x="53911" y="91440"/>
                </a:lnTo>
                <a:lnTo>
                  <a:pt x="89916" y="85344"/>
                </a:lnTo>
                <a:lnTo>
                  <a:pt x="109108" y="86820"/>
                </a:lnTo>
                <a:lnTo>
                  <a:pt x="125730" y="91440"/>
                </a:lnTo>
                <a:lnTo>
                  <a:pt x="140065" y="99488"/>
                </a:lnTo>
                <a:lnTo>
                  <a:pt x="141213" y="100584"/>
                </a:lnTo>
                <a:lnTo>
                  <a:pt x="89916" y="100584"/>
                </a:lnTo>
                <a:lnTo>
                  <a:pt x="74533" y="101774"/>
                </a:lnTo>
                <a:lnTo>
                  <a:pt x="38100" y="121920"/>
                </a:lnTo>
                <a:lnTo>
                  <a:pt x="19454" y="164568"/>
                </a:lnTo>
                <a:lnTo>
                  <a:pt x="18288" y="182880"/>
                </a:lnTo>
                <a:lnTo>
                  <a:pt x="19431" y="200310"/>
                </a:lnTo>
                <a:lnTo>
                  <a:pt x="36576" y="242316"/>
                </a:lnTo>
                <a:lnTo>
                  <a:pt x="73223" y="262247"/>
                </a:lnTo>
                <a:lnTo>
                  <a:pt x="88392" y="263652"/>
                </a:lnTo>
                <a:lnTo>
                  <a:pt x="140338" y="263652"/>
                </a:lnTo>
                <a:lnTo>
                  <a:pt x="139827" y="264104"/>
                </a:lnTo>
                <a:lnTo>
                  <a:pt x="124968" y="272224"/>
                </a:lnTo>
                <a:lnTo>
                  <a:pt x="107823" y="277201"/>
                </a:lnTo>
                <a:lnTo>
                  <a:pt x="88392" y="278892"/>
                </a:lnTo>
                <a:close/>
              </a:path>
              <a:path w="995679" h="279400">
                <a:moveTo>
                  <a:pt x="140338" y="263652"/>
                </a:moveTo>
                <a:lnTo>
                  <a:pt x="88392" y="263652"/>
                </a:lnTo>
                <a:lnTo>
                  <a:pt x="104417" y="262247"/>
                </a:lnTo>
                <a:lnTo>
                  <a:pt x="118300" y="258127"/>
                </a:lnTo>
                <a:lnTo>
                  <a:pt x="148209" y="230004"/>
                </a:lnTo>
                <a:lnTo>
                  <a:pt x="158496" y="181356"/>
                </a:lnTo>
                <a:lnTo>
                  <a:pt x="157353" y="163068"/>
                </a:lnTo>
                <a:lnTo>
                  <a:pt x="140208" y="121920"/>
                </a:lnTo>
                <a:lnTo>
                  <a:pt x="105060" y="101774"/>
                </a:lnTo>
                <a:lnTo>
                  <a:pt x="89916" y="100584"/>
                </a:lnTo>
                <a:lnTo>
                  <a:pt x="141213" y="100584"/>
                </a:lnTo>
                <a:lnTo>
                  <a:pt x="169545" y="141922"/>
                </a:lnTo>
                <a:lnTo>
                  <a:pt x="175260" y="182880"/>
                </a:lnTo>
                <a:lnTo>
                  <a:pt x="173831" y="203477"/>
                </a:lnTo>
                <a:lnTo>
                  <a:pt x="169545" y="221932"/>
                </a:lnTo>
                <a:lnTo>
                  <a:pt x="162401" y="238386"/>
                </a:lnTo>
                <a:lnTo>
                  <a:pt x="152400" y="252984"/>
                </a:lnTo>
                <a:lnTo>
                  <a:pt x="140338" y="263652"/>
                </a:lnTo>
                <a:close/>
              </a:path>
              <a:path w="995679" h="279400">
                <a:moveTo>
                  <a:pt x="717804" y="274320"/>
                </a:moveTo>
                <a:lnTo>
                  <a:pt x="701040" y="274320"/>
                </a:lnTo>
                <a:lnTo>
                  <a:pt x="701040" y="89916"/>
                </a:lnTo>
                <a:lnTo>
                  <a:pt x="717804" y="89916"/>
                </a:lnTo>
                <a:lnTo>
                  <a:pt x="717804" y="274320"/>
                </a:lnTo>
                <a:close/>
              </a:path>
              <a:path w="995679" h="279400">
                <a:moveTo>
                  <a:pt x="283464" y="278892"/>
                </a:moveTo>
                <a:lnTo>
                  <a:pt x="254579" y="273748"/>
                </a:lnTo>
                <a:lnTo>
                  <a:pt x="234124" y="258318"/>
                </a:lnTo>
                <a:lnTo>
                  <a:pt x="221956" y="232600"/>
                </a:lnTo>
                <a:lnTo>
                  <a:pt x="217932" y="196596"/>
                </a:lnTo>
                <a:lnTo>
                  <a:pt x="217932" y="89916"/>
                </a:lnTo>
                <a:lnTo>
                  <a:pt x="234696" y="89916"/>
                </a:lnTo>
                <a:lnTo>
                  <a:pt x="234766" y="193548"/>
                </a:lnTo>
                <a:lnTo>
                  <a:pt x="235529" y="210026"/>
                </a:lnTo>
                <a:lnTo>
                  <a:pt x="246888" y="246888"/>
                </a:lnTo>
                <a:lnTo>
                  <a:pt x="286512" y="263652"/>
                </a:lnTo>
                <a:lnTo>
                  <a:pt x="325177" y="263652"/>
                </a:lnTo>
                <a:lnTo>
                  <a:pt x="318325" y="269557"/>
                </a:lnTo>
                <a:lnTo>
                  <a:pt x="301966" y="276582"/>
                </a:lnTo>
                <a:lnTo>
                  <a:pt x="283464" y="278892"/>
                </a:lnTo>
                <a:close/>
              </a:path>
              <a:path w="995679" h="279400">
                <a:moveTo>
                  <a:pt x="325177" y="263652"/>
                </a:moveTo>
                <a:lnTo>
                  <a:pt x="286512" y="263652"/>
                </a:lnTo>
                <a:lnTo>
                  <a:pt x="298513" y="262509"/>
                </a:lnTo>
                <a:lnTo>
                  <a:pt x="309372" y="259080"/>
                </a:lnTo>
                <a:lnTo>
                  <a:pt x="339280" y="222313"/>
                </a:lnTo>
                <a:lnTo>
                  <a:pt x="342900" y="193548"/>
                </a:lnTo>
                <a:lnTo>
                  <a:pt x="342900" y="89916"/>
                </a:lnTo>
                <a:lnTo>
                  <a:pt x="359664" y="89916"/>
                </a:lnTo>
                <a:lnTo>
                  <a:pt x="359664" y="240792"/>
                </a:lnTo>
                <a:lnTo>
                  <a:pt x="342900" y="240792"/>
                </a:lnTo>
                <a:lnTo>
                  <a:pt x="332112" y="257675"/>
                </a:lnTo>
                <a:lnTo>
                  <a:pt x="325177" y="263652"/>
                </a:lnTo>
                <a:close/>
              </a:path>
              <a:path w="995679" h="279400">
                <a:moveTo>
                  <a:pt x="359664" y="274320"/>
                </a:moveTo>
                <a:lnTo>
                  <a:pt x="342900" y="274320"/>
                </a:lnTo>
                <a:lnTo>
                  <a:pt x="342900" y="240792"/>
                </a:lnTo>
                <a:lnTo>
                  <a:pt x="359664" y="240792"/>
                </a:lnTo>
                <a:lnTo>
                  <a:pt x="359664" y="274320"/>
                </a:lnTo>
                <a:close/>
              </a:path>
              <a:path w="995679" h="279400">
                <a:moveTo>
                  <a:pt x="443484" y="89916"/>
                </a:moveTo>
                <a:lnTo>
                  <a:pt x="426720" y="89916"/>
                </a:lnTo>
                <a:lnTo>
                  <a:pt x="426720" y="41148"/>
                </a:lnTo>
                <a:lnTo>
                  <a:pt x="429768" y="39624"/>
                </a:lnTo>
                <a:lnTo>
                  <a:pt x="432816" y="39624"/>
                </a:lnTo>
                <a:lnTo>
                  <a:pt x="435864" y="38100"/>
                </a:lnTo>
                <a:lnTo>
                  <a:pt x="438912" y="38100"/>
                </a:lnTo>
                <a:lnTo>
                  <a:pt x="441960" y="36576"/>
                </a:lnTo>
                <a:lnTo>
                  <a:pt x="443484" y="35052"/>
                </a:lnTo>
                <a:lnTo>
                  <a:pt x="443484" y="89916"/>
                </a:lnTo>
                <a:close/>
              </a:path>
              <a:path w="995679" h="279400">
                <a:moveTo>
                  <a:pt x="492252" y="105156"/>
                </a:moveTo>
                <a:lnTo>
                  <a:pt x="394716" y="105156"/>
                </a:lnTo>
                <a:lnTo>
                  <a:pt x="394716" y="89916"/>
                </a:lnTo>
                <a:lnTo>
                  <a:pt x="492252" y="89916"/>
                </a:lnTo>
                <a:lnTo>
                  <a:pt x="492252" y="105156"/>
                </a:lnTo>
                <a:close/>
              </a:path>
              <a:path w="995679" h="279400">
                <a:moveTo>
                  <a:pt x="467868" y="278892"/>
                </a:moveTo>
                <a:lnTo>
                  <a:pt x="449865" y="275748"/>
                </a:lnTo>
                <a:lnTo>
                  <a:pt x="437007" y="266319"/>
                </a:lnTo>
                <a:lnTo>
                  <a:pt x="429291" y="250602"/>
                </a:lnTo>
                <a:lnTo>
                  <a:pt x="426720" y="228600"/>
                </a:lnTo>
                <a:lnTo>
                  <a:pt x="426720" y="105156"/>
                </a:lnTo>
                <a:lnTo>
                  <a:pt x="443484" y="105156"/>
                </a:lnTo>
                <a:lnTo>
                  <a:pt x="443577" y="228600"/>
                </a:lnTo>
                <a:lnTo>
                  <a:pt x="444007" y="235648"/>
                </a:lnTo>
                <a:lnTo>
                  <a:pt x="460248" y="263652"/>
                </a:lnTo>
                <a:lnTo>
                  <a:pt x="492252" y="263652"/>
                </a:lnTo>
                <a:lnTo>
                  <a:pt x="492252" y="271272"/>
                </a:lnTo>
                <a:lnTo>
                  <a:pt x="486298" y="274391"/>
                </a:lnTo>
                <a:lnTo>
                  <a:pt x="480060" y="276796"/>
                </a:lnTo>
                <a:lnTo>
                  <a:pt x="473821" y="278344"/>
                </a:lnTo>
                <a:lnTo>
                  <a:pt x="467868" y="278892"/>
                </a:lnTo>
                <a:close/>
              </a:path>
              <a:path w="995679" h="279400">
                <a:moveTo>
                  <a:pt x="492252" y="263652"/>
                </a:moveTo>
                <a:lnTo>
                  <a:pt x="477012" y="263652"/>
                </a:lnTo>
                <a:lnTo>
                  <a:pt x="484632" y="260604"/>
                </a:lnTo>
                <a:lnTo>
                  <a:pt x="492252" y="256032"/>
                </a:lnTo>
                <a:lnTo>
                  <a:pt x="492252" y="263652"/>
                </a:lnTo>
                <a:close/>
              </a:path>
              <a:path w="995679" h="279400">
                <a:moveTo>
                  <a:pt x="713232" y="42672"/>
                </a:moveTo>
                <a:lnTo>
                  <a:pt x="705612" y="42672"/>
                </a:lnTo>
                <a:lnTo>
                  <a:pt x="702564" y="41148"/>
                </a:lnTo>
                <a:lnTo>
                  <a:pt x="697992" y="36576"/>
                </a:lnTo>
                <a:lnTo>
                  <a:pt x="696468" y="32004"/>
                </a:lnTo>
                <a:lnTo>
                  <a:pt x="696468" y="24384"/>
                </a:lnTo>
                <a:lnTo>
                  <a:pt x="699516" y="18288"/>
                </a:lnTo>
                <a:lnTo>
                  <a:pt x="705612" y="15240"/>
                </a:lnTo>
                <a:lnTo>
                  <a:pt x="713232" y="15240"/>
                </a:lnTo>
                <a:lnTo>
                  <a:pt x="719328" y="18288"/>
                </a:lnTo>
                <a:lnTo>
                  <a:pt x="722376" y="21336"/>
                </a:lnTo>
                <a:lnTo>
                  <a:pt x="723900" y="24384"/>
                </a:lnTo>
                <a:lnTo>
                  <a:pt x="723900" y="32004"/>
                </a:lnTo>
                <a:lnTo>
                  <a:pt x="722376" y="35052"/>
                </a:lnTo>
                <a:lnTo>
                  <a:pt x="716280" y="41148"/>
                </a:lnTo>
                <a:lnTo>
                  <a:pt x="713232" y="42672"/>
                </a:lnTo>
                <a:close/>
              </a:path>
              <a:path w="995679" h="279400">
                <a:moveTo>
                  <a:pt x="550164" y="274320"/>
                </a:moveTo>
                <a:lnTo>
                  <a:pt x="533400" y="274320"/>
                </a:lnTo>
                <a:lnTo>
                  <a:pt x="533400" y="15240"/>
                </a:lnTo>
                <a:lnTo>
                  <a:pt x="653796" y="15240"/>
                </a:lnTo>
                <a:lnTo>
                  <a:pt x="653796" y="32004"/>
                </a:lnTo>
                <a:lnTo>
                  <a:pt x="550164" y="32004"/>
                </a:lnTo>
                <a:lnTo>
                  <a:pt x="550164" y="137160"/>
                </a:lnTo>
                <a:lnTo>
                  <a:pt x="646176" y="137160"/>
                </a:lnTo>
                <a:lnTo>
                  <a:pt x="646176" y="153924"/>
                </a:lnTo>
                <a:lnTo>
                  <a:pt x="550164" y="153924"/>
                </a:lnTo>
                <a:lnTo>
                  <a:pt x="550164" y="274320"/>
                </a:lnTo>
                <a:close/>
              </a:path>
              <a:path w="995679" h="279400">
                <a:moveTo>
                  <a:pt x="794004" y="274320"/>
                </a:moveTo>
                <a:lnTo>
                  <a:pt x="777240" y="274320"/>
                </a:lnTo>
                <a:lnTo>
                  <a:pt x="777240" y="0"/>
                </a:lnTo>
                <a:lnTo>
                  <a:pt x="794004" y="0"/>
                </a:lnTo>
                <a:lnTo>
                  <a:pt x="794004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7576" y="589787"/>
            <a:ext cx="3566160" cy="480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1227" y="2668523"/>
            <a:ext cx="3157728" cy="278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4944" y="3642359"/>
            <a:ext cx="3724655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811" y="473964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1227" y="4622291"/>
            <a:ext cx="3386328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571500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2083" y="5594603"/>
            <a:ext cx="4645152" cy="281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31535" y="5763767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31764" y="5597652"/>
            <a:ext cx="3023616" cy="2788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9100" y="623316"/>
            <a:ext cx="2773679" cy="309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2665476"/>
            <a:ext cx="8421624" cy="36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6655" y="3642359"/>
            <a:ext cx="8188452" cy="763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811" y="5138928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0372" y="5021579"/>
            <a:ext cx="7731252" cy="678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1480" y="586740"/>
            <a:ext cx="5230368" cy="481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0372" y="2668523"/>
            <a:ext cx="8897112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416204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1895" y="4059935"/>
            <a:ext cx="523240" cy="264160"/>
          </a:xfrm>
          <a:custGeom>
            <a:avLst/>
            <a:gdLst/>
            <a:ahLst/>
            <a:cxnLst/>
            <a:rect l="l" t="t" r="r" b="b"/>
            <a:pathLst>
              <a:path w="523240" h="264160">
                <a:moveTo>
                  <a:pt x="448056" y="263652"/>
                </a:moveTo>
                <a:lnTo>
                  <a:pt x="402193" y="248864"/>
                </a:lnTo>
                <a:lnTo>
                  <a:pt x="372999" y="207073"/>
                </a:lnTo>
                <a:lnTo>
                  <a:pt x="367284" y="166116"/>
                </a:lnTo>
                <a:lnTo>
                  <a:pt x="368950" y="146399"/>
                </a:lnTo>
                <a:lnTo>
                  <a:pt x="391668" y="97536"/>
                </a:lnTo>
                <a:lnTo>
                  <a:pt x="433673" y="71818"/>
                </a:lnTo>
                <a:lnTo>
                  <a:pt x="451104" y="70104"/>
                </a:lnTo>
                <a:lnTo>
                  <a:pt x="467367" y="71556"/>
                </a:lnTo>
                <a:lnTo>
                  <a:pt x="481774" y="76009"/>
                </a:lnTo>
                <a:lnTo>
                  <a:pt x="494180" y="83605"/>
                </a:lnTo>
                <a:lnTo>
                  <a:pt x="495820" y="85344"/>
                </a:lnTo>
                <a:lnTo>
                  <a:pt x="449580" y="85344"/>
                </a:lnTo>
                <a:lnTo>
                  <a:pt x="437554" y="86248"/>
                </a:lnTo>
                <a:lnTo>
                  <a:pt x="399502" y="112109"/>
                </a:lnTo>
                <a:lnTo>
                  <a:pt x="385572" y="152400"/>
                </a:lnTo>
                <a:lnTo>
                  <a:pt x="522289" y="152400"/>
                </a:lnTo>
                <a:lnTo>
                  <a:pt x="522732" y="160020"/>
                </a:lnTo>
                <a:lnTo>
                  <a:pt x="522732" y="167640"/>
                </a:lnTo>
                <a:lnTo>
                  <a:pt x="385572" y="167640"/>
                </a:lnTo>
                <a:lnTo>
                  <a:pt x="386691" y="185928"/>
                </a:lnTo>
                <a:lnTo>
                  <a:pt x="402336" y="227076"/>
                </a:lnTo>
                <a:lnTo>
                  <a:pt x="436840" y="247007"/>
                </a:lnTo>
                <a:lnTo>
                  <a:pt x="451104" y="248412"/>
                </a:lnTo>
                <a:lnTo>
                  <a:pt x="504268" y="248412"/>
                </a:lnTo>
                <a:lnTo>
                  <a:pt x="496919" y="252722"/>
                </a:lnTo>
                <a:lnTo>
                  <a:pt x="481203" y="258889"/>
                </a:lnTo>
                <a:lnTo>
                  <a:pt x="464915" y="262485"/>
                </a:lnTo>
                <a:lnTo>
                  <a:pt x="448056" y="263652"/>
                </a:lnTo>
                <a:close/>
              </a:path>
              <a:path w="523240" h="264160">
                <a:moveTo>
                  <a:pt x="522289" y="152400"/>
                </a:moveTo>
                <a:lnTo>
                  <a:pt x="504444" y="152400"/>
                </a:lnTo>
                <a:lnTo>
                  <a:pt x="503562" y="137255"/>
                </a:lnTo>
                <a:lnTo>
                  <a:pt x="500824" y="123825"/>
                </a:lnTo>
                <a:lnTo>
                  <a:pt x="472249" y="89725"/>
                </a:lnTo>
                <a:lnTo>
                  <a:pt x="449580" y="85344"/>
                </a:lnTo>
                <a:lnTo>
                  <a:pt x="495820" y="85344"/>
                </a:lnTo>
                <a:lnTo>
                  <a:pt x="504444" y="94488"/>
                </a:lnTo>
                <a:lnTo>
                  <a:pt x="512445" y="107299"/>
                </a:lnTo>
                <a:lnTo>
                  <a:pt x="518160" y="122682"/>
                </a:lnTo>
                <a:lnTo>
                  <a:pt x="521589" y="140350"/>
                </a:lnTo>
                <a:lnTo>
                  <a:pt x="522289" y="152400"/>
                </a:lnTo>
                <a:close/>
              </a:path>
              <a:path w="523240" h="264160">
                <a:moveTo>
                  <a:pt x="504268" y="248412"/>
                </a:moveTo>
                <a:lnTo>
                  <a:pt x="451104" y="248412"/>
                </a:lnTo>
                <a:lnTo>
                  <a:pt x="466844" y="246983"/>
                </a:lnTo>
                <a:lnTo>
                  <a:pt x="482155" y="242697"/>
                </a:lnTo>
                <a:lnTo>
                  <a:pt x="497181" y="235553"/>
                </a:lnTo>
                <a:lnTo>
                  <a:pt x="512064" y="225552"/>
                </a:lnTo>
                <a:lnTo>
                  <a:pt x="512064" y="243840"/>
                </a:lnTo>
                <a:lnTo>
                  <a:pt x="504268" y="248412"/>
                </a:lnTo>
                <a:close/>
              </a:path>
              <a:path w="523240" h="264160">
                <a:moveTo>
                  <a:pt x="319825" y="248412"/>
                </a:moveTo>
                <a:lnTo>
                  <a:pt x="274320" y="248412"/>
                </a:lnTo>
                <a:lnTo>
                  <a:pt x="293441" y="246149"/>
                </a:lnTo>
                <a:lnTo>
                  <a:pt x="307276" y="239458"/>
                </a:lnTo>
                <a:lnTo>
                  <a:pt x="315682" y="228480"/>
                </a:lnTo>
                <a:lnTo>
                  <a:pt x="318516" y="213360"/>
                </a:lnTo>
                <a:lnTo>
                  <a:pt x="318516" y="204216"/>
                </a:lnTo>
                <a:lnTo>
                  <a:pt x="315468" y="198120"/>
                </a:lnTo>
                <a:lnTo>
                  <a:pt x="307848" y="192024"/>
                </a:lnTo>
                <a:lnTo>
                  <a:pt x="302442" y="187452"/>
                </a:lnTo>
                <a:lnTo>
                  <a:pt x="295465" y="182880"/>
                </a:lnTo>
                <a:lnTo>
                  <a:pt x="287059" y="178308"/>
                </a:lnTo>
                <a:lnTo>
                  <a:pt x="277368" y="173736"/>
                </a:lnTo>
                <a:lnTo>
                  <a:pt x="264795" y="168021"/>
                </a:lnTo>
                <a:lnTo>
                  <a:pt x="254508" y="162306"/>
                </a:lnTo>
                <a:lnTo>
                  <a:pt x="229433" y="129016"/>
                </a:lnTo>
                <a:lnTo>
                  <a:pt x="228600" y="120396"/>
                </a:lnTo>
                <a:lnTo>
                  <a:pt x="229743" y="109537"/>
                </a:lnTo>
                <a:lnTo>
                  <a:pt x="255698" y="77819"/>
                </a:lnTo>
                <a:lnTo>
                  <a:pt x="289560" y="70104"/>
                </a:lnTo>
                <a:lnTo>
                  <a:pt x="300704" y="70675"/>
                </a:lnTo>
                <a:lnTo>
                  <a:pt x="311277" y="72390"/>
                </a:lnTo>
                <a:lnTo>
                  <a:pt x="321278" y="75247"/>
                </a:lnTo>
                <a:lnTo>
                  <a:pt x="330708" y="79248"/>
                </a:lnTo>
                <a:lnTo>
                  <a:pt x="330708" y="85344"/>
                </a:lnTo>
                <a:lnTo>
                  <a:pt x="288036" y="85344"/>
                </a:lnTo>
                <a:lnTo>
                  <a:pt x="279201" y="85915"/>
                </a:lnTo>
                <a:lnTo>
                  <a:pt x="247483" y="111418"/>
                </a:lnTo>
                <a:lnTo>
                  <a:pt x="246888" y="118872"/>
                </a:lnTo>
                <a:lnTo>
                  <a:pt x="246888" y="128016"/>
                </a:lnTo>
                <a:lnTo>
                  <a:pt x="284988" y="160020"/>
                </a:lnTo>
                <a:lnTo>
                  <a:pt x="298465" y="165735"/>
                </a:lnTo>
                <a:lnTo>
                  <a:pt x="309372" y="171450"/>
                </a:lnTo>
                <a:lnTo>
                  <a:pt x="334684" y="204525"/>
                </a:lnTo>
                <a:lnTo>
                  <a:pt x="335280" y="213360"/>
                </a:lnTo>
                <a:lnTo>
                  <a:pt x="334160" y="223361"/>
                </a:lnTo>
                <a:lnTo>
                  <a:pt x="330898" y="232791"/>
                </a:lnTo>
                <a:lnTo>
                  <a:pt x="325635" y="241649"/>
                </a:lnTo>
                <a:lnTo>
                  <a:pt x="319825" y="248412"/>
                </a:lnTo>
                <a:close/>
              </a:path>
              <a:path w="523240" h="264160">
                <a:moveTo>
                  <a:pt x="330708" y="97536"/>
                </a:moveTo>
                <a:lnTo>
                  <a:pt x="320182" y="92416"/>
                </a:lnTo>
                <a:lnTo>
                  <a:pt x="309372" y="88582"/>
                </a:lnTo>
                <a:lnTo>
                  <a:pt x="298561" y="86177"/>
                </a:lnTo>
                <a:lnTo>
                  <a:pt x="288036" y="85344"/>
                </a:lnTo>
                <a:lnTo>
                  <a:pt x="330708" y="85344"/>
                </a:lnTo>
                <a:lnTo>
                  <a:pt x="330708" y="97536"/>
                </a:lnTo>
                <a:close/>
              </a:path>
              <a:path w="523240" h="264160">
                <a:moveTo>
                  <a:pt x="272796" y="263652"/>
                </a:moveTo>
                <a:lnTo>
                  <a:pt x="260532" y="262818"/>
                </a:lnTo>
                <a:lnTo>
                  <a:pt x="248983" y="260413"/>
                </a:lnTo>
                <a:lnTo>
                  <a:pt x="238291" y="256579"/>
                </a:lnTo>
                <a:lnTo>
                  <a:pt x="228600" y="251460"/>
                </a:lnTo>
                <a:lnTo>
                  <a:pt x="228600" y="231648"/>
                </a:lnTo>
                <a:lnTo>
                  <a:pt x="233457" y="235053"/>
                </a:lnTo>
                <a:lnTo>
                  <a:pt x="238887" y="238315"/>
                </a:lnTo>
                <a:lnTo>
                  <a:pt x="244887" y="241292"/>
                </a:lnTo>
                <a:lnTo>
                  <a:pt x="251460" y="243840"/>
                </a:lnTo>
                <a:lnTo>
                  <a:pt x="260604" y="246888"/>
                </a:lnTo>
                <a:lnTo>
                  <a:pt x="268224" y="248412"/>
                </a:lnTo>
                <a:lnTo>
                  <a:pt x="319825" y="248412"/>
                </a:lnTo>
                <a:lnTo>
                  <a:pt x="318516" y="249936"/>
                </a:lnTo>
                <a:lnTo>
                  <a:pt x="309657" y="255936"/>
                </a:lnTo>
                <a:lnTo>
                  <a:pt x="299085" y="260223"/>
                </a:lnTo>
                <a:lnTo>
                  <a:pt x="286797" y="262794"/>
                </a:lnTo>
                <a:lnTo>
                  <a:pt x="272796" y="263652"/>
                </a:lnTo>
                <a:close/>
              </a:path>
              <a:path w="523240" h="264160">
                <a:moveTo>
                  <a:pt x="86868" y="263652"/>
                </a:moveTo>
                <a:lnTo>
                  <a:pt x="48863" y="257103"/>
                </a:lnTo>
                <a:lnTo>
                  <a:pt x="21717" y="237553"/>
                </a:lnTo>
                <a:lnTo>
                  <a:pt x="5429" y="205144"/>
                </a:lnTo>
                <a:lnTo>
                  <a:pt x="0" y="160020"/>
                </a:lnTo>
                <a:lnTo>
                  <a:pt x="0" y="0"/>
                </a:lnTo>
                <a:lnTo>
                  <a:pt x="16764" y="0"/>
                </a:lnTo>
                <a:lnTo>
                  <a:pt x="16764" y="156972"/>
                </a:lnTo>
                <a:lnTo>
                  <a:pt x="21336" y="196738"/>
                </a:lnTo>
                <a:lnTo>
                  <a:pt x="35052" y="224790"/>
                </a:lnTo>
                <a:lnTo>
                  <a:pt x="57912" y="241411"/>
                </a:lnTo>
                <a:lnTo>
                  <a:pt x="89916" y="246888"/>
                </a:lnTo>
                <a:lnTo>
                  <a:pt x="141270" y="246888"/>
                </a:lnTo>
                <a:lnTo>
                  <a:pt x="127111" y="256817"/>
                </a:lnTo>
                <a:lnTo>
                  <a:pt x="86868" y="263652"/>
                </a:lnTo>
                <a:close/>
              </a:path>
              <a:path w="523240" h="264160">
                <a:moveTo>
                  <a:pt x="141270" y="246888"/>
                </a:moveTo>
                <a:lnTo>
                  <a:pt x="89916" y="246888"/>
                </a:lnTo>
                <a:lnTo>
                  <a:pt x="121038" y="241458"/>
                </a:lnTo>
                <a:lnTo>
                  <a:pt x="143446" y="225171"/>
                </a:lnTo>
                <a:lnTo>
                  <a:pt x="156995" y="198024"/>
                </a:lnTo>
                <a:lnTo>
                  <a:pt x="161544" y="160020"/>
                </a:lnTo>
                <a:lnTo>
                  <a:pt x="161544" y="0"/>
                </a:lnTo>
                <a:lnTo>
                  <a:pt x="179832" y="0"/>
                </a:lnTo>
                <a:lnTo>
                  <a:pt x="179832" y="155448"/>
                </a:lnTo>
                <a:lnTo>
                  <a:pt x="173878" y="202572"/>
                </a:lnTo>
                <a:lnTo>
                  <a:pt x="156210" y="236410"/>
                </a:lnTo>
                <a:lnTo>
                  <a:pt x="141270" y="246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60932" y="4059935"/>
            <a:ext cx="1332230" cy="264160"/>
          </a:xfrm>
          <a:custGeom>
            <a:avLst/>
            <a:gdLst/>
            <a:ahLst/>
            <a:cxnLst/>
            <a:rect l="l" t="t" r="r" b="b"/>
            <a:pathLst>
              <a:path w="1332230" h="264160">
                <a:moveTo>
                  <a:pt x="451104" y="109727"/>
                </a:moveTo>
                <a:lnTo>
                  <a:pt x="451104" y="89915"/>
                </a:lnTo>
                <a:lnTo>
                  <a:pt x="457128" y="85605"/>
                </a:lnTo>
                <a:lnTo>
                  <a:pt x="496824" y="71247"/>
                </a:lnTo>
                <a:lnTo>
                  <a:pt x="513588" y="70104"/>
                </a:lnTo>
                <a:lnTo>
                  <a:pt x="526708" y="71223"/>
                </a:lnTo>
                <a:lnTo>
                  <a:pt x="538543" y="74485"/>
                </a:lnTo>
                <a:lnTo>
                  <a:pt x="548949" y="79748"/>
                </a:lnTo>
                <a:lnTo>
                  <a:pt x="555893" y="85343"/>
                </a:lnTo>
                <a:lnTo>
                  <a:pt x="510539" y="85343"/>
                </a:lnTo>
                <a:lnTo>
                  <a:pt x="495681" y="86796"/>
                </a:lnTo>
                <a:lnTo>
                  <a:pt x="480822" y="91249"/>
                </a:lnTo>
                <a:lnTo>
                  <a:pt x="465963" y="98845"/>
                </a:lnTo>
                <a:lnTo>
                  <a:pt x="451104" y="109727"/>
                </a:lnTo>
                <a:close/>
              </a:path>
              <a:path w="1332230" h="264160">
                <a:moveTo>
                  <a:pt x="492252" y="263651"/>
                </a:moveTo>
                <a:lnTo>
                  <a:pt x="449580" y="248412"/>
                </a:lnTo>
                <a:lnTo>
                  <a:pt x="434339" y="211836"/>
                </a:lnTo>
                <a:lnTo>
                  <a:pt x="438364" y="190119"/>
                </a:lnTo>
                <a:lnTo>
                  <a:pt x="450532" y="172974"/>
                </a:lnTo>
                <a:lnTo>
                  <a:pt x="470987" y="160400"/>
                </a:lnTo>
                <a:lnTo>
                  <a:pt x="499872" y="152400"/>
                </a:lnTo>
                <a:lnTo>
                  <a:pt x="556260" y="144779"/>
                </a:lnTo>
                <a:lnTo>
                  <a:pt x="553402" y="118776"/>
                </a:lnTo>
                <a:lnTo>
                  <a:pt x="544830" y="100202"/>
                </a:lnTo>
                <a:lnTo>
                  <a:pt x="530542" y="89058"/>
                </a:lnTo>
                <a:lnTo>
                  <a:pt x="510539" y="85343"/>
                </a:lnTo>
                <a:lnTo>
                  <a:pt x="555893" y="85343"/>
                </a:lnTo>
                <a:lnTo>
                  <a:pt x="571928" y="122658"/>
                </a:lnTo>
                <a:lnTo>
                  <a:pt x="573024" y="138684"/>
                </a:lnTo>
                <a:lnTo>
                  <a:pt x="573024" y="160020"/>
                </a:lnTo>
                <a:lnTo>
                  <a:pt x="556260" y="160020"/>
                </a:lnTo>
                <a:lnTo>
                  <a:pt x="504444" y="167639"/>
                </a:lnTo>
                <a:lnTo>
                  <a:pt x="464819" y="179832"/>
                </a:lnTo>
                <a:lnTo>
                  <a:pt x="452628" y="210312"/>
                </a:lnTo>
                <a:lnTo>
                  <a:pt x="453223" y="218670"/>
                </a:lnTo>
                <a:lnTo>
                  <a:pt x="484941" y="247816"/>
                </a:lnTo>
                <a:lnTo>
                  <a:pt x="493775" y="248412"/>
                </a:lnTo>
                <a:lnTo>
                  <a:pt x="535949" y="248412"/>
                </a:lnTo>
                <a:lnTo>
                  <a:pt x="530352" y="252984"/>
                </a:lnTo>
                <a:lnTo>
                  <a:pt x="521184" y="257865"/>
                </a:lnTo>
                <a:lnTo>
                  <a:pt x="511873" y="261175"/>
                </a:lnTo>
                <a:lnTo>
                  <a:pt x="502277" y="263056"/>
                </a:lnTo>
                <a:lnTo>
                  <a:pt x="492252" y="263651"/>
                </a:lnTo>
                <a:close/>
              </a:path>
              <a:path w="1332230" h="264160">
                <a:moveTo>
                  <a:pt x="535949" y="248412"/>
                </a:moveTo>
                <a:lnTo>
                  <a:pt x="493775" y="248412"/>
                </a:lnTo>
                <a:lnTo>
                  <a:pt x="506896" y="247245"/>
                </a:lnTo>
                <a:lnTo>
                  <a:pt x="518731" y="243649"/>
                </a:lnTo>
                <a:lnTo>
                  <a:pt x="551688" y="205739"/>
                </a:lnTo>
                <a:lnTo>
                  <a:pt x="556260" y="178307"/>
                </a:lnTo>
                <a:lnTo>
                  <a:pt x="556260" y="160020"/>
                </a:lnTo>
                <a:lnTo>
                  <a:pt x="573024" y="160020"/>
                </a:lnTo>
                <a:lnTo>
                  <a:pt x="573024" y="222504"/>
                </a:lnTo>
                <a:lnTo>
                  <a:pt x="554736" y="222504"/>
                </a:lnTo>
                <a:lnTo>
                  <a:pt x="550497" y="231338"/>
                </a:lnTo>
                <a:lnTo>
                  <a:pt x="544830" y="239458"/>
                </a:lnTo>
                <a:lnTo>
                  <a:pt x="538019" y="246721"/>
                </a:lnTo>
                <a:lnTo>
                  <a:pt x="535949" y="248412"/>
                </a:lnTo>
                <a:close/>
              </a:path>
              <a:path w="1332230" h="264160">
                <a:moveTo>
                  <a:pt x="573024" y="259079"/>
                </a:moveTo>
                <a:lnTo>
                  <a:pt x="556260" y="259079"/>
                </a:lnTo>
                <a:lnTo>
                  <a:pt x="556260" y="222504"/>
                </a:lnTo>
                <a:lnTo>
                  <a:pt x="573024" y="222504"/>
                </a:lnTo>
                <a:lnTo>
                  <a:pt x="573024" y="259079"/>
                </a:lnTo>
                <a:close/>
              </a:path>
              <a:path w="1332230" h="264160">
                <a:moveTo>
                  <a:pt x="976883" y="263651"/>
                </a:moveTo>
                <a:lnTo>
                  <a:pt x="925449" y="248864"/>
                </a:lnTo>
                <a:lnTo>
                  <a:pt x="894969" y="206692"/>
                </a:lnTo>
                <a:lnTo>
                  <a:pt x="888492" y="167639"/>
                </a:lnTo>
                <a:lnTo>
                  <a:pt x="890182" y="145946"/>
                </a:lnTo>
                <a:lnTo>
                  <a:pt x="903279" y="109989"/>
                </a:lnTo>
                <a:lnTo>
                  <a:pt x="942403" y="76200"/>
                </a:lnTo>
                <a:lnTo>
                  <a:pt x="978407" y="70104"/>
                </a:lnTo>
                <a:lnTo>
                  <a:pt x="997600" y="71580"/>
                </a:lnTo>
                <a:lnTo>
                  <a:pt x="1014221" y="76200"/>
                </a:lnTo>
                <a:lnTo>
                  <a:pt x="1028557" y="84248"/>
                </a:lnTo>
                <a:lnTo>
                  <a:pt x="1029705" y="85343"/>
                </a:lnTo>
                <a:lnTo>
                  <a:pt x="978407" y="85343"/>
                </a:lnTo>
                <a:lnTo>
                  <a:pt x="963025" y="86534"/>
                </a:lnTo>
                <a:lnTo>
                  <a:pt x="926592" y="106679"/>
                </a:lnTo>
                <a:lnTo>
                  <a:pt x="907946" y="149328"/>
                </a:lnTo>
                <a:lnTo>
                  <a:pt x="906780" y="167639"/>
                </a:lnTo>
                <a:lnTo>
                  <a:pt x="907923" y="185070"/>
                </a:lnTo>
                <a:lnTo>
                  <a:pt x="925068" y="227075"/>
                </a:lnTo>
                <a:lnTo>
                  <a:pt x="961715" y="247007"/>
                </a:lnTo>
                <a:lnTo>
                  <a:pt x="976883" y="248412"/>
                </a:lnTo>
                <a:lnTo>
                  <a:pt x="1028830" y="248412"/>
                </a:lnTo>
                <a:lnTo>
                  <a:pt x="1028319" y="248864"/>
                </a:lnTo>
                <a:lnTo>
                  <a:pt x="1013459" y="256984"/>
                </a:lnTo>
                <a:lnTo>
                  <a:pt x="996314" y="261961"/>
                </a:lnTo>
                <a:lnTo>
                  <a:pt x="976883" y="263651"/>
                </a:lnTo>
                <a:close/>
              </a:path>
              <a:path w="1332230" h="264160">
                <a:moveTo>
                  <a:pt x="1028830" y="248412"/>
                </a:moveTo>
                <a:lnTo>
                  <a:pt x="976883" y="248412"/>
                </a:lnTo>
                <a:lnTo>
                  <a:pt x="992909" y="247007"/>
                </a:lnTo>
                <a:lnTo>
                  <a:pt x="1006792" y="242887"/>
                </a:lnTo>
                <a:lnTo>
                  <a:pt x="1036701" y="214764"/>
                </a:lnTo>
                <a:lnTo>
                  <a:pt x="1046988" y="166115"/>
                </a:lnTo>
                <a:lnTo>
                  <a:pt x="1045845" y="147827"/>
                </a:lnTo>
                <a:lnTo>
                  <a:pt x="1028700" y="106679"/>
                </a:lnTo>
                <a:lnTo>
                  <a:pt x="993552" y="86534"/>
                </a:lnTo>
                <a:lnTo>
                  <a:pt x="978407" y="85343"/>
                </a:lnTo>
                <a:lnTo>
                  <a:pt x="1029705" y="85343"/>
                </a:lnTo>
                <a:lnTo>
                  <a:pt x="1058037" y="126682"/>
                </a:lnTo>
                <a:lnTo>
                  <a:pt x="1063752" y="167639"/>
                </a:lnTo>
                <a:lnTo>
                  <a:pt x="1062323" y="188237"/>
                </a:lnTo>
                <a:lnTo>
                  <a:pt x="1058037" y="206692"/>
                </a:lnTo>
                <a:lnTo>
                  <a:pt x="1050893" y="223146"/>
                </a:lnTo>
                <a:lnTo>
                  <a:pt x="1040892" y="237743"/>
                </a:lnTo>
                <a:lnTo>
                  <a:pt x="1028830" y="248412"/>
                </a:lnTo>
                <a:close/>
              </a:path>
              <a:path w="1332230" h="264160">
                <a:moveTo>
                  <a:pt x="135636" y="259079"/>
                </a:moveTo>
                <a:lnTo>
                  <a:pt x="115824" y="259079"/>
                </a:lnTo>
                <a:lnTo>
                  <a:pt x="176784" y="169163"/>
                </a:lnTo>
                <a:lnTo>
                  <a:pt x="115824" y="74675"/>
                </a:lnTo>
                <a:lnTo>
                  <a:pt x="135636" y="74675"/>
                </a:lnTo>
                <a:lnTo>
                  <a:pt x="176784" y="140207"/>
                </a:lnTo>
                <a:lnTo>
                  <a:pt x="185928" y="153923"/>
                </a:lnTo>
                <a:lnTo>
                  <a:pt x="187452" y="156972"/>
                </a:lnTo>
                <a:lnTo>
                  <a:pt x="204658" y="156972"/>
                </a:lnTo>
                <a:lnTo>
                  <a:pt x="196596" y="169163"/>
                </a:lnTo>
                <a:lnTo>
                  <a:pt x="204861" y="181355"/>
                </a:lnTo>
                <a:lnTo>
                  <a:pt x="185928" y="181355"/>
                </a:lnTo>
                <a:lnTo>
                  <a:pt x="179831" y="192023"/>
                </a:lnTo>
                <a:lnTo>
                  <a:pt x="178307" y="193548"/>
                </a:lnTo>
                <a:lnTo>
                  <a:pt x="178307" y="195072"/>
                </a:lnTo>
                <a:lnTo>
                  <a:pt x="176784" y="196595"/>
                </a:lnTo>
                <a:lnTo>
                  <a:pt x="135636" y="259079"/>
                </a:lnTo>
                <a:close/>
              </a:path>
              <a:path w="1332230" h="264160">
                <a:moveTo>
                  <a:pt x="204658" y="156972"/>
                </a:moveTo>
                <a:lnTo>
                  <a:pt x="187452" y="156972"/>
                </a:lnTo>
                <a:lnTo>
                  <a:pt x="196596" y="141732"/>
                </a:lnTo>
                <a:lnTo>
                  <a:pt x="239268" y="74675"/>
                </a:lnTo>
                <a:lnTo>
                  <a:pt x="259080" y="74675"/>
                </a:lnTo>
                <a:lnTo>
                  <a:pt x="204658" y="156972"/>
                </a:lnTo>
                <a:close/>
              </a:path>
              <a:path w="1332230" h="264160">
                <a:moveTo>
                  <a:pt x="257556" y="259079"/>
                </a:moveTo>
                <a:lnTo>
                  <a:pt x="236220" y="259079"/>
                </a:lnTo>
                <a:lnTo>
                  <a:pt x="187452" y="181355"/>
                </a:lnTo>
                <a:lnTo>
                  <a:pt x="204861" y="181355"/>
                </a:lnTo>
                <a:lnTo>
                  <a:pt x="257556" y="259079"/>
                </a:lnTo>
                <a:close/>
              </a:path>
              <a:path w="1332230" h="264160">
                <a:moveTo>
                  <a:pt x="1137305" y="115823"/>
                </a:moveTo>
                <a:lnTo>
                  <a:pt x="1126236" y="115823"/>
                </a:lnTo>
                <a:lnTo>
                  <a:pt x="1130212" y="105227"/>
                </a:lnTo>
                <a:lnTo>
                  <a:pt x="1162240" y="73342"/>
                </a:lnTo>
                <a:lnTo>
                  <a:pt x="1178052" y="70104"/>
                </a:lnTo>
                <a:lnTo>
                  <a:pt x="1185672" y="70104"/>
                </a:lnTo>
                <a:lnTo>
                  <a:pt x="1197864" y="73151"/>
                </a:lnTo>
                <a:lnTo>
                  <a:pt x="1197864" y="85343"/>
                </a:lnTo>
                <a:lnTo>
                  <a:pt x="1178052" y="85343"/>
                </a:lnTo>
                <a:lnTo>
                  <a:pt x="1167193" y="86772"/>
                </a:lnTo>
                <a:lnTo>
                  <a:pt x="1157477" y="91059"/>
                </a:lnTo>
                <a:lnTo>
                  <a:pt x="1148905" y="98202"/>
                </a:lnTo>
                <a:lnTo>
                  <a:pt x="1141476" y="108204"/>
                </a:lnTo>
                <a:lnTo>
                  <a:pt x="1137305" y="115823"/>
                </a:lnTo>
                <a:close/>
              </a:path>
              <a:path w="1332230" h="264160">
                <a:moveTo>
                  <a:pt x="1126236" y="259079"/>
                </a:moveTo>
                <a:lnTo>
                  <a:pt x="1109472" y="259079"/>
                </a:lnTo>
                <a:lnTo>
                  <a:pt x="1109472" y="74675"/>
                </a:lnTo>
                <a:lnTo>
                  <a:pt x="1126236" y="74675"/>
                </a:lnTo>
                <a:lnTo>
                  <a:pt x="1126236" y="115823"/>
                </a:lnTo>
                <a:lnTo>
                  <a:pt x="1137305" y="115823"/>
                </a:lnTo>
                <a:lnTo>
                  <a:pt x="1134594" y="120776"/>
                </a:lnTo>
                <a:lnTo>
                  <a:pt x="1129855" y="135635"/>
                </a:lnTo>
                <a:lnTo>
                  <a:pt x="1127117" y="152780"/>
                </a:lnTo>
                <a:lnTo>
                  <a:pt x="1126236" y="172212"/>
                </a:lnTo>
                <a:lnTo>
                  <a:pt x="1126236" y="259079"/>
                </a:lnTo>
                <a:close/>
              </a:path>
              <a:path w="1332230" h="264160">
                <a:moveTo>
                  <a:pt x="1197864" y="91439"/>
                </a:moveTo>
                <a:lnTo>
                  <a:pt x="1191768" y="86867"/>
                </a:lnTo>
                <a:lnTo>
                  <a:pt x="1185672" y="85343"/>
                </a:lnTo>
                <a:lnTo>
                  <a:pt x="1197864" y="85343"/>
                </a:lnTo>
                <a:lnTo>
                  <a:pt x="1197864" y="91439"/>
                </a:lnTo>
                <a:close/>
              </a:path>
              <a:path w="1332230" h="264160">
                <a:moveTo>
                  <a:pt x="27833" y="115823"/>
                </a:moveTo>
                <a:lnTo>
                  <a:pt x="16763" y="115823"/>
                </a:lnTo>
                <a:lnTo>
                  <a:pt x="20740" y="105227"/>
                </a:lnTo>
                <a:lnTo>
                  <a:pt x="52768" y="73342"/>
                </a:lnTo>
                <a:lnTo>
                  <a:pt x="68580" y="70104"/>
                </a:lnTo>
                <a:lnTo>
                  <a:pt x="76200" y="70104"/>
                </a:lnTo>
                <a:lnTo>
                  <a:pt x="88392" y="73151"/>
                </a:lnTo>
                <a:lnTo>
                  <a:pt x="88392" y="85343"/>
                </a:lnTo>
                <a:lnTo>
                  <a:pt x="68580" y="85343"/>
                </a:lnTo>
                <a:lnTo>
                  <a:pt x="57721" y="86772"/>
                </a:lnTo>
                <a:lnTo>
                  <a:pt x="48006" y="91059"/>
                </a:lnTo>
                <a:lnTo>
                  <a:pt x="39433" y="98202"/>
                </a:lnTo>
                <a:lnTo>
                  <a:pt x="32004" y="108204"/>
                </a:lnTo>
                <a:lnTo>
                  <a:pt x="27833" y="115823"/>
                </a:lnTo>
                <a:close/>
              </a:path>
              <a:path w="1332230" h="264160">
                <a:moveTo>
                  <a:pt x="16763" y="259079"/>
                </a:moveTo>
                <a:lnTo>
                  <a:pt x="0" y="259079"/>
                </a:lnTo>
                <a:lnTo>
                  <a:pt x="0" y="74675"/>
                </a:lnTo>
                <a:lnTo>
                  <a:pt x="16763" y="74675"/>
                </a:lnTo>
                <a:lnTo>
                  <a:pt x="16763" y="115823"/>
                </a:lnTo>
                <a:lnTo>
                  <a:pt x="27833" y="115823"/>
                </a:lnTo>
                <a:lnTo>
                  <a:pt x="25122" y="120776"/>
                </a:lnTo>
                <a:lnTo>
                  <a:pt x="20383" y="135635"/>
                </a:lnTo>
                <a:lnTo>
                  <a:pt x="17645" y="152780"/>
                </a:lnTo>
                <a:lnTo>
                  <a:pt x="16763" y="172212"/>
                </a:lnTo>
                <a:lnTo>
                  <a:pt x="16763" y="259079"/>
                </a:lnTo>
                <a:close/>
              </a:path>
              <a:path w="1332230" h="264160">
                <a:moveTo>
                  <a:pt x="88392" y="91439"/>
                </a:moveTo>
                <a:lnTo>
                  <a:pt x="82296" y="86867"/>
                </a:lnTo>
                <a:lnTo>
                  <a:pt x="76200" y="85343"/>
                </a:lnTo>
                <a:lnTo>
                  <a:pt x="88392" y="85343"/>
                </a:lnTo>
                <a:lnTo>
                  <a:pt x="88392" y="91439"/>
                </a:lnTo>
                <a:close/>
              </a:path>
              <a:path w="1332230" h="264160">
                <a:moveTo>
                  <a:pt x="1316521" y="248412"/>
                </a:moveTo>
                <a:lnTo>
                  <a:pt x="1271016" y="248412"/>
                </a:lnTo>
                <a:lnTo>
                  <a:pt x="1290137" y="246149"/>
                </a:lnTo>
                <a:lnTo>
                  <a:pt x="1303972" y="239458"/>
                </a:lnTo>
                <a:lnTo>
                  <a:pt x="1312378" y="228480"/>
                </a:lnTo>
                <a:lnTo>
                  <a:pt x="1315211" y="213360"/>
                </a:lnTo>
                <a:lnTo>
                  <a:pt x="1315211" y="204215"/>
                </a:lnTo>
                <a:lnTo>
                  <a:pt x="1312164" y="198120"/>
                </a:lnTo>
                <a:lnTo>
                  <a:pt x="1304544" y="192023"/>
                </a:lnTo>
                <a:lnTo>
                  <a:pt x="1299138" y="187451"/>
                </a:lnTo>
                <a:lnTo>
                  <a:pt x="1292161" y="182880"/>
                </a:lnTo>
                <a:lnTo>
                  <a:pt x="1283755" y="178308"/>
                </a:lnTo>
                <a:lnTo>
                  <a:pt x="1274064" y="173736"/>
                </a:lnTo>
                <a:lnTo>
                  <a:pt x="1261491" y="168021"/>
                </a:lnTo>
                <a:lnTo>
                  <a:pt x="1251204" y="162306"/>
                </a:lnTo>
                <a:lnTo>
                  <a:pt x="1226129" y="129016"/>
                </a:lnTo>
                <a:lnTo>
                  <a:pt x="1225295" y="120395"/>
                </a:lnTo>
                <a:lnTo>
                  <a:pt x="1226439" y="109537"/>
                </a:lnTo>
                <a:lnTo>
                  <a:pt x="1252394" y="77819"/>
                </a:lnTo>
                <a:lnTo>
                  <a:pt x="1286256" y="70104"/>
                </a:lnTo>
                <a:lnTo>
                  <a:pt x="1297400" y="70675"/>
                </a:lnTo>
                <a:lnTo>
                  <a:pt x="1307972" y="72390"/>
                </a:lnTo>
                <a:lnTo>
                  <a:pt x="1317974" y="75247"/>
                </a:lnTo>
                <a:lnTo>
                  <a:pt x="1327404" y="79248"/>
                </a:lnTo>
                <a:lnTo>
                  <a:pt x="1327404" y="85343"/>
                </a:lnTo>
                <a:lnTo>
                  <a:pt x="1284732" y="85343"/>
                </a:lnTo>
                <a:lnTo>
                  <a:pt x="1275897" y="85915"/>
                </a:lnTo>
                <a:lnTo>
                  <a:pt x="1244179" y="111418"/>
                </a:lnTo>
                <a:lnTo>
                  <a:pt x="1243583" y="118872"/>
                </a:lnTo>
                <a:lnTo>
                  <a:pt x="1243583" y="128015"/>
                </a:lnTo>
                <a:lnTo>
                  <a:pt x="1281683" y="160020"/>
                </a:lnTo>
                <a:lnTo>
                  <a:pt x="1295161" y="165735"/>
                </a:lnTo>
                <a:lnTo>
                  <a:pt x="1306068" y="171450"/>
                </a:lnTo>
                <a:lnTo>
                  <a:pt x="1331380" y="204525"/>
                </a:lnTo>
                <a:lnTo>
                  <a:pt x="1331976" y="213360"/>
                </a:lnTo>
                <a:lnTo>
                  <a:pt x="1330856" y="223361"/>
                </a:lnTo>
                <a:lnTo>
                  <a:pt x="1327594" y="232790"/>
                </a:lnTo>
                <a:lnTo>
                  <a:pt x="1322331" y="241649"/>
                </a:lnTo>
                <a:lnTo>
                  <a:pt x="1316521" y="248412"/>
                </a:lnTo>
                <a:close/>
              </a:path>
              <a:path w="1332230" h="264160">
                <a:moveTo>
                  <a:pt x="1327404" y="97536"/>
                </a:moveTo>
                <a:lnTo>
                  <a:pt x="1316878" y="92416"/>
                </a:lnTo>
                <a:lnTo>
                  <a:pt x="1306068" y="88582"/>
                </a:lnTo>
                <a:lnTo>
                  <a:pt x="1295257" y="86177"/>
                </a:lnTo>
                <a:lnTo>
                  <a:pt x="1284732" y="85343"/>
                </a:lnTo>
                <a:lnTo>
                  <a:pt x="1327404" y="85343"/>
                </a:lnTo>
                <a:lnTo>
                  <a:pt x="1327404" y="97536"/>
                </a:lnTo>
                <a:close/>
              </a:path>
              <a:path w="1332230" h="264160">
                <a:moveTo>
                  <a:pt x="1269492" y="263651"/>
                </a:moveTo>
                <a:lnTo>
                  <a:pt x="1257228" y="262818"/>
                </a:lnTo>
                <a:lnTo>
                  <a:pt x="1245679" y="260413"/>
                </a:lnTo>
                <a:lnTo>
                  <a:pt x="1234987" y="256579"/>
                </a:lnTo>
                <a:lnTo>
                  <a:pt x="1225295" y="251460"/>
                </a:lnTo>
                <a:lnTo>
                  <a:pt x="1225295" y="231648"/>
                </a:lnTo>
                <a:lnTo>
                  <a:pt x="1230153" y="235053"/>
                </a:lnTo>
                <a:lnTo>
                  <a:pt x="1235583" y="238315"/>
                </a:lnTo>
                <a:lnTo>
                  <a:pt x="1241583" y="241292"/>
                </a:lnTo>
                <a:lnTo>
                  <a:pt x="1248156" y="243839"/>
                </a:lnTo>
                <a:lnTo>
                  <a:pt x="1257300" y="246887"/>
                </a:lnTo>
                <a:lnTo>
                  <a:pt x="1264920" y="248412"/>
                </a:lnTo>
                <a:lnTo>
                  <a:pt x="1316521" y="248412"/>
                </a:lnTo>
                <a:lnTo>
                  <a:pt x="1315211" y="249936"/>
                </a:lnTo>
                <a:lnTo>
                  <a:pt x="1306353" y="255936"/>
                </a:lnTo>
                <a:lnTo>
                  <a:pt x="1295781" y="260222"/>
                </a:lnTo>
                <a:lnTo>
                  <a:pt x="1283493" y="262794"/>
                </a:lnTo>
                <a:lnTo>
                  <a:pt x="1269492" y="263651"/>
                </a:lnTo>
                <a:close/>
              </a:path>
              <a:path w="1332230" h="264160">
                <a:moveTo>
                  <a:pt x="699516" y="263651"/>
                </a:moveTo>
                <a:lnTo>
                  <a:pt x="650867" y="248864"/>
                </a:lnTo>
                <a:lnTo>
                  <a:pt x="620649" y="208216"/>
                </a:lnTo>
                <a:lnTo>
                  <a:pt x="614172" y="170687"/>
                </a:lnTo>
                <a:lnTo>
                  <a:pt x="615886" y="148970"/>
                </a:lnTo>
                <a:lnTo>
                  <a:pt x="629602" y="112394"/>
                </a:lnTo>
                <a:lnTo>
                  <a:pt x="670941" y="76962"/>
                </a:lnTo>
                <a:lnTo>
                  <a:pt x="707136" y="70104"/>
                </a:lnTo>
                <a:lnTo>
                  <a:pt x="718280" y="70651"/>
                </a:lnTo>
                <a:lnTo>
                  <a:pt x="728853" y="72199"/>
                </a:lnTo>
                <a:lnTo>
                  <a:pt x="738854" y="74604"/>
                </a:lnTo>
                <a:lnTo>
                  <a:pt x="748283" y="77723"/>
                </a:lnTo>
                <a:lnTo>
                  <a:pt x="748283" y="85343"/>
                </a:lnTo>
                <a:lnTo>
                  <a:pt x="705612" y="85343"/>
                </a:lnTo>
                <a:lnTo>
                  <a:pt x="690205" y="86772"/>
                </a:lnTo>
                <a:lnTo>
                  <a:pt x="652272" y="108204"/>
                </a:lnTo>
                <a:lnTo>
                  <a:pt x="633626" y="151495"/>
                </a:lnTo>
                <a:lnTo>
                  <a:pt x="632460" y="169163"/>
                </a:lnTo>
                <a:lnTo>
                  <a:pt x="633603" y="186356"/>
                </a:lnTo>
                <a:lnTo>
                  <a:pt x="650747" y="227075"/>
                </a:lnTo>
                <a:lnTo>
                  <a:pt x="685252" y="247007"/>
                </a:lnTo>
                <a:lnTo>
                  <a:pt x="699516" y="248412"/>
                </a:lnTo>
                <a:lnTo>
                  <a:pt x="748283" y="248412"/>
                </a:lnTo>
                <a:lnTo>
                  <a:pt x="748283" y="251460"/>
                </a:lnTo>
                <a:lnTo>
                  <a:pt x="737449" y="256579"/>
                </a:lnTo>
                <a:lnTo>
                  <a:pt x="725614" y="260413"/>
                </a:lnTo>
                <a:lnTo>
                  <a:pt x="712922" y="262818"/>
                </a:lnTo>
                <a:lnTo>
                  <a:pt x="699516" y="263651"/>
                </a:lnTo>
                <a:close/>
              </a:path>
              <a:path w="1332230" h="264160">
                <a:moveTo>
                  <a:pt x="748283" y="97536"/>
                </a:moveTo>
                <a:lnTo>
                  <a:pt x="738616" y="91773"/>
                </a:lnTo>
                <a:lnTo>
                  <a:pt x="728091" y="88011"/>
                </a:lnTo>
                <a:lnTo>
                  <a:pt x="716994" y="85963"/>
                </a:lnTo>
                <a:lnTo>
                  <a:pt x="705612" y="85343"/>
                </a:lnTo>
                <a:lnTo>
                  <a:pt x="748283" y="85343"/>
                </a:lnTo>
                <a:lnTo>
                  <a:pt x="748283" y="97536"/>
                </a:lnTo>
                <a:close/>
              </a:path>
              <a:path w="1332230" h="264160">
                <a:moveTo>
                  <a:pt x="748283" y="248412"/>
                </a:moveTo>
                <a:lnTo>
                  <a:pt x="699516" y="248412"/>
                </a:lnTo>
                <a:lnTo>
                  <a:pt x="712922" y="247530"/>
                </a:lnTo>
                <a:lnTo>
                  <a:pt x="725614" y="244792"/>
                </a:lnTo>
                <a:lnTo>
                  <a:pt x="737449" y="240053"/>
                </a:lnTo>
                <a:lnTo>
                  <a:pt x="748283" y="233172"/>
                </a:lnTo>
                <a:lnTo>
                  <a:pt x="748283" y="248412"/>
                </a:lnTo>
                <a:close/>
              </a:path>
              <a:path w="1332230" h="264160">
                <a:moveTo>
                  <a:pt x="816863" y="74675"/>
                </a:moveTo>
                <a:lnTo>
                  <a:pt x="800100" y="74675"/>
                </a:lnTo>
                <a:lnTo>
                  <a:pt x="800100" y="25907"/>
                </a:lnTo>
                <a:lnTo>
                  <a:pt x="803147" y="24384"/>
                </a:lnTo>
                <a:lnTo>
                  <a:pt x="806196" y="24384"/>
                </a:lnTo>
                <a:lnTo>
                  <a:pt x="809244" y="22860"/>
                </a:lnTo>
                <a:lnTo>
                  <a:pt x="812292" y="22860"/>
                </a:lnTo>
                <a:lnTo>
                  <a:pt x="815339" y="21336"/>
                </a:lnTo>
                <a:lnTo>
                  <a:pt x="816863" y="19812"/>
                </a:lnTo>
                <a:lnTo>
                  <a:pt x="816863" y="74675"/>
                </a:lnTo>
                <a:close/>
              </a:path>
              <a:path w="1332230" h="264160">
                <a:moveTo>
                  <a:pt x="865632" y="89915"/>
                </a:moveTo>
                <a:lnTo>
                  <a:pt x="768096" y="89915"/>
                </a:lnTo>
                <a:lnTo>
                  <a:pt x="768096" y="74675"/>
                </a:lnTo>
                <a:lnTo>
                  <a:pt x="865632" y="74675"/>
                </a:lnTo>
                <a:lnTo>
                  <a:pt x="865632" y="89915"/>
                </a:lnTo>
                <a:close/>
              </a:path>
              <a:path w="1332230" h="264160">
                <a:moveTo>
                  <a:pt x="841247" y="263651"/>
                </a:moveTo>
                <a:lnTo>
                  <a:pt x="823245" y="260508"/>
                </a:lnTo>
                <a:lnTo>
                  <a:pt x="810387" y="251078"/>
                </a:lnTo>
                <a:lnTo>
                  <a:pt x="802671" y="235362"/>
                </a:lnTo>
                <a:lnTo>
                  <a:pt x="800100" y="213360"/>
                </a:lnTo>
                <a:lnTo>
                  <a:pt x="800100" y="89915"/>
                </a:lnTo>
                <a:lnTo>
                  <a:pt x="816863" y="89915"/>
                </a:lnTo>
                <a:lnTo>
                  <a:pt x="816957" y="213360"/>
                </a:lnTo>
                <a:lnTo>
                  <a:pt x="817387" y="220408"/>
                </a:lnTo>
                <a:lnTo>
                  <a:pt x="833628" y="248412"/>
                </a:lnTo>
                <a:lnTo>
                  <a:pt x="865632" y="248412"/>
                </a:lnTo>
                <a:lnTo>
                  <a:pt x="865632" y="256032"/>
                </a:lnTo>
                <a:lnTo>
                  <a:pt x="859678" y="259151"/>
                </a:lnTo>
                <a:lnTo>
                  <a:pt x="853439" y="261556"/>
                </a:lnTo>
                <a:lnTo>
                  <a:pt x="847201" y="263104"/>
                </a:lnTo>
                <a:lnTo>
                  <a:pt x="841247" y="263651"/>
                </a:lnTo>
                <a:close/>
              </a:path>
              <a:path w="1332230" h="264160">
                <a:moveTo>
                  <a:pt x="865632" y="248412"/>
                </a:moveTo>
                <a:lnTo>
                  <a:pt x="850392" y="248412"/>
                </a:lnTo>
                <a:lnTo>
                  <a:pt x="858012" y="245363"/>
                </a:lnTo>
                <a:lnTo>
                  <a:pt x="865632" y="240791"/>
                </a:lnTo>
                <a:lnTo>
                  <a:pt x="865632" y="248412"/>
                </a:lnTo>
                <a:close/>
              </a:path>
              <a:path w="1332230" h="264160">
                <a:moveTo>
                  <a:pt x="315468" y="259079"/>
                </a:moveTo>
                <a:lnTo>
                  <a:pt x="298704" y="259079"/>
                </a:lnTo>
                <a:lnTo>
                  <a:pt x="298704" y="0"/>
                </a:lnTo>
                <a:lnTo>
                  <a:pt x="419100" y="0"/>
                </a:lnTo>
                <a:lnTo>
                  <a:pt x="419100" y="16763"/>
                </a:lnTo>
                <a:lnTo>
                  <a:pt x="315468" y="16763"/>
                </a:lnTo>
                <a:lnTo>
                  <a:pt x="315468" y="121920"/>
                </a:lnTo>
                <a:lnTo>
                  <a:pt x="411480" y="121920"/>
                </a:lnTo>
                <a:lnTo>
                  <a:pt x="411480" y="138684"/>
                </a:lnTo>
                <a:lnTo>
                  <a:pt x="315468" y="138684"/>
                </a:lnTo>
                <a:lnTo>
                  <a:pt x="315468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16351" y="4041647"/>
            <a:ext cx="4343400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5138928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2083" y="5021579"/>
            <a:ext cx="2407920" cy="334010"/>
          </a:xfrm>
          <a:custGeom>
            <a:avLst/>
            <a:gdLst/>
            <a:ahLst/>
            <a:cxnLst/>
            <a:rect l="l" t="t" r="r" b="b"/>
            <a:pathLst>
              <a:path w="2407920" h="334010">
                <a:moveTo>
                  <a:pt x="1591055" y="278891"/>
                </a:moveTo>
                <a:lnTo>
                  <a:pt x="1539621" y="264104"/>
                </a:lnTo>
                <a:lnTo>
                  <a:pt x="1509141" y="221932"/>
                </a:lnTo>
                <a:lnTo>
                  <a:pt x="1502664" y="182879"/>
                </a:lnTo>
                <a:lnTo>
                  <a:pt x="1504354" y="161186"/>
                </a:lnTo>
                <a:lnTo>
                  <a:pt x="1517451" y="125229"/>
                </a:lnTo>
                <a:lnTo>
                  <a:pt x="1556575" y="91439"/>
                </a:lnTo>
                <a:lnTo>
                  <a:pt x="1592580" y="85343"/>
                </a:lnTo>
                <a:lnTo>
                  <a:pt x="1611772" y="86820"/>
                </a:lnTo>
                <a:lnTo>
                  <a:pt x="1628393" y="91439"/>
                </a:lnTo>
                <a:lnTo>
                  <a:pt x="1642729" y="99488"/>
                </a:lnTo>
                <a:lnTo>
                  <a:pt x="1643877" y="100583"/>
                </a:lnTo>
                <a:lnTo>
                  <a:pt x="1592580" y="100583"/>
                </a:lnTo>
                <a:lnTo>
                  <a:pt x="1577197" y="101774"/>
                </a:lnTo>
                <a:lnTo>
                  <a:pt x="1540764" y="121919"/>
                </a:lnTo>
                <a:lnTo>
                  <a:pt x="1522118" y="164568"/>
                </a:lnTo>
                <a:lnTo>
                  <a:pt x="1520952" y="182879"/>
                </a:lnTo>
                <a:lnTo>
                  <a:pt x="1522095" y="200310"/>
                </a:lnTo>
                <a:lnTo>
                  <a:pt x="1539240" y="242315"/>
                </a:lnTo>
                <a:lnTo>
                  <a:pt x="1575887" y="262247"/>
                </a:lnTo>
                <a:lnTo>
                  <a:pt x="1591055" y="263651"/>
                </a:lnTo>
                <a:lnTo>
                  <a:pt x="1643002" y="263651"/>
                </a:lnTo>
                <a:lnTo>
                  <a:pt x="1642490" y="264104"/>
                </a:lnTo>
                <a:lnTo>
                  <a:pt x="1627631" y="272224"/>
                </a:lnTo>
                <a:lnTo>
                  <a:pt x="1610486" y="277201"/>
                </a:lnTo>
                <a:lnTo>
                  <a:pt x="1591055" y="278891"/>
                </a:lnTo>
                <a:close/>
              </a:path>
              <a:path w="2407920" h="334010">
                <a:moveTo>
                  <a:pt x="1643002" y="263651"/>
                </a:moveTo>
                <a:lnTo>
                  <a:pt x="1591055" y="263651"/>
                </a:lnTo>
                <a:lnTo>
                  <a:pt x="1607081" y="262247"/>
                </a:lnTo>
                <a:lnTo>
                  <a:pt x="1620964" y="258127"/>
                </a:lnTo>
                <a:lnTo>
                  <a:pt x="1650873" y="230004"/>
                </a:lnTo>
                <a:lnTo>
                  <a:pt x="1661160" y="181355"/>
                </a:lnTo>
                <a:lnTo>
                  <a:pt x="1660016" y="163067"/>
                </a:lnTo>
                <a:lnTo>
                  <a:pt x="1642872" y="121919"/>
                </a:lnTo>
                <a:lnTo>
                  <a:pt x="1607724" y="101774"/>
                </a:lnTo>
                <a:lnTo>
                  <a:pt x="1592580" y="100583"/>
                </a:lnTo>
                <a:lnTo>
                  <a:pt x="1643877" y="100583"/>
                </a:lnTo>
                <a:lnTo>
                  <a:pt x="1672209" y="141922"/>
                </a:lnTo>
                <a:lnTo>
                  <a:pt x="1677924" y="182879"/>
                </a:lnTo>
                <a:lnTo>
                  <a:pt x="1676495" y="203477"/>
                </a:lnTo>
                <a:lnTo>
                  <a:pt x="1672208" y="221932"/>
                </a:lnTo>
                <a:lnTo>
                  <a:pt x="1665065" y="238386"/>
                </a:lnTo>
                <a:lnTo>
                  <a:pt x="1655064" y="252983"/>
                </a:lnTo>
                <a:lnTo>
                  <a:pt x="1643002" y="263651"/>
                </a:lnTo>
                <a:close/>
              </a:path>
              <a:path w="2407920" h="334010">
                <a:moveTo>
                  <a:pt x="472440" y="278891"/>
                </a:moveTo>
                <a:lnTo>
                  <a:pt x="426577" y="264104"/>
                </a:lnTo>
                <a:lnTo>
                  <a:pt x="397383" y="222313"/>
                </a:lnTo>
                <a:lnTo>
                  <a:pt x="391668" y="181355"/>
                </a:lnTo>
                <a:lnTo>
                  <a:pt x="393334" y="161639"/>
                </a:lnTo>
                <a:lnTo>
                  <a:pt x="416051" y="112775"/>
                </a:lnTo>
                <a:lnTo>
                  <a:pt x="458057" y="87058"/>
                </a:lnTo>
                <a:lnTo>
                  <a:pt x="475488" y="85343"/>
                </a:lnTo>
                <a:lnTo>
                  <a:pt x="491751" y="86796"/>
                </a:lnTo>
                <a:lnTo>
                  <a:pt x="506158" y="91249"/>
                </a:lnTo>
                <a:lnTo>
                  <a:pt x="518564" y="98845"/>
                </a:lnTo>
                <a:lnTo>
                  <a:pt x="520204" y="100583"/>
                </a:lnTo>
                <a:lnTo>
                  <a:pt x="473963" y="100583"/>
                </a:lnTo>
                <a:lnTo>
                  <a:pt x="461938" y="101488"/>
                </a:lnTo>
                <a:lnTo>
                  <a:pt x="423886" y="127349"/>
                </a:lnTo>
                <a:lnTo>
                  <a:pt x="409955" y="167639"/>
                </a:lnTo>
                <a:lnTo>
                  <a:pt x="546673" y="167639"/>
                </a:lnTo>
                <a:lnTo>
                  <a:pt x="547116" y="175260"/>
                </a:lnTo>
                <a:lnTo>
                  <a:pt x="547116" y="182879"/>
                </a:lnTo>
                <a:lnTo>
                  <a:pt x="409955" y="182879"/>
                </a:lnTo>
                <a:lnTo>
                  <a:pt x="411075" y="201167"/>
                </a:lnTo>
                <a:lnTo>
                  <a:pt x="426719" y="242315"/>
                </a:lnTo>
                <a:lnTo>
                  <a:pt x="461224" y="262247"/>
                </a:lnTo>
                <a:lnTo>
                  <a:pt x="475488" y="263651"/>
                </a:lnTo>
                <a:lnTo>
                  <a:pt x="528652" y="263651"/>
                </a:lnTo>
                <a:lnTo>
                  <a:pt x="521303" y="267962"/>
                </a:lnTo>
                <a:lnTo>
                  <a:pt x="505587" y="274129"/>
                </a:lnTo>
                <a:lnTo>
                  <a:pt x="489299" y="277725"/>
                </a:lnTo>
                <a:lnTo>
                  <a:pt x="472440" y="278891"/>
                </a:lnTo>
                <a:close/>
              </a:path>
              <a:path w="2407920" h="334010">
                <a:moveTo>
                  <a:pt x="546673" y="167639"/>
                </a:moveTo>
                <a:lnTo>
                  <a:pt x="528828" y="167639"/>
                </a:lnTo>
                <a:lnTo>
                  <a:pt x="527946" y="152495"/>
                </a:lnTo>
                <a:lnTo>
                  <a:pt x="525208" y="139064"/>
                </a:lnTo>
                <a:lnTo>
                  <a:pt x="496633" y="104965"/>
                </a:lnTo>
                <a:lnTo>
                  <a:pt x="473963" y="100583"/>
                </a:lnTo>
                <a:lnTo>
                  <a:pt x="520204" y="100583"/>
                </a:lnTo>
                <a:lnTo>
                  <a:pt x="528828" y="109727"/>
                </a:lnTo>
                <a:lnTo>
                  <a:pt x="536829" y="122539"/>
                </a:lnTo>
                <a:lnTo>
                  <a:pt x="542544" y="137922"/>
                </a:lnTo>
                <a:lnTo>
                  <a:pt x="545972" y="155590"/>
                </a:lnTo>
                <a:lnTo>
                  <a:pt x="546673" y="167639"/>
                </a:lnTo>
                <a:close/>
              </a:path>
              <a:path w="2407920" h="334010">
                <a:moveTo>
                  <a:pt x="528652" y="263651"/>
                </a:moveTo>
                <a:lnTo>
                  <a:pt x="475488" y="263651"/>
                </a:lnTo>
                <a:lnTo>
                  <a:pt x="491228" y="262223"/>
                </a:lnTo>
                <a:lnTo>
                  <a:pt x="506539" y="257936"/>
                </a:lnTo>
                <a:lnTo>
                  <a:pt x="521565" y="250793"/>
                </a:lnTo>
                <a:lnTo>
                  <a:pt x="536447" y="240791"/>
                </a:lnTo>
                <a:lnTo>
                  <a:pt x="536447" y="259079"/>
                </a:lnTo>
                <a:lnTo>
                  <a:pt x="528652" y="263651"/>
                </a:lnTo>
                <a:close/>
              </a:path>
              <a:path w="2407920" h="334010">
                <a:moveTo>
                  <a:pt x="2199131" y="278891"/>
                </a:moveTo>
                <a:lnTo>
                  <a:pt x="2170247" y="273748"/>
                </a:lnTo>
                <a:lnTo>
                  <a:pt x="2149792" y="258317"/>
                </a:lnTo>
                <a:lnTo>
                  <a:pt x="2137624" y="232600"/>
                </a:lnTo>
                <a:lnTo>
                  <a:pt x="2133600" y="196595"/>
                </a:lnTo>
                <a:lnTo>
                  <a:pt x="2133600" y="89915"/>
                </a:lnTo>
                <a:lnTo>
                  <a:pt x="2150364" y="89915"/>
                </a:lnTo>
                <a:lnTo>
                  <a:pt x="2150434" y="193547"/>
                </a:lnTo>
                <a:lnTo>
                  <a:pt x="2151197" y="210026"/>
                </a:lnTo>
                <a:lnTo>
                  <a:pt x="2162556" y="246887"/>
                </a:lnTo>
                <a:lnTo>
                  <a:pt x="2202179" y="263651"/>
                </a:lnTo>
                <a:lnTo>
                  <a:pt x="2240845" y="263651"/>
                </a:lnTo>
                <a:lnTo>
                  <a:pt x="2233993" y="269557"/>
                </a:lnTo>
                <a:lnTo>
                  <a:pt x="2217634" y="276582"/>
                </a:lnTo>
                <a:lnTo>
                  <a:pt x="2199131" y="278891"/>
                </a:lnTo>
                <a:close/>
              </a:path>
              <a:path w="2407920" h="334010">
                <a:moveTo>
                  <a:pt x="2240845" y="263651"/>
                </a:moveTo>
                <a:lnTo>
                  <a:pt x="2202179" y="263651"/>
                </a:lnTo>
                <a:lnTo>
                  <a:pt x="2214181" y="262508"/>
                </a:lnTo>
                <a:lnTo>
                  <a:pt x="2225040" y="259079"/>
                </a:lnTo>
                <a:lnTo>
                  <a:pt x="2254948" y="222313"/>
                </a:lnTo>
                <a:lnTo>
                  <a:pt x="2258567" y="193547"/>
                </a:lnTo>
                <a:lnTo>
                  <a:pt x="2258567" y="89915"/>
                </a:lnTo>
                <a:lnTo>
                  <a:pt x="2275331" y="89915"/>
                </a:lnTo>
                <a:lnTo>
                  <a:pt x="2275331" y="240791"/>
                </a:lnTo>
                <a:lnTo>
                  <a:pt x="2258567" y="240791"/>
                </a:lnTo>
                <a:lnTo>
                  <a:pt x="2247780" y="257675"/>
                </a:lnTo>
                <a:lnTo>
                  <a:pt x="2240845" y="263651"/>
                </a:lnTo>
                <a:close/>
              </a:path>
              <a:path w="2407920" h="334010">
                <a:moveTo>
                  <a:pt x="2275331" y="274319"/>
                </a:moveTo>
                <a:lnTo>
                  <a:pt x="2258567" y="274319"/>
                </a:lnTo>
                <a:lnTo>
                  <a:pt x="2258567" y="240791"/>
                </a:lnTo>
                <a:lnTo>
                  <a:pt x="2275331" y="240791"/>
                </a:lnTo>
                <a:lnTo>
                  <a:pt x="2275331" y="274319"/>
                </a:lnTo>
                <a:close/>
              </a:path>
              <a:path w="2407920" h="334010">
                <a:moveTo>
                  <a:pt x="1751477" y="131063"/>
                </a:moveTo>
                <a:lnTo>
                  <a:pt x="1740408" y="131063"/>
                </a:lnTo>
                <a:lnTo>
                  <a:pt x="1744384" y="120467"/>
                </a:lnTo>
                <a:lnTo>
                  <a:pt x="1776412" y="88582"/>
                </a:lnTo>
                <a:lnTo>
                  <a:pt x="1792224" y="85343"/>
                </a:lnTo>
                <a:lnTo>
                  <a:pt x="1799843" y="85343"/>
                </a:lnTo>
                <a:lnTo>
                  <a:pt x="1812036" y="88391"/>
                </a:lnTo>
                <a:lnTo>
                  <a:pt x="1812036" y="100583"/>
                </a:lnTo>
                <a:lnTo>
                  <a:pt x="1792224" y="100583"/>
                </a:lnTo>
                <a:lnTo>
                  <a:pt x="1781365" y="102012"/>
                </a:lnTo>
                <a:lnTo>
                  <a:pt x="1771650" y="106298"/>
                </a:lnTo>
                <a:lnTo>
                  <a:pt x="1763077" y="113442"/>
                </a:lnTo>
                <a:lnTo>
                  <a:pt x="1755648" y="123443"/>
                </a:lnTo>
                <a:lnTo>
                  <a:pt x="1751477" y="131063"/>
                </a:lnTo>
                <a:close/>
              </a:path>
              <a:path w="2407920" h="334010">
                <a:moveTo>
                  <a:pt x="1740408" y="274319"/>
                </a:moveTo>
                <a:lnTo>
                  <a:pt x="1723644" y="274319"/>
                </a:lnTo>
                <a:lnTo>
                  <a:pt x="1723644" y="89915"/>
                </a:lnTo>
                <a:lnTo>
                  <a:pt x="1740408" y="89915"/>
                </a:lnTo>
                <a:lnTo>
                  <a:pt x="1740408" y="131063"/>
                </a:lnTo>
                <a:lnTo>
                  <a:pt x="1751477" y="131063"/>
                </a:lnTo>
                <a:lnTo>
                  <a:pt x="1748766" y="136016"/>
                </a:lnTo>
                <a:lnTo>
                  <a:pt x="1744027" y="150876"/>
                </a:lnTo>
                <a:lnTo>
                  <a:pt x="1741289" y="168020"/>
                </a:lnTo>
                <a:lnTo>
                  <a:pt x="1740408" y="187451"/>
                </a:lnTo>
                <a:lnTo>
                  <a:pt x="1740408" y="274319"/>
                </a:lnTo>
                <a:close/>
              </a:path>
              <a:path w="2407920" h="334010">
                <a:moveTo>
                  <a:pt x="1812036" y="106679"/>
                </a:moveTo>
                <a:lnTo>
                  <a:pt x="1805939" y="102107"/>
                </a:lnTo>
                <a:lnTo>
                  <a:pt x="1799843" y="100583"/>
                </a:lnTo>
                <a:lnTo>
                  <a:pt x="1812036" y="100583"/>
                </a:lnTo>
                <a:lnTo>
                  <a:pt x="1812036" y="106679"/>
                </a:lnTo>
                <a:close/>
              </a:path>
              <a:path w="2407920" h="334010">
                <a:moveTo>
                  <a:pt x="2043684" y="278891"/>
                </a:moveTo>
                <a:lnTo>
                  <a:pt x="1995035" y="264104"/>
                </a:lnTo>
                <a:lnTo>
                  <a:pt x="1964817" y="223456"/>
                </a:lnTo>
                <a:lnTo>
                  <a:pt x="1958339" y="185927"/>
                </a:lnTo>
                <a:lnTo>
                  <a:pt x="1960054" y="164210"/>
                </a:lnTo>
                <a:lnTo>
                  <a:pt x="1973770" y="127634"/>
                </a:lnTo>
                <a:lnTo>
                  <a:pt x="2015109" y="92201"/>
                </a:lnTo>
                <a:lnTo>
                  <a:pt x="2051303" y="85343"/>
                </a:lnTo>
                <a:lnTo>
                  <a:pt x="2062448" y="85891"/>
                </a:lnTo>
                <a:lnTo>
                  <a:pt x="2073020" y="87439"/>
                </a:lnTo>
                <a:lnTo>
                  <a:pt x="2083022" y="89844"/>
                </a:lnTo>
                <a:lnTo>
                  <a:pt x="2092452" y="92963"/>
                </a:lnTo>
                <a:lnTo>
                  <a:pt x="2092452" y="100583"/>
                </a:lnTo>
                <a:lnTo>
                  <a:pt x="2049779" y="100583"/>
                </a:lnTo>
                <a:lnTo>
                  <a:pt x="2034373" y="102012"/>
                </a:lnTo>
                <a:lnTo>
                  <a:pt x="1996439" y="123443"/>
                </a:lnTo>
                <a:lnTo>
                  <a:pt x="1977794" y="166735"/>
                </a:lnTo>
                <a:lnTo>
                  <a:pt x="1976627" y="184403"/>
                </a:lnTo>
                <a:lnTo>
                  <a:pt x="1977770" y="201596"/>
                </a:lnTo>
                <a:lnTo>
                  <a:pt x="1994915" y="242315"/>
                </a:lnTo>
                <a:lnTo>
                  <a:pt x="2029420" y="262247"/>
                </a:lnTo>
                <a:lnTo>
                  <a:pt x="2043684" y="263651"/>
                </a:lnTo>
                <a:lnTo>
                  <a:pt x="2092452" y="263651"/>
                </a:lnTo>
                <a:lnTo>
                  <a:pt x="2092452" y="266700"/>
                </a:lnTo>
                <a:lnTo>
                  <a:pt x="2081617" y="271819"/>
                </a:lnTo>
                <a:lnTo>
                  <a:pt x="2069782" y="275653"/>
                </a:lnTo>
                <a:lnTo>
                  <a:pt x="2057090" y="278058"/>
                </a:lnTo>
                <a:lnTo>
                  <a:pt x="2043684" y="278891"/>
                </a:lnTo>
                <a:close/>
              </a:path>
              <a:path w="2407920" h="334010">
                <a:moveTo>
                  <a:pt x="2092452" y="112775"/>
                </a:moveTo>
                <a:lnTo>
                  <a:pt x="2082784" y="107013"/>
                </a:lnTo>
                <a:lnTo>
                  <a:pt x="2072259" y="103251"/>
                </a:lnTo>
                <a:lnTo>
                  <a:pt x="2061162" y="101203"/>
                </a:lnTo>
                <a:lnTo>
                  <a:pt x="2049779" y="100583"/>
                </a:lnTo>
                <a:lnTo>
                  <a:pt x="2092452" y="100583"/>
                </a:lnTo>
                <a:lnTo>
                  <a:pt x="2092452" y="112775"/>
                </a:lnTo>
                <a:close/>
              </a:path>
              <a:path w="2407920" h="334010">
                <a:moveTo>
                  <a:pt x="2092452" y="263651"/>
                </a:moveTo>
                <a:lnTo>
                  <a:pt x="2043684" y="263651"/>
                </a:lnTo>
                <a:lnTo>
                  <a:pt x="2057090" y="262770"/>
                </a:lnTo>
                <a:lnTo>
                  <a:pt x="2069782" y="260032"/>
                </a:lnTo>
                <a:lnTo>
                  <a:pt x="2081617" y="255293"/>
                </a:lnTo>
                <a:lnTo>
                  <a:pt x="2092452" y="248411"/>
                </a:lnTo>
                <a:lnTo>
                  <a:pt x="2092452" y="263651"/>
                </a:lnTo>
                <a:close/>
              </a:path>
              <a:path w="2407920" h="334010">
                <a:moveTo>
                  <a:pt x="1257085" y="263651"/>
                </a:moveTo>
                <a:lnTo>
                  <a:pt x="1211580" y="263651"/>
                </a:lnTo>
                <a:lnTo>
                  <a:pt x="1230701" y="261389"/>
                </a:lnTo>
                <a:lnTo>
                  <a:pt x="1244536" y="254698"/>
                </a:lnTo>
                <a:lnTo>
                  <a:pt x="1252942" y="243720"/>
                </a:lnTo>
                <a:lnTo>
                  <a:pt x="1255776" y="228600"/>
                </a:lnTo>
                <a:lnTo>
                  <a:pt x="1255776" y="219455"/>
                </a:lnTo>
                <a:lnTo>
                  <a:pt x="1252728" y="213360"/>
                </a:lnTo>
                <a:lnTo>
                  <a:pt x="1245108" y="207263"/>
                </a:lnTo>
                <a:lnTo>
                  <a:pt x="1239702" y="202691"/>
                </a:lnTo>
                <a:lnTo>
                  <a:pt x="1232725" y="198119"/>
                </a:lnTo>
                <a:lnTo>
                  <a:pt x="1224319" y="193547"/>
                </a:lnTo>
                <a:lnTo>
                  <a:pt x="1214628" y="188975"/>
                </a:lnTo>
                <a:lnTo>
                  <a:pt x="1202055" y="183260"/>
                </a:lnTo>
                <a:lnTo>
                  <a:pt x="1191767" y="177545"/>
                </a:lnTo>
                <a:lnTo>
                  <a:pt x="1166693" y="144256"/>
                </a:lnTo>
                <a:lnTo>
                  <a:pt x="1165860" y="135636"/>
                </a:lnTo>
                <a:lnTo>
                  <a:pt x="1167003" y="124777"/>
                </a:lnTo>
                <a:lnTo>
                  <a:pt x="1192958" y="93059"/>
                </a:lnTo>
                <a:lnTo>
                  <a:pt x="1226820" y="85343"/>
                </a:lnTo>
                <a:lnTo>
                  <a:pt x="1237964" y="85915"/>
                </a:lnTo>
                <a:lnTo>
                  <a:pt x="1248537" y="87629"/>
                </a:lnTo>
                <a:lnTo>
                  <a:pt x="1258538" y="90487"/>
                </a:lnTo>
                <a:lnTo>
                  <a:pt x="1267967" y="94487"/>
                </a:lnTo>
                <a:lnTo>
                  <a:pt x="1267967" y="100583"/>
                </a:lnTo>
                <a:lnTo>
                  <a:pt x="1225295" y="100583"/>
                </a:lnTo>
                <a:lnTo>
                  <a:pt x="1216461" y="101155"/>
                </a:lnTo>
                <a:lnTo>
                  <a:pt x="1184743" y="126658"/>
                </a:lnTo>
                <a:lnTo>
                  <a:pt x="1184148" y="134111"/>
                </a:lnTo>
                <a:lnTo>
                  <a:pt x="1184148" y="143255"/>
                </a:lnTo>
                <a:lnTo>
                  <a:pt x="1222248" y="175260"/>
                </a:lnTo>
                <a:lnTo>
                  <a:pt x="1235725" y="180974"/>
                </a:lnTo>
                <a:lnTo>
                  <a:pt x="1246632" y="186689"/>
                </a:lnTo>
                <a:lnTo>
                  <a:pt x="1271944" y="219765"/>
                </a:lnTo>
                <a:lnTo>
                  <a:pt x="1272540" y="228600"/>
                </a:lnTo>
                <a:lnTo>
                  <a:pt x="1271420" y="238601"/>
                </a:lnTo>
                <a:lnTo>
                  <a:pt x="1268158" y="248030"/>
                </a:lnTo>
                <a:lnTo>
                  <a:pt x="1262895" y="256889"/>
                </a:lnTo>
                <a:lnTo>
                  <a:pt x="1257085" y="263651"/>
                </a:lnTo>
                <a:close/>
              </a:path>
              <a:path w="2407920" h="334010">
                <a:moveTo>
                  <a:pt x="1267967" y="112775"/>
                </a:moveTo>
                <a:lnTo>
                  <a:pt x="1257442" y="107656"/>
                </a:lnTo>
                <a:lnTo>
                  <a:pt x="1246632" y="103822"/>
                </a:lnTo>
                <a:lnTo>
                  <a:pt x="1235821" y="101417"/>
                </a:lnTo>
                <a:lnTo>
                  <a:pt x="1225295" y="100583"/>
                </a:lnTo>
                <a:lnTo>
                  <a:pt x="1267967" y="100583"/>
                </a:lnTo>
                <a:lnTo>
                  <a:pt x="1267967" y="112775"/>
                </a:lnTo>
                <a:close/>
              </a:path>
              <a:path w="2407920" h="334010">
                <a:moveTo>
                  <a:pt x="1210055" y="278891"/>
                </a:moveTo>
                <a:lnTo>
                  <a:pt x="1197792" y="278058"/>
                </a:lnTo>
                <a:lnTo>
                  <a:pt x="1186243" y="275653"/>
                </a:lnTo>
                <a:lnTo>
                  <a:pt x="1175551" y="271819"/>
                </a:lnTo>
                <a:lnTo>
                  <a:pt x="1165860" y="266700"/>
                </a:lnTo>
                <a:lnTo>
                  <a:pt x="1165860" y="246887"/>
                </a:lnTo>
                <a:lnTo>
                  <a:pt x="1170717" y="250293"/>
                </a:lnTo>
                <a:lnTo>
                  <a:pt x="1176147" y="253555"/>
                </a:lnTo>
                <a:lnTo>
                  <a:pt x="1182147" y="256532"/>
                </a:lnTo>
                <a:lnTo>
                  <a:pt x="1188720" y="259079"/>
                </a:lnTo>
                <a:lnTo>
                  <a:pt x="1197864" y="262127"/>
                </a:lnTo>
                <a:lnTo>
                  <a:pt x="1205484" y="263651"/>
                </a:lnTo>
                <a:lnTo>
                  <a:pt x="1257085" y="263651"/>
                </a:lnTo>
                <a:lnTo>
                  <a:pt x="1255776" y="265175"/>
                </a:lnTo>
                <a:lnTo>
                  <a:pt x="1246917" y="271176"/>
                </a:lnTo>
                <a:lnTo>
                  <a:pt x="1236345" y="275463"/>
                </a:lnTo>
                <a:lnTo>
                  <a:pt x="1224057" y="278034"/>
                </a:lnTo>
                <a:lnTo>
                  <a:pt x="1210055" y="278891"/>
                </a:lnTo>
                <a:close/>
              </a:path>
              <a:path w="2407920" h="334010">
                <a:moveTo>
                  <a:pt x="2359152" y="89915"/>
                </a:moveTo>
                <a:lnTo>
                  <a:pt x="2342388" y="89915"/>
                </a:lnTo>
                <a:lnTo>
                  <a:pt x="2342388" y="41147"/>
                </a:lnTo>
                <a:lnTo>
                  <a:pt x="2345436" y="39623"/>
                </a:lnTo>
                <a:lnTo>
                  <a:pt x="2348484" y="39623"/>
                </a:lnTo>
                <a:lnTo>
                  <a:pt x="2351531" y="38100"/>
                </a:lnTo>
                <a:lnTo>
                  <a:pt x="2354579" y="38100"/>
                </a:lnTo>
                <a:lnTo>
                  <a:pt x="2357628" y="36575"/>
                </a:lnTo>
                <a:lnTo>
                  <a:pt x="2359152" y="35051"/>
                </a:lnTo>
                <a:lnTo>
                  <a:pt x="2359152" y="89915"/>
                </a:lnTo>
                <a:close/>
              </a:path>
              <a:path w="2407920" h="334010">
                <a:moveTo>
                  <a:pt x="2407920" y="105155"/>
                </a:moveTo>
                <a:lnTo>
                  <a:pt x="2310384" y="105155"/>
                </a:lnTo>
                <a:lnTo>
                  <a:pt x="2310384" y="89915"/>
                </a:lnTo>
                <a:lnTo>
                  <a:pt x="2407920" y="89915"/>
                </a:lnTo>
                <a:lnTo>
                  <a:pt x="2407920" y="105155"/>
                </a:lnTo>
                <a:close/>
              </a:path>
              <a:path w="2407920" h="334010">
                <a:moveTo>
                  <a:pt x="2383536" y="278891"/>
                </a:moveTo>
                <a:lnTo>
                  <a:pt x="2365533" y="275748"/>
                </a:lnTo>
                <a:lnTo>
                  <a:pt x="2352675" y="266318"/>
                </a:lnTo>
                <a:lnTo>
                  <a:pt x="2344959" y="250602"/>
                </a:lnTo>
                <a:lnTo>
                  <a:pt x="2342388" y="228600"/>
                </a:lnTo>
                <a:lnTo>
                  <a:pt x="2342388" y="105155"/>
                </a:lnTo>
                <a:lnTo>
                  <a:pt x="2359152" y="105155"/>
                </a:lnTo>
                <a:lnTo>
                  <a:pt x="2359245" y="228600"/>
                </a:lnTo>
                <a:lnTo>
                  <a:pt x="2359675" y="235648"/>
                </a:lnTo>
                <a:lnTo>
                  <a:pt x="2375916" y="263651"/>
                </a:lnTo>
                <a:lnTo>
                  <a:pt x="2407920" y="263651"/>
                </a:lnTo>
                <a:lnTo>
                  <a:pt x="2407920" y="271271"/>
                </a:lnTo>
                <a:lnTo>
                  <a:pt x="2401966" y="274391"/>
                </a:lnTo>
                <a:lnTo>
                  <a:pt x="2395728" y="276796"/>
                </a:lnTo>
                <a:lnTo>
                  <a:pt x="2389489" y="278344"/>
                </a:lnTo>
                <a:lnTo>
                  <a:pt x="2383536" y="278891"/>
                </a:lnTo>
                <a:close/>
              </a:path>
              <a:path w="2407920" h="334010">
                <a:moveTo>
                  <a:pt x="2407920" y="263651"/>
                </a:moveTo>
                <a:lnTo>
                  <a:pt x="2392679" y="263651"/>
                </a:lnTo>
                <a:lnTo>
                  <a:pt x="2400300" y="260603"/>
                </a:lnTo>
                <a:lnTo>
                  <a:pt x="2407920" y="256032"/>
                </a:lnTo>
                <a:lnTo>
                  <a:pt x="2407920" y="263651"/>
                </a:lnTo>
                <a:close/>
              </a:path>
              <a:path w="2407920" h="334010">
                <a:moveTo>
                  <a:pt x="1886712" y="89915"/>
                </a:moveTo>
                <a:lnTo>
                  <a:pt x="1869948" y="89915"/>
                </a:lnTo>
                <a:lnTo>
                  <a:pt x="1869948" y="41147"/>
                </a:lnTo>
                <a:lnTo>
                  <a:pt x="1872995" y="39623"/>
                </a:lnTo>
                <a:lnTo>
                  <a:pt x="1876043" y="39623"/>
                </a:lnTo>
                <a:lnTo>
                  <a:pt x="1879091" y="38100"/>
                </a:lnTo>
                <a:lnTo>
                  <a:pt x="1882139" y="38100"/>
                </a:lnTo>
                <a:lnTo>
                  <a:pt x="1885188" y="36575"/>
                </a:lnTo>
                <a:lnTo>
                  <a:pt x="1886712" y="35051"/>
                </a:lnTo>
                <a:lnTo>
                  <a:pt x="1886712" y="89915"/>
                </a:lnTo>
                <a:close/>
              </a:path>
              <a:path w="2407920" h="334010">
                <a:moveTo>
                  <a:pt x="1935479" y="105155"/>
                </a:moveTo>
                <a:lnTo>
                  <a:pt x="1837943" y="105155"/>
                </a:lnTo>
                <a:lnTo>
                  <a:pt x="1837943" y="89915"/>
                </a:lnTo>
                <a:lnTo>
                  <a:pt x="1935479" y="89915"/>
                </a:lnTo>
                <a:lnTo>
                  <a:pt x="1935479" y="105155"/>
                </a:lnTo>
                <a:close/>
              </a:path>
              <a:path w="2407920" h="334010">
                <a:moveTo>
                  <a:pt x="1911095" y="278891"/>
                </a:moveTo>
                <a:lnTo>
                  <a:pt x="1893093" y="275748"/>
                </a:lnTo>
                <a:lnTo>
                  <a:pt x="1880234" y="266318"/>
                </a:lnTo>
                <a:lnTo>
                  <a:pt x="1872519" y="250602"/>
                </a:lnTo>
                <a:lnTo>
                  <a:pt x="1869948" y="228600"/>
                </a:lnTo>
                <a:lnTo>
                  <a:pt x="1869948" y="105155"/>
                </a:lnTo>
                <a:lnTo>
                  <a:pt x="1886712" y="105155"/>
                </a:lnTo>
                <a:lnTo>
                  <a:pt x="1886805" y="228600"/>
                </a:lnTo>
                <a:lnTo>
                  <a:pt x="1887235" y="235648"/>
                </a:lnTo>
                <a:lnTo>
                  <a:pt x="1903476" y="263651"/>
                </a:lnTo>
                <a:lnTo>
                  <a:pt x="1935479" y="263651"/>
                </a:lnTo>
                <a:lnTo>
                  <a:pt x="1935479" y="271271"/>
                </a:lnTo>
                <a:lnTo>
                  <a:pt x="1929526" y="274391"/>
                </a:lnTo>
                <a:lnTo>
                  <a:pt x="1923287" y="276796"/>
                </a:lnTo>
                <a:lnTo>
                  <a:pt x="1917049" y="278344"/>
                </a:lnTo>
                <a:lnTo>
                  <a:pt x="1911095" y="278891"/>
                </a:lnTo>
                <a:close/>
              </a:path>
              <a:path w="2407920" h="334010">
                <a:moveTo>
                  <a:pt x="1935479" y="263651"/>
                </a:moveTo>
                <a:lnTo>
                  <a:pt x="1920239" y="263651"/>
                </a:lnTo>
                <a:lnTo>
                  <a:pt x="1927859" y="260603"/>
                </a:lnTo>
                <a:lnTo>
                  <a:pt x="1935479" y="256032"/>
                </a:lnTo>
                <a:lnTo>
                  <a:pt x="1935479" y="263651"/>
                </a:lnTo>
                <a:close/>
              </a:path>
              <a:path w="2407920" h="334010">
                <a:moveTo>
                  <a:pt x="963167" y="333755"/>
                </a:moveTo>
                <a:lnTo>
                  <a:pt x="944879" y="333755"/>
                </a:lnTo>
                <a:lnTo>
                  <a:pt x="969121" y="298275"/>
                </a:lnTo>
                <a:lnTo>
                  <a:pt x="986790" y="260223"/>
                </a:lnTo>
                <a:lnTo>
                  <a:pt x="997600" y="219313"/>
                </a:lnTo>
                <a:lnTo>
                  <a:pt x="1001267" y="175260"/>
                </a:lnTo>
                <a:lnTo>
                  <a:pt x="997600" y="129897"/>
                </a:lnTo>
                <a:lnTo>
                  <a:pt x="986790" y="87820"/>
                </a:lnTo>
                <a:lnTo>
                  <a:pt x="969121" y="49458"/>
                </a:lnTo>
                <a:lnTo>
                  <a:pt x="944879" y="15239"/>
                </a:lnTo>
                <a:lnTo>
                  <a:pt x="961644" y="15239"/>
                </a:lnTo>
                <a:lnTo>
                  <a:pt x="985885" y="49244"/>
                </a:lnTo>
                <a:lnTo>
                  <a:pt x="1003554" y="87248"/>
                </a:lnTo>
                <a:lnTo>
                  <a:pt x="1014364" y="129254"/>
                </a:lnTo>
                <a:lnTo>
                  <a:pt x="1018031" y="175260"/>
                </a:lnTo>
                <a:lnTo>
                  <a:pt x="1014603" y="221027"/>
                </a:lnTo>
                <a:lnTo>
                  <a:pt x="1004316" y="262509"/>
                </a:lnTo>
                <a:lnTo>
                  <a:pt x="987171" y="299989"/>
                </a:lnTo>
                <a:lnTo>
                  <a:pt x="963167" y="333755"/>
                </a:lnTo>
                <a:close/>
              </a:path>
              <a:path w="2407920" h="334010">
                <a:moveTo>
                  <a:pt x="934211" y="333755"/>
                </a:moveTo>
                <a:lnTo>
                  <a:pt x="917447" y="333755"/>
                </a:lnTo>
                <a:lnTo>
                  <a:pt x="893444" y="299775"/>
                </a:lnTo>
                <a:lnTo>
                  <a:pt x="876300" y="261937"/>
                </a:lnTo>
                <a:lnTo>
                  <a:pt x="866012" y="220384"/>
                </a:lnTo>
                <a:lnTo>
                  <a:pt x="862584" y="175260"/>
                </a:lnTo>
                <a:lnTo>
                  <a:pt x="866012" y="129254"/>
                </a:lnTo>
                <a:lnTo>
                  <a:pt x="876300" y="87248"/>
                </a:lnTo>
                <a:lnTo>
                  <a:pt x="893444" y="49244"/>
                </a:lnTo>
                <a:lnTo>
                  <a:pt x="917447" y="15239"/>
                </a:lnTo>
                <a:lnTo>
                  <a:pt x="935736" y="15239"/>
                </a:lnTo>
                <a:lnTo>
                  <a:pt x="910851" y="49458"/>
                </a:lnTo>
                <a:lnTo>
                  <a:pt x="893254" y="87820"/>
                </a:lnTo>
                <a:lnTo>
                  <a:pt x="882800" y="129897"/>
                </a:lnTo>
                <a:lnTo>
                  <a:pt x="879347" y="175260"/>
                </a:lnTo>
                <a:lnTo>
                  <a:pt x="882776" y="219313"/>
                </a:lnTo>
                <a:lnTo>
                  <a:pt x="893063" y="260223"/>
                </a:lnTo>
                <a:lnTo>
                  <a:pt x="910208" y="298275"/>
                </a:lnTo>
                <a:lnTo>
                  <a:pt x="934211" y="333755"/>
                </a:lnTo>
                <a:close/>
              </a:path>
              <a:path w="2407920" h="334010">
                <a:moveTo>
                  <a:pt x="713232" y="274319"/>
                </a:moveTo>
                <a:lnTo>
                  <a:pt x="696468" y="274319"/>
                </a:lnTo>
                <a:lnTo>
                  <a:pt x="696468" y="15239"/>
                </a:lnTo>
                <a:lnTo>
                  <a:pt x="816863" y="15239"/>
                </a:lnTo>
                <a:lnTo>
                  <a:pt x="816863" y="32003"/>
                </a:lnTo>
                <a:lnTo>
                  <a:pt x="713232" y="32003"/>
                </a:lnTo>
                <a:lnTo>
                  <a:pt x="713232" y="137160"/>
                </a:lnTo>
                <a:lnTo>
                  <a:pt x="809244" y="137160"/>
                </a:lnTo>
                <a:lnTo>
                  <a:pt x="809244" y="153923"/>
                </a:lnTo>
                <a:lnTo>
                  <a:pt x="713232" y="153923"/>
                </a:lnTo>
                <a:lnTo>
                  <a:pt x="713232" y="274319"/>
                </a:lnTo>
                <a:close/>
              </a:path>
              <a:path w="2407920" h="334010">
                <a:moveTo>
                  <a:pt x="167640" y="32003"/>
                </a:moveTo>
                <a:lnTo>
                  <a:pt x="0" y="32003"/>
                </a:lnTo>
                <a:lnTo>
                  <a:pt x="0" y="15239"/>
                </a:lnTo>
                <a:lnTo>
                  <a:pt x="167640" y="15239"/>
                </a:lnTo>
                <a:lnTo>
                  <a:pt x="167640" y="32003"/>
                </a:lnTo>
                <a:close/>
              </a:path>
              <a:path w="2407920" h="334010">
                <a:moveTo>
                  <a:pt x="92963" y="274319"/>
                </a:moveTo>
                <a:lnTo>
                  <a:pt x="74676" y="274319"/>
                </a:lnTo>
                <a:lnTo>
                  <a:pt x="74676" y="32003"/>
                </a:lnTo>
                <a:lnTo>
                  <a:pt x="92963" y="32003"/>
                </a:lnTo>
                <a:lnTo>
                  <a:pt x="92963" y="274319"/>
                </a:lnTo>
                <a:close/>
              </a:path>
              <a:path w="2407920" h="334010">
                <a:moveTo>
                  <a:pt x="1335023" y="274319"/>
                </a:moveTo>
                <a:lnTo>
                  <a:pt x="1318260" y="274319"/>
                </a:lnTo>
                <a:lnTo>
                  <a:pt x="1318260" y="0"/>
                </a:lnTo>
                <a:lnTo>
                  <a:pt x="1335023" y="0"/>
                </a:lnTo>
                <a:lnTo>
                  <a:pt x="1335023" y="121919"/>
                </a:lnTo>
                <a:lnTo>
                  <a:pt x="1350935" y="121919"/>
                </a:lnTo>
                <a:lnTo>
                  <a:pt x="1345311" y="129135"/>
                </a:lnTo>
                <a:lnTo>
                  <a:pt x="1339596" y="141541"/>
                </a:lnTo>
                <a:lnTo>
                  <a:pt x="1336167" y="155948"/>
                </a:lnTo>
                <a:lnTo>
                  <a:pt x="1335023" y="172211"/>
                </a:lnTo>
                <a:lnTo>
                  <a:pt x="1335023" y="274319"/>
                </a:lnTo>
                <a:close/>
              </a:path>
              <a:path w="2407920" h="334010">
                <a:moveTo>
                  <a:pt x="1350935" y="121919"/>
                </a:moveTo>
                <a:lnTo>
                  <a:pt x="1336548" y="121919"/>
                </a:lnTo>
                <a:lnTo>
                  <a:pt x="1348239" y="105917"/>
                </a:lnTo>
                <a:lnTo>
                  <a:pt x="1362646" y="94487"/>
                </a:lnTo>
                <a:lnTo>
                  <a:pt x="1379624" y="87629"/>
                </a:lnTo>
                <a:lnTo>
                  <a:pt x="1399031" y="85343"/>
                </a:lnTo>
                <a:lnTo>
                  <a:pt x="1413891" y="86486"/>
                </a:lnTo>
                <a:lnTo>
                  <a:pt x="1426464" y="89915"/>
                </a:lnTo>
                <a:lnTo>
                  <a:pt x="1436751" y="95630"/>
                </a:lnTo>
                <a:lnTo>
                  <a:pt x="1441704" y="100583"/>
                </a:lnTo>
                <a:lnTo>
                  <a:pt x="1395984" y="100583"/>
                </a:lnTo>
                <a:lnTo>
                  <a:pt x="1383958" y="101726"/>
                </a:lnTo>
                <a:lnTo>
                  <a:pt x="1372933" y="105155"/>
                </a:lnTo>
                <a:lnTo>
                  <a:pt x="1362765" y="110870"/>
                </a:lnTo>
                <a:lnTo>
                  <a:pt x="1353311" y="118871"/>
                </a:lnTo>
                <a:lnTo>
                  <a:pt x="1350935" y="121919"/>
                </a:lnTo>
                <a:close/>
              </a:path>
              <a:path w="2407920" h="334010">
                <a:moveTo>
                  <a:pt x="1461516" y="274319"/>
                </a:moveTo>
                <a:lnTo>
                  <a:pt x="1444752" y="274319"/>
                </a:lnTo>
                <a:lnTo>
                  <a:pt x="1444752" y="163067"/>
                </a:lnTo>
                <a:lnTo>
                  <a:pt x="1443918" y="147970"/>
                </a:lnTo>
                <a:lnTo>
                  <a:pt x="1425987" y="108942"/>
                </a:lnTo>
                <a:lnTo>
                  <a:pt x="1395984" y="100583"/>
                </a:lnTo>
                <a:lnTo>
                  <a:pt x="1441704" y="100583"/>
                </a:lnTo>
                <a:lnTo>
                  <a:pt x="1460396" y="142851"/>
                </a:lnTo>
                <a:lnTo>
                  <a:pt x="1461516" y="160019"/>
                </a:lnTo>
                <a:lnTo>
                  <a:pt x="1461516" y="274319"/>
                </a:lnTo>
                <a:close/>
              </a:path>
              <a:path w="2407920" h="334010">
                <a:moveTo>
                  <a:pt x="224028" y="274319"/>
                </a:moveTo>
                <a:lnTo>
                  <a:pt x="207263" y="274319"/>
                </a:lnTo>
                <a:lnTo>
                  <a:pt x="207263" y="0"/>
                </a:lnTo>
                <a:lnTo>
                  <a:pt x="224028" y="0"/>
                </a:lnTo>
                <a:lnTo>
                  <a:pt x="224028" y="121919"/>
                </a:lnTo>
                <a:lnTo>
                  <a:pt x="239939" y="121919"/>
                </a:lnTo>
                <a:lnTo>
                  <a:pt x="234314" y="129135"/>
                </a:lnTo>
                <a:lnTo>
                  <a:pt x="228599" y="141541"/>
                </a:lnTo>
                <a:lnTo>
                  <a:pt x="225170" y="155948"/>
                </a:lnTo>
                <a:lnTo>
                  <a:pt x="224028" y="172211"/>
                </a:lnTo>
                <a:lnTo>
                  <a:pt x="224028" y="274319"/>
                </a:lnTo>
                <a:close/>
              </a:path>
              <a:path w="2407920" h="334010">
                <a:moveTo>
                  <a:pt x="239939" y="121919"/>
                </a:moveTo>
                <a:lnTo>
                  <a:pt x="225551" y="121919"/>
                </a:lnTo>
                <a:lnTo>
                  <a:pt x="237243" y="105917"/>
                </a:lnTo>
                <a:lnTo>
                  <a:pt x="251650" y="94487"/>
                </a:lnTo>
                <a:lnTo>
                  <a:pt x="268628" y="87629"/>
                </a:lnTo>
                <a:lnTo>
                  <a:pt x="288035" y="85343"/>
                </a:lnTo>
                <a:lnTo>
                  <a:pt x="302894" y="86486"/>
                </a:lnTo>
                <a:lnTo>
                  <a:pt x="315467" y="89915"/>
                </a:lnTo>
                <a:lnTo>
                  <a:pt x="325754" y="95630"/>
                </a:lnTo>
                <a:lnTo>
                  <a:pt x="330707" y="100583"/>
                </a:lnTo>
                <a:lnTo>
                  <a:pt x="284988" y="100583"/>
                </a:lnTo>
                <a:lnTo>
                  <a:pt x="272962" y="101726"/>
                </a:lnTo>
                <a:lnTo>
                  <a:pt x="261937" y="105155"/>
                </a:lnTo>
                <a:lnTo>
                  <a:pt x="251769" y="110870"/>
                </a:lnTo>
                <a:lnTo>
                  <a:pt x="242315" y="118871"/>
                </a:lnTo>
                <a:lnTo>
                  <a:pt x="239939" y="121919"/>
                </a:lnTo>
                <a:close/>
              </a:path>
              <a:path w="2407920" h="334010">
                <a:moveTo>
                  <a:pt x="350519" y="274319"/>
                </a:moveTo>
                <a:lnTo>
                  <a:pt x="333755" y="274319"/>
                </a:lnTo>
                <a:lnTo>
                  <a:pt x="333755" y="163067"/>
                </a:lnTo>
                <a:lnTo>
                  <a:pt x="332922" y="147970"/>
                </a:lnTo>
                <a:lnTo>
                  <a:pt x="314991" y="108942"/>
                </a:lnTo>
                <a:lnTo>
                  <a:pt x="284988" y="100583"/>
                </a:lnTo>
                <a:lnTo>
                  <a:pt x="330707" y="100583"/>
                </a:lnTo>
                <a:lnTo>
                  <a:pt x="349400" y="142851"/>
                </a:lnTo>
                <a:lnTo>
                  <a:pt x="350519" y="160019"/>
                </a:lnTo>
                <a:lnTo>
                  <a:pt x="350519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8244" y="609600"/>
            <a:ext cx="3433572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2668523"/>
            <a:ext cx="7591044" cy="361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4944" y="3642359"/>
            <a:ext cx="4344924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0811" y="42504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1227" y="4130040"/>
            <a:ext cx="8313420" cy="320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811" y="473964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4944" y="4622291"/>
            <a:ext cx="4989576" cy="278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36335" y="4788408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87211" y="4619244"/>
            <a:ext cx="3668395" cy="364490"/>
          </a:xfrm>
          <a:custGeom>
            <a:avLst/>
            <a:gdLst/>
            <a:ahLst/>
            <a:cxnLst/>
            <a:rect l="l" t="t" r="r" b="b"/>
            <a:pathLst>
              <a:path w="3668395" h="364489">
                <a:moveTo>
                  <a:pt x="2139695" y="128015"/>
                </a:moveTo>
                <a:lnTo>
                  <a:pt x="2139695" y="108204"/>
                </a:lnTo>
                <a:lnTo>
                  <a:pt x="2145720" y="103893"/>
                </a:lnTo>
                <a:lnTo>
                  <a:pt x="2185415" y="89535"/>
                </a:lnTo>
                <a:lnTo>
                  <a:pt x="2202179" y="88392"/>
                </a:lnTo>
                <a:lnTo>
                  <a:pt x="2215300" y="89511"/>
                </a:lnTo>
                <a:lnTo>
                  <a:pt x="2227135" y="92773"/>
                </a:lnTo>
                <a:lnTo>
                  <a:pt x="2237541" y="98036"/>
                </a:lnTo>
                <a:lnTo>
                  <a:pt x="2244485" y="103632"/>
                </a:lnTo>
                <a:lnTo>
                  <a:pt x="2199131" y="103632"/>
                </a:lnTo>
                <a:lnTo>
                  <a:pt x="2184272" y="105084"/>
                </a:lnTo>
                <a:lnTo>
                  <a:pt x="2169413" y="109537"/>
                </a:lnTo>
                <a:lnTo>
                  <a:pt x="2154554" y="117133"/>
                </a:lnTo>
                <a:lnTo>
                  <a:pt x="2139695" y="128015"/>
                </a:lnTo>
                <a:close/>
              </a:path>
              <a:path w="3668395" h="364489">
                <a:moveTo>
                  <a:pt x="2180843" y="281939"/>
                </a:moveTo>
                <a:lnTo>
                  <a:pt x="2138171" y="266700"/>
                </a:lnTo>
                <a:lnTo>
                  <a:pt x="2122931" y="230124"/>
                </a:lnTo>
                <a:lnTo>
                  <a:pt x="2126956" y="208407"/>
                </a:lnTo>
                <a:lnTo>
                  <a:pt x="2139124" y="191262"/>
                </a:lnTo>
                <a:lnTo>
                  <a:pt x="2159579" y="178688"/>
                </a:lnTo>
                <a:lnTo>
                  <a:pt x="2188463" y="170687"/>
                </a:lnTo>
                <a:lnTo>
                  <a:pt x="2244851" y="163068"/>
                </a:lnTo>
                <a:lnTo>
                  <a:pt x="2241994" y="137064"/>
                </a:lnTo>
                <a:lnTo>
                  <a:pt x="2233421" y="118491"/>
                </a:lnTo>
                <a:lnTo>
                  <a:pt x="2219134" y="107346"/>
                </a:lnTo>
                <a:lnTo>
                  <a:pt x="2199131" y="103632"/>
                </a:lnTo>
                <a:lnTo>
                  <a:pt x="2244485" y="103632"/>
                </a:lnTo>
                <a:lnTo>
                  <a:pt x="2260520" y="140946"/>
                </a:lnTo>
                <a:lnTo>
                  <a:pt x="2261615" y="156972"/>
                </a:lnTo>
                <a:lnTo>
                  <a:pt x="2261615" y="178308"/>
                </a:lnTo>
                <a:lnTo>
                  <a:pt x="2244851" y="178308"/>
                </a:lnTo>
                <a:lnTo>
                  <a:pt x="2193035" y="185928"/>
                </a:lnTo>
                <a:lnTo>
                  <a:pt x="2153411" y="198120"/>
                </a:lnTo>
                <a:lnTo>
                  <a:pt x="2141219" y="228600"/>
                </a:lnTo>
                <a:lnTo>
                  <a:pt x="2141815" y="236958"/>
                </a:lnTo>
                <a:lnTo>
                  <a:pt x="2173533" y="266104"/>
                </a:lnTo>
                <a:lnTo>
                  <a:pt x="2182368" y="266700"/>
                </a:lnTo>
                <a:lnTo>
                  <a:pt x="2224541" y="266700"/>
                </a:lnTo>
                <a:lnTo>
                  <a:pt x="2218943" y="271272"/>
                </a:lnTo>
                <a:lnTo>
                  <a:pt x="2209776" y="276153"/>
                </a:lnTo>
                <a:lnTo>
                  <a:pt x="2200465" y="279463"/>
                </a:lnTo>
                <a:lnTo>
                  <a:pt x="2190869" y="281344"/>
                </a:lnTo>
                <a:lnTo>
                  <a:pt x="2180843" y="281939"/>
                </a:lnTo>
                <a:close/>
              </a:path>
              <a:path w="3668395" h="364489">
                <a:moveTo>
                  <a:pt x="2224541" y="266700"/>
                </a:moveTo>
                <a:lnTo>
                  <a:pt x="2182368" y="266700"/>
                </a:lnTo>
                <a:lnTo>
                  <a:pt x="2195488" y="265533"/>
                </a:lnTo>
                <a:lnTo>
                  <a:pt x="2207323" y="261937"/>
                </a:lnTo>
                <a:lnTo>
                  <a:pt x="2240279" y="224028"/>
                </a:lnTo>
                <a:lnTo>
                  <a:pt x="2244851" y="196596"/>
                </a:lnTo>
                <a:lnTo>
                  <a:pt x="2244851" y="178308"/>
                </a:lnTo>
                <a:lnTo>
                  <a:pt x="2261615" y="178308"/>
                </a:lnTo>
                <a:lnTo>
                  <a:pt x="2261615" y="240792"/>
                </a:lnTo>
                <a:lnTo>
                  <a:pt x="2243328" y="240792"/>
                </a:lnTo>
                <a:lnTo>
                  <a:pt x="2239089" y="249626"/>
                </a:lnTo>
                <a:lnTo>
                  <a:pt x="2233422" y="257746"/>
                </a:lnTo>
                <a:lnTo>
                  <a:pt x="2226611" y="265009"/>
                </a:lnTo>
                <a:lnTo>
                  <a:pt x="2224541" y="266700"/>
                </a:lnTo>
                <a:close/>
              </a:path>
              <a:path w="3668395" h="364489">
                <a:moveTo>
                  <a:pt x="2261615" y="277368"/>
                </a:moveTo>
                <a:lnTo>
                  <a:pt x="2244851" y="277368"/>
                </a:lnTo>
                <a:lnTo>
                  <a:pt x="2244851" y="240792"/>
                </a:lnTo>
                <a:lnTo>
                  <a:pt x="2261615" y="240792"/>
                </a:lnTo>
                <a:lnTo>
                  <a:pt x="2261615" y="277368"/>
                </a:lnTo>
                <a:close/>
              </a:path>
              <a:path w="3668395" h="364489">
                <a:moveTo>
                  <a:pt x="2013203" y="281939"/>
                </a:moveTo>
                <a:lnTo>
                  <a:pt x="1967341" y="267152"/>
                </a:lnTo>
                <a:lnTo>
                  <a:pt x="1938146" y="225361"/>
                </a:lnTo>
                <a:lnTo>
                  <a:pt x="1932431" y="184404"/>
                </a:lnTo>
                <a:lnTo>
                  <a:pt x="1934098" y="164687"/>
                </a:lnTo>
                <a:lnTo>
                  <a:pt x="1956815" y="115824"/>
                </a:lnTo>
                <a:lnTo>
                  <a:pt x="1998821" y="90106"/>
                </a:lnTo>
                <a:lnTo>
                  <a:pt x="2016251" y="88392"/>
                </a:lnTo>
                <a:lnTo>
                  <a:pt x="2032515" y="89844"/>
                </a:lnTo>
                <a:lnTo>
                  <a:pt x="2046922" y="94297"/>
                </a:lnTo>
                <a:lnTo>
                  <a:pt x="2059328" y="101893"/>
                </a:lnTo>
                <a:lnTo>
                  <a:pt x="2060968" y="103632"/>
                </a:lnTo>
                <a:lnTo>
                  <a:pt x="2014727" y="103632"/>
                </a:lnTo>
                <a:lnTo>
                  <a:pt x="2002702" y="104536"/>
                </a:lnTo>
                <a:lnTo>
                  <a:pt x="1964650" y="130397"/>
                </a:lnTo>
                <a:lnTo>
                  <a:pt x="1950719" y="170687"/>
                </a:lnTo>
                <a:lnTo>
                  <a:pt x="2087437" y="170687"/>
                </a:lnTo>
                <a:lnTo>
                  <a:pt x="2087879" y="178308"/>
                </a:lnTo>
                <a:lnTo>
                  <a:pt x="2087879" y="185928"/>
                </a:lnTo>
                <a:lnTo>
                  <a:pt x="1950719" y="185928"/>
                </a:lnTo>
                <a:lnTo>
                  <a:pt x="1951839" y="204216"/>
                </a:lnTo>
                <a:lnTo>
                  <a:pt x="1967483" y="245364"/>
                </a:lnTo>
                <a:lnTo>
                  <a:pt x="2001988" y="265295"/>
                </a:lnTo>
                <a:lnTo>
                  <a:pt x="2016251" y="266700"/>
                </a:lnTo>
                <a:lnTo>
                  <a:pt x="2069416" y="266700"/>
                </a:lnTo>
                <a:lnTo>
                  <a:pt x="2062067" y="271010"/>
                </a:lnTo>
                <a:lnTo>
                  <a:pt x="2046351" y="277177"/>
                </a:lnTo>
                <a:lnTo>
                  <a:pt x="2030063" y="280773"/>
                </a:lnTo>
                <a:lnTo>
                  <a:pt x="2013203" y="281939"/>
                </a:lnTo>
                <a:close/>
              </a:path>
              <a:path w="3668395" h="364489">
                <a:moveTo>
                  <a:pt x="2087437" y="170687"/>
                </a:moveTo>
                <a:lnTo>
                  <a:pt x="2069591" y="170687"/>
                </a:lnTo>
                <a:lnTo>
                  <a:pt x="2068710" y="155543"/>
                </a:lnTo>
                <a:lnTo>
                  <a:pt x="2065972" y="142112"/>
                </a:lnTo>
                <a:lnTo>
                  <a:pt x="2037397" y="108013"/>
                </a:lnTo>
                <a:lnTo>
                  <a:pt x="2014727" y="103632"/>
                </a:lnTo>
                <a:lnTo>
                  <a:pt x="2060968" y="103632"/>
                </a:lnTo>
                <a:lnTo>
                  <a:pt x="2069591" y="112776"/>
                </a:lnTo>
                <a:lnTo>
                  <a:pt x="2077592" y="125587"/>
                </a:lnTo>
                <a:lnTo>
                  <a:pt x="2083307" y="140970"/>
                </a:lnTo>
                <a:lnTo>
                  <a:pt x="2086736" y="158638"/>
                </a:lnTo>
                <a:lnTo>
                  <a:pt x="2087437" y="170687"/>
                </a:lnTo>
                <a:close/>
              </a:path>
              <a:path w="3668395" h="364489">
                <a:moveTo>
                  <a:pt x="2069416" y="266700"/>
                </a:moveTo>
                <a:lnTo>
                  <a:pt x="2016251" y="266700"/>
                </a:lnTo>
                <a:lnTo>
                  <a:pt x="2031992" y="265271"/>
                </a:lnTo>
                <a:lnTo>
                  <a:pt x="2047303" y="260985"/>
                </a:lnTo>
                <a:lnTo>
                  <a:pt x="2062329" y="253841"/>
                </a:lnTo>
                <a:lnTo>
                  <a:pt x="2077211" y="243840"/>
                </a:lnTo>
                <a:lnTo>
                  <a:pt x="2077211" y="262128"/>
                </a:lnTo>
                <a:lnTo>
                  <a:pt x="2069416" y="266700"/>
                </a:lnTo>
                <a:close/>
              </a:path>
              <a:path w="3668395" h="364489">
                <a:moveTo>
                  <a:pt x="1589531" y="281939"/>
                </a:moveTo>
                <a:lnTo>
                  <a:pt x="1538097" y="267152"/>
                </a:lnTo>
                <a:lnTo>
                  <a:pt x="1507617" y="224980"/>
                </a:lnTo>
                <a:lnTo>
                  <a:pt x="1501139" y="185928"/>
                </a:lnTo>
                <a:lnTo>
                  <a:pt x="1502830" y="164234"/>
                </a:lnTo>
                <a:lnTo>
                  <a:pt x="1515927" y="128277"/>
                </a:lnTo>
                <a:lnTo>
                  <a:pt x="1555051" y="94488"/>
                </a:lnTo>
                <a:lnTo>
                  <a:pt x="1591055" y="88392"/>
                </a:lnTo>
                <a:lnTo>
                  <a:pt x="1610248" y="89868"/>
                </a:lnTo>
                <a:lnTo>
                  <a:pt x="1626870" y="94487"/>
                </a:lnTo>
                <a:lnTo>
                  <a:pt x="1641205" y="102536"/>
                </a:lnTo>
                <a:lnTo>
                  <a:pt x="1642353" y="103632"/>
                </a:lnTo>
                <a:lnTo>
                  <a:pt x="1591055" y="103632"/>
                </a:lnTo>
                <a:lnTo>
                  <a:pt x="1575673" y="104822"/>
                </a:lnTo>
                <a:lnTo>
                  <a:pt x="1539239" y="124968"/>
                </a:lnTo>
                <a:lnTo>
                  <a:pt x="1520594" y="167616"/>
                </a:lnTo>
                <a:lnTo>
                  <a:pt x="1519427" y="185928"/>
                </a:lnTo>
                <a:lnTo>
                  <a:pt x="1520571" y="203358"/>
                </a:lnTo>
                <a:lnTo>
                  <a:pt x="1537715" y="245364"/>
                </a:lnTo>
                <a:lnTo>
                  <a:pt x="1574363" y="265295"/>
                </a:lnTo>
                <a:lnTo>
                  <a:pt x="1589531" y="266700"/>
                </a:lnTo>
                <a:lnTo>
                  <a:pt x="1641478" y="266700"/>
                </a:lnTo>
                <a:lnTo>
                  <a:pt x="1640966" y="267152"/>
                </a:lnTo>
                <a:lnTo>
                  <a:pt x="1626107" y="275272"/>
                </a:lnTo>
                <a:lnTo>
                  <a:pt x="1608962" y="280249"/>
                </a:lnTo>
                <a:lnTo>
                  <a:pt x="1589531" y="281939"/>
                </a:lnTo>
                <a:close/>
              </a:path>
              <a:path w="3668395" h="364489">
                <a:moveTo>
                  <a:pt x="1641478" y="266700"/>
                </a:moveTo>
                <a:lnTo>
                  <a:pt x="1589531" y="266700"/>
                </a:lnTo>
                <a:lnTo>
                  <a:pt x="1605557" y="265295"/>
                </a:lnTo>
                <a:lnTo>
                  <a:pt x="1619440" y="261175"/>
                </a:lnTo>
                <a:lnTo>
                  <a:pt x="1649348" y="233052"/>
                </a:lnTo>
                <a:lnTo>
                  <a:pt x="1659635" y="184404"/>
                </a:lnTo>
                <a:lnTo>
                  <a:pt x="1658492" y="166116"/>
                </a:lnTo>
                <a:lnTo>
                  <a:pt x="1641347" y="124968"/>
                </a:lnTo>
                <a:lnTo>
                  <a:pt x="1606200" y="104822"/>
                </a:lnTo>
                <a:lnTo>
                  <a:pt x="1591055" y="103632"/>
                </a:lnTo>
                <a:lnTo>
                  <a:pt x="1642353" y="103632"/>
                </a:lnTo>
                <a:lnTo>
                  <a:pt x="1670684" y="144970"/>
                </a:lnTo>
                <a:lnTo>
                  <a:pt x="1676400" y="185928"/>
                </a:lnTo>
                <a:lnTo>
                  <a:pt x="1674971" y="206525"/>
                </a:lnTo>
                <a:lnTo>
                  <a:pt x="1670685" y="224980"/>
                </a:lnTo>
                <a:lnTo>
                  <a:pt x="1663541" y="241434"/>
                </a:lnTo>
                <a:lnTo>
                  <a:pt x="1653539" y="256032"/>
                </a:lnTo>
                <a:lnTo>
                  <a:pt x="1641478" y="266700"/>
                </a:lnTo>
                <a:close/>
              </a:path>
              <a:path w="3668395" h="364489">
                <a:moveTo>
                  <a:pt x="870203" y="281939"/>
                </a:moveTo>
                <a:lnTo>
                  <a:pt x="818768" y="267152"/>
                </a:lnTo>
                <a:lnTo>
                  <a:pt x="788288" y="224980"/>
                </a:lnTo>
                <a:lnTo>
                  <a:pt x="781811" y="185928"/>
                </a:lnTo>
                <a:lnTo>
                  <a:pt x="783502" y="164234"/>
                </a:lnTo>
                <a:lnTo>
                  <a:pt x="796599" y="128277"/>
                </a:lnTo>
                <a:lnTo>
                  <a:pt x="835723" y="94488"/>
                </a:lnTo>
                <a:lnTo>
                  <a:pt x="871727" y="88392"/>
                </a:lnTo>
                <a:lnTo>
                  <a:pt x="890920" y="89868"/>
                </a:lnTo>
                <a:lnTo>
                  <a:pt x="907542" y="94487"/>
                </a:lnTo>
                <a:lnTo>
                  <a:pt x="921877" y="102536"/>
                </a:lnTo>
                <a:lnTo>
                  <a:pt x="923025" y="103632"/>
                </a:lnTo>
                <a:lnTo>
                  <a:pt x="871727" y="103632"/>
                </a:lnTo>
                <a:lnTo>
                  <a:pt x="856345" y="104822"/>
                </a:lnTo>
                <a:lnTo>
                  <a:pt x="819911" y="124968"/>
                </a:lnTo>
                <a:lnTo>
                  <a:pt x="801266" y="167616"/>
                </a:lnTo>
                <a:lnTo>
                  <a:pt x="800100" y="185928"/>
                </a:lnTo>
                <a:lnTo>
                  <a:pt x="801243" y="203358"/>
                </a:lnTo>
                <a:lnTo>
                  <a:pt x="818387" y="245364"/>
                </a:lnTo>
                <a:lnTo>
                  <a:pt x="855035" y="265295"/>
                </a:lnTo>
                <a:lnTo>
                  <a:pt x="870203" y="266700"/>
                </a:lnTo>
                <a:lnTo>
                  <a:pt x="922150" y="266700"/>
                </a:lnTo>
                <a:lnTo>
                  <a:pt x="921638" y="267152"/>
                </a:lnTo>
                <a:lnTo>
                  <a:pt x="906779" y="275272"/>
                </a:lnTo>
                <a:lnTo>
                  <a:pt x="889634" y="280249"/>
                </a:lnTo>
                <a:lnTo>
                  <a:pt x="870203" y="281939"/>
                </a:lnTo>
                <a:close/>
              </a:path>
              <a:path w="3668395" h="364489">
                <a:moveTo>
                  <a:pt x="922150" y="266700"/>
                </a:moveTo>
                <a:lnTo>
                  <a:pt x="870203" y="266700"/>
                </a:lnTo>
                <a:lnTo>
                  <a:pt x="886229" y="265295"/>
                </a:lnTo>
                <a:lnTo>
                  <a:pt x="900112" y="261175"/>
                </a:lnTo>
                <a:lnTo>
                  <a:pt x="930020" y="233052"/>
                </a:lnTo>
                <a:lnTo>
                  <a:pt x="940307" y="184404"/>
                </a:lnTo>
                <a:lnTo>
                  <a:pt x="939164" y="166116"/>
                </a:lnTo>
                <a:lnTo>
                  <a:pt x="922019" y="124968"/>
                </a:lnTo>
                <a:lnTo>
                  <a:pt x="886872" y="104822"/>
                </a:lnTo>
                <a:lnTo>
                  <a:pt x="871727" y="103632"/>
                </a:lnTo>
                <a:lnTo>
                  <a:pt x="923025" y="103632"/>
                </a:lnTo>
                <a:lnTo>
                  <a:pt x="951356" y="144970"/>
                </a:lnTo>
                <a:lnTo>
                  <a:pt x="957071" y="185928"/>
                </a:lnTo>
                <a:lnTo>
                  <a:pt x="955643" y="206525"/>
                </a:lnTo>
                <a:lnTo>
                  <a:pt x="951356" y="224980"/>
                </a:lnTo>
                <a:lnTo>
                  <a:pt x="944213" y="241434"/>
                </a:lnTo>
                <a:lnTo>
                  <a:pt x="934211" y="256032"/>
                </a:lnTo>
                <a:lnTo>
                  <a:pt x="922150" y="266700"/>
                </a:lnTo>
                <a:close/>
              </a:path>
              <a:path w="3668395" h="364489">
                <a:moveTo>
                  <a:pt x="371855" y="281939"/>
                </a:moveTo>
                <a:lnTo>
                  <a:pt x="325993" y="267152"/>
                </a:lnTo>
                <a:lnTo>
                  <a:pt x="296798" y="225361"/>
                </a:lnTo>
                <a:lnTo>
                  <a:pt x="291083" y="184404"/>
                </a:lnTo>
                <a:lnTo>
                  <a:pt x="292750" y="164687"/>
                </a:lnTo>
                <a:lnTo>
                  <a:pt x="315467" y="115824"/>
                </a:lnTo>
                <a:lnTo>
                  <a:pt x="357473" y="90106"/>
                </a:lnTo>
                <a:lnTo>
                  <a:pt x="374903" y="88392"/>
                </a:lnTo>
                <a:lnTo>
                  <a:pt x="391167" y="89844"/>
                </a:lnTo>
                <a:lnTo>
                  <a:pt x="405574" y="94297"/>
                </a:lnTo>
                <a:lnTo>
                  <a:pt x="417980" y="101893"/>
                </a:lnTo>
                <a:lnTo>
                  <a:pt x="419620" y="103632"/>
                </a:lnTo>
                <a:lnTo>
                  <a:pt x="373379" y="103632"/>
                </a:lnTo>
                <a:lnTo>
                  <a:pt x="361354" y="104536"/>
                </a:lnTo>
                <a:lnTo>
                  <a:pt x="323302" y="130397"/>
                </a:lnTo>
                <a:lnTo>
                  <a:pt x="309371" y="170687"/>
                </a:lnTo>
                <a:lnTo>
                  <a:pt x="446089" y="170687"/>
                </a:lnTo>
                <a:lnTo>
                  <a:pt x="446531" y="178308"/>
                </a:lnTo>
                <a:lnTo>
                  <a:pt x="446531" y="185928"/>
                </a:lnTo>
                <a:lnTo>
                  <a:pt x="309371" y="185928"/>
                </a:lnTo>
                <a:lnTo>
                  <a:pt x="310491" y="204216"/>
                </a:lnTo>
                <a:lnTo>
                  <a:pt x="326135" y="245364"/>
                </a:lnTo>
                <a:lnTo>
                  <a:pt x="360640" y="265295"/>
                </a:lnTo>
                <a:lnTo>
                  <a:pt x="374903" y="266700"/>
                </a:lnTo>
                <a:lnTo>
                  <a:pt x="428068" y="266700"/>
                </a:lnTo>
                <a:lnTo>
                  <a:pt x="420719" y="271010"/>
                </a:lnTo>
                <a:lnTo>
                  <a:pt x="405002" y="277177"/>
                </a:lnTo>
                <a:lnTo>
                  <a:pt x="388715" y="280773"/>
                </a:lnTo>
                <a:lnTo>
                  <a:pt x="371855" y="281939"/>
                </a:lnTo>
                <a:close/>
              </a:path>
              <a:path w="3668395" h="364489">
                <a:moveTo>
                  <a:pt x="446089" y="170687"/>
                </a:moveTo>
                <a:lnTo>
                  <a:pt x="428243" y="170687"/>
                </a:lnTo>
                <a:lnTo>
                  <a:pt x="427362" y="155543"/>
                </a:lnTo>
                <a:lnTo>
                  <a:pt x="424624" y="142112"/>
                </a:lnTo>
                <a:lnTo>
                  <a:pt x="396049" y="108013"/>
                </a:lnTo>
                <a:lnTo>
                  <a:pt x="373379" y="103632"/>
                </a:lnTo>
                <a:lnTo>
                  <a:pt x="419620" y="103632"/>
                </a:lnTo>
                <a:lnTo>
                  <a:pt x="428243" y="112776"/>
                </a:lnTo>
                <a:lnTo>
                  <a:pt x="436244" y="125587"/>
                </a:lnTo>
                <a:lnTo>
                  <a:pt x="441959" y="140970"/>
                </a:lnTo>
                <a:lnTo>
                  <a:pt x="445388" y="158638"/>
                </a:lnTo>
                <a:lnTo>
                  <a:pt x="446089" y="170687"/>
                </a:lnTo>
                <a:close/>
              </a:path>
              <a:path w="3668395" h="364489">
                <a:moveTo>
                  <a:pt x="428068" y="266700"/>
                </a:moveTo>
                <a:lnTo>
                  <a:pt x="374903" y="266700"/>
                </a:lnTo>
                <a:lnTo>
                  <a:pt x="390644" y="265271"/>
                </a:lnTo>
                <a:lnTo>
                  <a:pt x="405955" y="260985"/>
                </a:lnTo>
                <a:lnTo>
                  <a:pt x="420981" y="253841"/>
                </a:lnTo>
                <a:lnTo>
                  <a:pt x="435863" y="243840"/>
                </a:lnTo>
                <a:lnTo>
                  <a:pt x="435863" y="262128"/>
                </a:lnTo>
                <a:lnTo>
                  <a:pt x="428068" y="266700"/>
                </a:lnTo>
                <a:close/>
              </a:path>
              <a:path w="3668395" h="364489">
                <a:moveTo>
                  <a:pt x="3203447" y="281939"/>
                </a:moveTo>
                <a:lnTo>
                  <a:pt x="3174563" y="276796"/>
                </a:lnTo>
                <a:lnTo>
                  <a:pt x="3154108" y="261365"/>
                </a:lnTo>
                <a:lnTo>
                  <a:pt x="3141940" y="235648"/>
                </a:lnTo>
                <a:lnTo>
                  <a:pt x="3137915" y="199644"/>
                </a:lnTo>
                <a:lnTo>
                  <a:pt x="3137915" y="92964"/>
                </a:lnTo>
                <a:lnTo>
                  <a:pt x="3154679" y="92964"/>
                </a:lnTo>
                <a:lnTo>
                  <a:pt x="3154750" y="196596"/>
                </a:lnTo>
                <a:lnTo>
                  <a:pt x="3155513" y="213074"/>
                </a:lnTo>
                <a:lnTo>
                  <a:pt x="3166871" y="249936"/>
                </a:lnTo>
                <a:lnTo>
                  <a:pt x="3206495" y="266700"/>
                </a:lnTo>
                <a:lnTo>
                  <a:pt x="3245161" y="266700"/>
                </a:lnTo>
                <a:lnTo>
                  <a:pt x="3238309" y="272605"/>
                </a:lnTo>
                <a:lnTo>
                  <a:pt x="3221950" y="279630"/>
                </a:lnTo>
                <a:lnTo>
                  <a:pt x="3203447" y="281939"/>
                </a:lnTo>
                <a:close/>
              </a:path>
              <a:path w="3668395" h="364489">
                <a:moveTo>
                  <a:pt x="3245161" y="266700"/>
                </a:moveTo>
                <a:lnTo>
                  <a:pt x="3206495" y="266700"/>
                </a:lnTo>
                <a:lnTo>
                  <a:pt x="3218497" y="265557"/>
                </a:lnTo>
                <a:lnTo>
                  <a:pt x="3229355" y="262128"/>
                </a:lnTo>
                <a:lnTo>
                  <a:pt x="3259264" y="225361"/>
                </a:lnTo>
                <a:lnTo>
                  <a:pt x="3262883" y="196596"/>
                </a:lnTo>
                <a:lnTo>
                  <a:pt x="3262883" y="92964"/>
                </a:lnTo>
                <a:lnTo>
                  <a:pt x="3279647" y="92964"/>
                </a:lnTo>
                <a:lnTo>
                  <a:pt x="3279647" y="243840"/>
                </a:lnTo>
                <a:lnTo>
                  <a:pt x="3262883" y="243840"/>
                </a:lnTo>
                <a:lnTo>
                  <a:pt x="3252096" y="260723"/>
                </a:lnTo>
                <a:lnTo>
                  <a:pt x="3245161" y="266700"/>
                </a:lnTo>
                <a:close/>
              </a:path>
              <a:path w="3668395" h="364489">
                <a:moveTo>
                  <a:pt x="3279647" y="277368"/>
                </a:moveTo>
                <a:lnTo>
                  <a:pt x="3262883" y="277368"/>
                </a:lnTo>
                <a:lnTo>
                  <a:pt x="3262883" y="243840"/>
                </a:lnTo>
                <a:lnTo>
                  <a:pt x="3279647" y="243840"/>
                </a:lnTo>
                <a:lnTo>
                  <a:pt x="3279647" y="277368"/>
                </a:lnTo>
                <a:close/>
              </a:path>
              <a:path w="3668395" h="364489">
                <a:moveTo>
                  <a:pt x="1175003" y="347472"/>
                </a:moveTo>
                <a:lnTo>
                  <a:pt x="1139951" y="347472"/>
                </a:lnTo>
                <a:lnTo>
                  <a:pt x="1150572" y="345709"/>
                </a:lnTo>
                <a:lnTo>
                  <a:pt x="1159763" y="340233"/>
                </a:lnTo>
                <a:lnTo>
                  <a:pt x="1167812" y="330755"/>
                </a:lnTo>
                <a:lnTo>
                  <a:pt x="1175003" y="316992"/>
                </a:lnTo>
                <a:lnTo>
                  <a:pt x="1191768" y="275843"/>
                </a:lnTo>
                <a:lnTo>
                  <a:pt x="1121663" y="92964"/>
                </a:lnTo>
                <a:lnTo>
                  <a:pt x="1139951" y="92964"/>
                </a:lnTo>
                <a:lnTo>
                  <a:pt x="1196339" y="243840"/>
                </a:lnTo>
                <a:lnTo>
                  <a:pt x="1197863" y="246887"/>
                </a:lnTo>
                <a:lnTo>
                  <a:pt x="1197863" y="248412"/>
                </a:lnTo>
                <a:lnTo>
                  <a:pt x="1199387" y="249936"/>
                </a:lnTo>
                <a:lnTo>
                  <a:pt x="1199387" y="254508"/>
                </a:lnTo>
                <a:lnTo>
                  <a:pt x="1200911" y="256032"/>
                </a:lnTo>
                <a:lnTo>
                  <a:pt x="1217310" y="256032"/>
                </a:lnTo>
                <a:lnTo>
                  <a:pt x="1193291" y="315468"/>
                </a:lnTo>
                <a:lnTo>
                  <a:pt x="1188434" y="327183"/>
                </a:lnTo>
                <a:lnTo>
                  <a:pt x="1183004" y="337185"/>
                </a:lnTo>
                <a:lnTo>
                  <a:pt x="1177004" y="345471"/>
                </a:lnTo>
                <a:lnTo>
                  <a:pt x="1175003" y="347472"/>
                </a:lnTo>
                <a:close/>
              </a:path>
              <a:path w="3668395" h="364489">
                <a:moveTo>
                  <a:pt x="1217310" y="256032"/>
                </a:moveTo>
                <a:lnTo>
                  <a:pt x="1200911" y="256032"/>
                </a:lnTo>
                <a:lnTo>
                  <a:pt x="1205483" y="243840"/>
                </a:lnTo>
                <a:lnTo>
                  <a:pt x="1264919" y="92964"/>
                </a:lnTo>
                <a:lnTo>
                  <a:pt x="1283207" y="92964"/>
                </a:lnTo>
                <a:lnTo>
                  <a:pt x="1217310" y="256032"/>
                </a:lnTo>
                <a:close/>
              </a:path>
              <a:path w="3668395" h="364489">
                <a:moveTo>
                  <a:pt x="1138427" y="364236"/>
                </a:moveTo>
                <a:lnTo>
                  <a:pt x="1129283" y="364236"/>
                </a:lnTo>
                <a:lnTo>
                  <a:pt x="1124711" y="362712"/>
                </a:lnTo>
                <a:lnTo>
                  <a:pt x="1124711" y="345948"/>
                </a:lnTo>
                <a:lnTo>
                  <a:pt x="1129283" y="347472"/>
                </a:lnTo>
                <a:lnTo>
                  <a:pt x="1175003" y="347472"/>
                </a:lnTo>
                <a:lnTo>
                  <a:pt x="1170431" y="352043"/>
                </a:lnTo>
                <a:lnTo>
                  <a:pt x="1164145" y="357806"/>
                </a:lnTo>
                <a:lnTo>
                  <a:pt x="1156715" y="361568"/>
                </a:lnTo>
                <a:lnTo>
                  <a:pt x="1148143" y="363616"/>
                </a:lnTo>
                <a:lnTo>
                  <a:pt x="1138427" y="364236"/>
                </a:lnTo>
                <a:close/>
              </a:path>
              <a:path w="3668395" h="364489">
                <a:moveTo>
                  <a:pt x="1749953" y="134112"/>
                </a:moveTo>
                <a:lnTo>
                  <a:pt x="1738883" y="134112"/>
                </a:lnTo>
                <a:lnTo>
                  <a:pt x="1742860" y="123515"/>
                </a:lnTo>
                <a:lnTo>
                  <a:pt x="1774888" y="91630"/>
                </a:lnTo>
                <a:lnTo>
                  <a:pt x="1790700" y="88392"/>
                </a:lnTo>
                <a:lnTo>
                  <a:pt x="1798319" y="88392"/>
                </a:lnTo>
                <a:lnTo>
                  <a:pt x="1810511" y="91440"/>
                </a:lnTo>
                <a:lnTo>
                  <a:pt x="1810511" y="103632"/>
                </a:lnTo>
                <a:lnTo>
                  <a:pt x="1790700" y="103632"/>
                </a:lnTo>
                <a:lnTo>
                  <a:pt x="1779841" y="105060"/>
                </a:lnTo>
                <a:lnTo>
                  <a:pt x="1770126" y="109347"/>
                </a:lnTo>
                <a:lnTo>
                  <a:pt x="1761553" y="116490"/>
                </a:lnTo>
                <a:lnTo>
                  <a:pt x="1754124" y="126492"/>
                </a:lnTo>
                <a:lnTo>
                  <a:pt x="1749953" y="134112"/>
                </a:lnTo>
                <a:close/>
              </a:path>
              <a:path w="3668395" h="364489">
                <a:moveTo>
                  <a:pt x="1738883" y="277368"/>
                </a:moveTo>
                <a:lnTo>
                  <a:pt x="1722119" y="277368"/>
                </a:lnTo>
                <a:lnTo>
                  <a:pt x="1722119" y="92964"/>
                </a:lnTo>
                <a:lnTo>
                  <a:pt x="1738883" y="92964"/>
                </a:lnTo>
                <a:lnTo>
                  <a:pt x="1738883" y="134112"/>
                </a:lnTo>
                <a:lnTo>
                  <a:pt x="1749953" y="134112"/>
                </a:lnTo>
                <a:lnTo>
                  <a:pt x="1747242" y="139065"/>
                </a:lnTo>
                <a:lnTo>
                  <a:pt x="1742503" y="153924"/>
                </a:lnTo>
                <a:lnTo>
                  <a:pt x="1739765" y="171069"/>
                </a:lnTo>
                <a:lnTo>
                  <a:pt x="1738883" y="190500"/>
                </a:lnTo>
                <a:lnTo>
                  <a:pt x="1738883" y="277368"/>
                </a:lnTo>
                <a:close/>
              </a:path>
              <a:path w="3668395" h="364489">
                <a:moveTo>
                  <a:pt x="1810511" y="109728"/>
                </a:moveTo>
                <a:lnTo>
                  <a:pt x="1804415" y="105156"/>
                </a:lnTo>
                <a:lnTo>
                  <a:pt x="1798319" y="103632"/>
                </a:lnTo>
                <a:lnTo>
                  <a:pt x="1810511" y="103632"/>
                </a:lnTo>
                <a:lnTo>
                  <a:pt x="1810511" y="109728"/>
                </a:lnTo>
                <a:close/>
              </a:path>
              <a:path w="3668395" h="364489">
                <a:moveTo>
                  <a:pt x="1030625" y="134112"/>
                </a:moveTo>
                <a:lnTo>
                  <a:pt x="1019555" y="134112"/>
                </a:lnTo>
                <a:lnTo>
                  <a:pt x="1023532" y="123515"/>
                </a:lnTo>
                <a:lnTo>
                  <a:pt x="1055560" y="91630"/>
                </a:lnTo>
                <a:lnTo>
                  <a:pt x="1071371" y="88392"/>
                </a:lnTo>
                <a:lnTo>
                  <a:pt x="1078991" y="88392"/>
                </a:lnTo>
                <a:lnTo>
                  <a:pt x="1091183" y="91440"/>
                </a:lnTo>
                <a:lnTo>
                  <a:pt x="1091183" y="103632"/>
                </a:lnTo>
                <a:lnTo>
                  <a:pt x="1071371" y="103632"/>
                </a:lnTo>
                <a:lnTo>
                  <a:pt x="1060513" y="105060"/>
                </a:lnTo>
                <a:lnTo>
                  <a:pt x="1050797" y="109347"/>
                </a:lnTo>
                <a:lnTo>
                  <a:pt x="1042225" y="116490"/>
                </a:lnTo>
                <a:lnTo>
                  <a:pt x="1034795" y="126492"/>
                </a:lnTo>
                <a:lnTo>
                  <a:pt x="1030625" y="134112"/>
                </a:lnTo>
                <a:close/>
              </a:path>
              <a:path w="3668395" h="364489">
                <a:moveTo>
                  <a:pt x="1019555" y="277368"/>
                </a:moveTo>
                <a:lnTo>
                  <a:pt x="1002791" y="277368"/>
                </a:lnTo>
                <a:lnTo>
                  <a:pt x="1002791" y="92964"/>
                </a:lnTo>
                <a:lnTo>
                  <a:pt x="1019555" y="92964"/>
                </a:lnTo>
                <a:lnTo>
                  <a:pt x="1019555" y="134112"/>
                </a:lnTo>
                <a:lnTo>
                  <a:pt x="1030625" y="134112"/>
                </a:lnTo>
                <a:lnTo>
                  <a:pt x="1027914" y="139065"/>
                </a:lnTo>
                <a:lnTo>
                  <a:pt x="1023175" y="153924"/>
                </a:lnTo>
                <a:lnTo>
                  <a:pt x="1020437" y="171069"/>
                </a:lnTo>
                <a:lnTo>
                  <a:pt x="1019555" y="190500"/>
                </a:lnTo>
                <a:lnTo>
                  <a:pt x="1019555" y="277368"/>
                </a:lnTo>
                <a:close/>
              </a:path>
              <a:path w="3668395" h="364489">
                <a:moveTo>
                  <a:pt x="1091183" y="109728"/>
                </a:moveTo>
                <a:lnTo>
                  <a:pt x="1085087" y="105156"/>
                </a:lnTo>
                <a:lnTo>
                  <a:pt x="1078991" y="103632"/>
                </a:lnTo>
                <a:lnTo>
                  <a:pt x="1091183" y="103632"/>
                </a:lnTo>
                <a:lnTo>
                  <a:pt x="1091183" y="109728"/>
                </a:lnTo>
                <a:close/>
              </a:path>
              <a:path w="3668395" h="364489">
                <a:moveTo>
                  <a:pt x="3370431" y="126492"/>
                </a:moveTo>
                <a:lnTo>
                  <a:pt x="3357371" y="126492"/>
                </a:lnTo>
                <a:lnTo>
                  <a:pt x="3368849" y="109608"/>
                </a:lnTo>
                <a:lnTo>
                  <a:pt x="3382899" y="97726"/>
                </a:lnTo>
                <a:lnTo>
                  <a:pt x="3399805" y="90701"/>
                </a:lnTo>
                <a:lnTo>
                  <a:pt x="3419855" y="88392"/>
                </a:lnTo>
                <a:lnTo>
                  <a:pt x="3433857" y="89558"/>
                </a:lnTo>
                <a:lnTo>
                  <a:pt x="3446144" y="93154"/>
                </a:lnTo>
                <a:lnTo>
                  <a:pt x="3456717" y="99321"/>
                </a:lnTo>
                <a:lnTo>
                  <a:pt x="3461016" y="103632"/>
                </a:lnTo>
                <a:lnTo>
                  <a:pt x="3416807" y="103632"/>
                </a:lnTo>
                <a:lnTo>
                  <a:pt x="3404544" y="104798"/>
                </a:lnTo>
                <a:lnTo>
                  <a:pt x="3392995" y="108394"/>
                </a:lnTo>
                <a:lnTo>
                  <a:pt x="3382303" y="114561"/>
                </a:lnTo>
                <a:lnTo>
                  <a:pt x="3372611" y="123444"/>
                </a:lnTo>
                <a:lnTo>
                  <a:pt x="3370431" y="126492"/>
                </a:lnTo>
                <a:close/>
              </a:path>
              <a:path w="3668395" h="364489">
                <a:moveTo>
                  <a:pt x="3355847" y="277368"/>
                </a:moveTo>
                <a:lnTo>
                  <a:pt x="3339083" y="277368"/>
                </a:lnTo>
                <a:lnTo>
                  <a:pt x="3339083" y="92964"/>
                </a:lnTo>
                <a:lnTo>
                  <a:pt x="3355847" y="92964"/>
                </a:lnTo>
                <a:lnTo>
                  <a:pt x="3355847" y="126492"/>
                </a:lnTo>
                <a:lnTo>
                  <a:pt x="3370431" y="126492"/>
                </a:lnTo>
                <a:lnTo>
                  <a:pt x="3365492" y="133397"/>
                </a:lnTo>
                <a:lnTo>
                  <a:pt x="3360229" y="144780"/>
                </a:lnTo>
                <a:lnTo>
                  <a:pt x="3356967" y="157305"/>
                </a:lnTo>
                <a:lnTo>
                  <a:pt x="3355847" y="170687"/>
                </a:lnTo>
                <a:lnTo>
                  <a:pt x="3355847" y="277368"/>
                </a:lnTo>
                <a:close/>
              </a:path>
              <a:path w="3668395" h="364489">
                <a:moveTo>
                  <a:pt x="3482339" y="277368"/>
                </a:moveTo>
                <a:lnTo>
                  <a:pt x="3465575" y="277368"/>
                </a:lnTo>
                <a:lnTo>
                  <a:pt x="3465575" y="169164"/>
                </a:lnTo>
                <a:lnTo>
                  <a:pt x="3462456" y="140279"/>
                </a:lnTo>
                <a:lnTo>
                  <a:pt x="3453193" y="119824"/>
                </a:lnTo>
                <a:lnTo>
                  <a:pt x="3437929" y="107656"/>
                </a:lnTo>
                <a:lnTo>
                  <a:pt x="3416807" y="103632"/>
                </a:lnTo>
                <a:lnTo>
                  <a:pt x="3461016" y="103632"/>
                </a:lnTo>
                <a:lnTo>
                  <a:pt x="3481220" y="147423"/>
                </a:lnTo>
                <a:lnTo>
                  <a:pt x="3482339" y="164592"/>
                </a:lnTo>
                <a:lnTo>
                  <a:pt x="3482339" y="277368"/>
                </a:lnTo>
                <a:close/>
              </a:path>
              <a:path w="3668395" h="364489">
                <a:moveTo>
                  <a:pt x="2849879" y="281939"/>
                </a:moveTo>
                <a:lnTo>
                  <a:pt x="2801231" y="267152"/>
                </a:lnTo>
                <a:lnTo>
                  <a:pt x="2771012" y="226504"/>
                </a:lnTo>
                <a:lnTo>
                  <a:pt x="2764535" y="188976"/>
                </a:lnTo>
                <a:lnTo>
                  <a:pt x="2766250" y="167259"/>
                </a:lnTo>
                <a:lnTo>
                  <a:pt x="2779966" y="130683"/>
                </a:lnTo>
                <a:lnTo>
                  <a:pt x="2821304" y="95250"/>
                </a:lnTo>
                <a:lnTo>
                  <a:pt x="2857500" y="88392"/>
                </a:lnTo>
                <a:lnTo>
                  <a:pt x="2868644" y="88939"/>
                </a:lnTo>
                <a:lnTo>
                  <a:pt x="2879216" y="90487"/>
                </a:lnTo>
                <a:lnTo>
                  <a:pt x="2889218" y="92892"/>
                </a:lnTo>
                <a:lnTo>
                  <a:pt x="2898647" y="96012"/>
                </a:lnTo>
                <a:lnTo>
                  <a:pt x="2898647" y="103632"/>
                </a:lnTo>
                <a:lnTo>
                  <a:pt x="2855975" y="103632"/>
                </a:lnTo>
                <a:lnTo>
                  <a:pt x="2840569" y="105060"/>
                </a:lnTo>
                <a:lnTo>
                  <a:pt x="2802635" y="126492"/>
                </a:lnTo>
                <a:lnTo>
                  <a:pt x="2783990" y="169783"/>
                </a:lnTo>
                <a:lnTo>
                  <a:pt x="2782824" y="187452"/>
                </a:lnTo>
                <a:lnTo>
                  <a:pt x="2783967" y="204644"/>
                </a:lnTo>
                <a:lnTo>
                  <a:pt x="2801111" y="245364"/>
                </a:lnTo>
                <a:lnTo>
                  <a:pt x="2835616" y="265295"/>
                </a:lnTo>
                <a:lnTo>
                  <a:pt x="2849879" y="266700"/>
                </a:lnTo>
                <a:lnTo>
                  <a:pt x="2898647" y="266700"/>
                </a:lnTo>
                <a:lnTo>
                  <a:pt x="2898647" y="269748"/>
                </a:lnTo>
                <a:lnTo>
                  <a:pt x="2887813" y="274867"/>
                </a:lnTo>
                <a:lnTo>
                  <a:pt x="2875978" y="278701"/>
                </a:lnTo>
                <a:lnTo>
                  <a:pt x="2863286" y="281106"/>
                </a:lnTo>
                <a:lnTo>
                  <a:pt x="2849879" y="281939"/>
                </a:lnTo>
                <a:close/>
              </a:path>
              <a:path w="3668395" h="364489">
                <a:moveTo>
                  <a:pt x="2898647" y="115824"/>
                </a:moveTo>
                <a:lnTo>
                  <a:pt x="2888980" y="110061"/>
                </a:lnTo>
                <a:lnTo>
                  <a:pt x="2878454" y="106299"/>
                </a:lnTo>
                <a:lnTo>
                  <a:pt x="2867358" y="104251"/>
                </a:lnTo>
                <a:lnTo>
                  <a:pt x="2855975" y="103632"/>
                </a:lnTo>
                <a:lnTo>
                  <a:pt x="2898647" y="103632"/>
                </a:lnTo>
                <a:lnTo>
                  <a:pt x="2898647" y="115824"/>
                </a:lnTo>
                <a:close/>
              </a:path>
              <a:path w="3668395" h="364489">
                <a:moveTo>
                  <a:pt x="2898647" y="266700"/>
                </a:moveTo>
                <a:lnTo>
                  <a:pt x="2849879" y="266700"/>
                </a:lnTo>
                <a:lnTo>
                  <a:pt x="2863286" y="265818"/>
                </a:lnTo>
                <a:lnTo>
                  <a:pt x="2875978" y="263080"/>
                </a:lnTo>
                <a:lnTo>
                  <a:pt x="2887813" y="258341"/>
                </a:lnTo>
                <a:lnTo>
                  <a:pt x="2898647" y="251460"/>
                </a:lnTo>
                <a:lnTo>
                  <a:pt x="2898647" y="266700"/>
                </a:lnTo>
                <a:close/>
              </a:path>
              <a:path w="3668395" h="364489">
                <a:moveTo>
                  <a:pt x="2388107" y="281939"/>
                </a:moveTo>
                <a:lnTo>
                  <a:pt x="2339459" y="267152"/>
                </a:lnTo>
                <a:lnTo>
                  <a:pt x="2309240" y="226504"/>
                </a:lnTo>
                <a:lnTo>
                  <a:pt x="2302763" y="188976"/>
                </a:lnTo>
                <a:lnTo>
                  <a:pt x="2304478" y="167259"/>
                </a:lnTo>
                <a:lnTo>
                  <a:pt x="2318194" y="130683"/>
                </a:lnTo>
                <a:lnTo>
                  <a:pt x="2359532" y="95250"/>
                </a:lnTo>
                <a:lnTo>
                  <a:pt x="2395728" y="88392"/>
                </a:lnTo>
                <a:lnTo>
                  <a:pt x="2406872" y="88939"/>
                </a:lnTo>
                <a:lnTo>
                  <a:pt x="2417445" y="90487"/>
                </a:lnTo>
                <a:lnTo>
                  <a:pt x="2427446" y="92892"/>
                </a:lnTo>
                <a:lnTo>
                  <a:pt x="2436875" y="96012"/>
                </a:lnTo>
                <a:lnTo>
                  <a:pt x="2436875" y="103632"/>
                </a:lnTo>
                <a:lnTo>
                  <a:pt x="2394204" y="103632"/>
                </a:lnTo>
                <a:lnTo>
                  <a:pt x="2378797" y="105060"/>
                </a:lnTo>
                <a:lnTo>
                  <a:pt x="2340863" y="126492"/>
                </a:lnTo>
                <a:lnTo>
                  <a:pt x="2322218" y="169783"/>
                </a:lnTo>
                <a:lnTo>
                  <a:pt x="2321051" y="187452"/>
                </a:lnTo>
                <a:lnTo>
                  <a:pt x="2322194" y="204644"/>
                </a:lnTo>
                <a:lnTo>
                  <a:pt x="2339339" y="245364"/>
                </a:lnTo>
                <a:lnTo>
                  <a:pt x="2373844" y="265295"/>
                </a:lnTo>
                <a:lnTo>
                  <a:pt x="2388107" y="266700"/>
                </a:lnTo>
                <a:lnTo>
                  <a:pt x="2436875" y="266700"/>
                </a:lnTo>
                <a:lnTo>
                  <a:pt x="2436875" y="269748"/>
                </a:lnTo>
                <a:lnTo>
                  <a:pt x="2426041" y="274867"/>
                </a:lnTo>
                <a:lnTo>
                  <a:pt x="2414206" y="278701"/>
                </a:lnTo>
                <a:lnTo>
                  <a:pt x="2401514" y="281106"/>
                </a:lnTo>
                <a:lnTo>
                  <a:pt x="2388107" y="281939"/>
                </a:lnTo>
                <a:close/>
              </a:path>
              <a:path w="3668395" h="364489">
                <a:moveTo>
                  <a:pt x="2436875" y="115824"/>
                </a:moveTo>
                <a:lnTo>
                  <a:pt x="2427208" y="110061"/>
                </a:lnTo>
                <a:lnTo>
                  <a:pt x="2416682" y="106299"/>
                </a:lnTo>
                <a:lnTo>
                  <a:pt x="2405586" y="104251"/>
                </a:lnTo>
                <a:lnTo>
                  <a:pt x="2394204" y="103632"/>
                </a:lnTo>
                <a:lnTo>
                  <a:pt x="2436875" y="103632"/>
                </a:lnTo>
                <a:lnTo>
                  <a:pt x="2436875" y="115824"/>
                </a:lnTo>
                <a:close/>
              </a:path>
              <a:path w="3668395" h="364489">
                <a:moveTo>
                  <a:pt x="2436875" y="266700"/>
                </a:moveTo>
                <a:lnTo>
                  <a:pt x="2388107" y="266700"/>
                </a:lnTo>
                <a:lnTo>
                  <a:pt x="2401514" y="265818"/>
                </a:lnTo>
                <a:lnTo>
                  <a:pt x="2414206" y="263080"/>
                </a:lnTo>
                <a:lnTo>
                  <a:pt x="2426041" y="258341"/>
                </a:lnTo>
                <a:lnTo>
                  <a:pt x="2436875" y="251460"/>
                </a:lnTo>
                <a:lnTo>
                  <a:pt x="2436875" y="266700"/>
                </a:lnTo>
                <a:close/>
              </a:path>
              <a:path w="3668395" h="364489">
                <a:moveTo>
                  <a:pt x="523204" y="123444"/>
                </a:moveTo>
                <a:lnTo>
                  <a:pt x="510539" y="123444"/>
                </a:lnTo>
                <a:lnTo>
                  <a:pt x="521065" y="107680"/>
                </a:lnTo>
                <a:lnTo>
                  <a:pt x="534161" y="96774"/>
                </a:lnTo>
                <a:lnTo>
                  <a:pt x="549544" y="90439"/>
                </a:lnTo>
                <a:lnTo>
                  <a:pt x="566927" y="88392"/>
                </a:lnTo>
                <a:lnTo>
                  <a:pt x="576691" y="88987"/>
                </a:lnTo>
                <a:lnTo>
                  <a:pt x="585596" y="90868"/>
                </a:lnTo>
                <a:lnTo>
                  <a:pt x="593931" y="94178"/>
                </a:lnTo>
                <a:lnTo>
                  <a:pt x="601979" y="99060"/>
                </a:lnTo>
                <a:lnTo>
                  <a:pt x="606569" y="103632"/>
                </a:lnTo>
                <a:lnTo>
                  <a:pt x="562355" y="103632"/>
                </a:lnTo>
                <a:lnTo>
                  <a:pt x="551473" y="104775"/>
                </a:lnTo>
                <a:lnTo>
                  <a:pt x="541591" y="108203"/>
                </a:lnTo>
                <a:lnTo>
                  <a:pt x="532566" y="113918"/>
                </a:lnTo>
                <a:lnTo>
                  <a:pt x="524255" y="121920"/>
                </a:lnTo>
                <a:lnTo>
                  <a:pt x="523204" y="123444"/>
                </a:lnTo>
                <a:close/>
              </a:path>
              <a:path w="3668395" h="364489">
                <a:moveTo>
                  <a:pt x="636153" y="129540"/>
                </a:moveTo>
                <a:lnTo>
                  <a:pt x="620268" y="129540"/>
                </a:lnTo>
                <a:lnTo>
                  <a:pt x="625387" y="120705"/>
                </a:lnTo>
                <a:lnTo>
                  <a:pt x="654224" y="94178"/>
                </a:lnTo>
                <a:lnTo>
                  <a:pt x="681227" y="88392"/>
                </a:lnTo>
                <a:lnTo>
                  <a:pt x="707469" y="92987"/>
                </a:lnTo>
                <a:lnTo>
                  <a:pt x="722111" y="103632"/>
                </a:lnTo>
                <a:lnTo>
                  <a:pt x="679703" y="103632"/>
                </a:lnTo>
                <a:lnTo>
                  <a:pt x="668821" y="104775"/>
                </a:lnTo>
                <a:lnTo>
                  <a:pt x="658939" y="108203"/>
                </a:lnTo>
                <a:lnTo>
                  <a:pt x="649914" y="113918"/>
                </a:lnTo>
                <a:lnTo>
                  <a:pt x="641603" y="121920"/>
                </a:lnTo>
                <a:lnTo>
                  <a:pt x="636153" y="129540"/>
                </a:lnTo>
                <a:close/>
              </a:path>
              <a:path w="3668395" h="364489">
                <a:moveTo>
                  <a:pt x="509015" y="277368"/>
                </a:moveTo>
                <a:lnTo>
                  <a:pt x="492251" y="277368"/>
                </a:lnTo>
                <a:lnTo>
                  <a:pt x="492251" y="92964"/>
                </a:lnTo>
                <a:lnTo>
                  <a:pt x="509015" y="92964"/>
                </a:lnTo>
                <a:lnTo>
                  <a:pt x="509015" y="123444"/>
                </a:lnTo>
                <a:lnTo>
                  <a:pt x="523204" y="123444"/>
                </a:lnTo>
                <a:lnTo>
                  <a:pt x="517374" y="131897"/>
                </a:lnTo>
                <a:lnTo>
                  <a:pt x="512635" y="143446"/>
                </a:lnTo>
                <a:lnTo>
                  <a:pt x="509897" y="156424"/>
                </a:lnTo>
                <a:lnTo>
                  <a:pt x="509110" y="169164"/>
                </a:lnTo>
                <a:lnTo>
                  <a:pt x="509015" y="277368"/>
                </a:lnTo>
                <a:close/>
              </a:path>
              <a:path w="3668395" h="364489">
                <a:moveTo>
                  <a:pt x="624839" y="277368"/>
                </a:moveTo>
                <a:lnTo>
                  <a:pt x="609600" y="277368"/>
                </a:lnTo>
                <a:lnTo>
                  <a:pt x="609600" y="164592"/>
                </a:lnTo>
                <a:lnTo>
                  <a:pt x="606504" y="137707"/>
                </a:lnTo>
                <a:lnTo>
                  <a:pt x="597407" y="118681"/>
                </a:lnTo>
                <a:lnTo>
                  <a:pt x="582596" y="107370"/>
                </a:lnTo>
                <a:lnTo>
                  <a:pt x="562355" y="103632"/>
                </a:lnTo>
                <a:lnTo>
                  <a:pt x="606569" y="103632"/>
                </a:lnTo>
                <a:lnTo>
                  <a:pt x="608266" y="105322"/>
                </a:lnTo>
                <a:lnTo>
                  <a:pt x="613409" y="112585"/>
                </a:lnTo>
                <a:lnTo>
                  <a:pt x="617410" y="120705"/>
                </a:lnTo>
                <a:lnTo>
                  <a:pt x="620268" y="129540"/>
                </a:lnTo>
                <a:lnTo>
                  <a:pt x="636153" y="129540"/>
                </a:lnTo>
                <a:lnTo>
                  <a:pt x="634473" y="131897"/>
                </a:lnTo>
                <a:lnTo>
                  <a:pt x="629221" y="143256"/>
                </a:lnTo>
                <a:lnTo>
                  <a:pt x="625959" y="155781"/>
                </a:lnTo>
                <a:lnTo>
                  <a:pt x="624839" y="169164"/>
                </a:lnTo>
                <a:lnTo>
                  <a:pt x="624839" y="277368"/>
                </a:lnTo>
                <a:close/>
              </a:path>
              <a:path w="3668395" h="364489">
                <a:moveTo>
                  <a:pt x="742187" y="277368"/>
                </a:moveTo>
                <a:lnTo>
                  <a:pt x="725424" y="277368"/>
                </a:lnTo>
                <a:lnTo>
                  <a:pt x="725344" y="164592"/>
                </a:lnTo>
                <a:lnTo>
                  <a:pt x="724590" y="150137"/>
                </a:lnTo>
                <a:lnTo>
                  <a:pt x="707564" y="111347"/>
                </a:lnTo>
                <a:lnTo>
                  <a:pt x="679703" y="103632"/>
                </a:lnTo>
                <a:lnTo>
                  <a:pt x="722111" y="103632"/>
                </a:lnTo>
                <a:lnTo>
                  <a:pt x="726566" y="106870"/>
                </a:lnTo>
                <a:lnTo>
                  <a:pt x="738235" y="130182"/>
                </a:lnTo>
                <a:lnTo>
                  <a:pt x="742187" y="163068"/>
                </a:lnTo>
                <a:lnTo>
                  <a:pt x="742187" y="277368"/>
                </a:lnTo>
                <a:close/>
              </a:path>
              <a:path w="3668395" h="364489">
                <a:moveTo>
                  <a:pt x="30952" y="123444"/>
                </a:moveTo>
                <a:lnTo>
                  <a:pt x="18287" y="123444"/>
                </a:lnTo>
                <a:lnTo>
                  <a:pt x="28813" y="107680"/>
                </a:lnTo>
                <a:lnTo>
                  <a:pt x="41909" y="96774"/>
                </a:lnTo>
                <a:lnTo>
                  <a:pt x="57292" y="90439"/>
                </a:lnTo>
                <a:lnTo>
                  <a:pt x="74675" y="88392"/>
                </a:lnTo>
                <a:lnTo>
                  <a:pt x="84439" y="88987"/>
                </a:lnTo>
                <a:lnTo>
                  <a:pt x="93344" y="90868"/>
                </a:lnTo>
                <a:lnTo>
                  <a:pt x="101679" y="94178"/>
                </a:lnTo>
                <a:lnTo>
                  <a:pt x="109727" y="99060"/>
                </a:lnTo>
                <a:lnTo>
                  <a:pt x="114317" y="103632"/>
                </a:lnTo>
                <a:lnTo>
                  <a:pt x="70103" y="103632"/>
                </a:lnTo>
                <a:lnTo>
                  <a:pt x="59221" y="104775"/>
                </a:lnTo>
                <a:lnTo>
                  <a:pt x="49339" y="108203"/>
                </a:lnTo>
                <a:lnTo>
                  <a:pt x="40314" y="113918"/>
                </a:lnTo>
                <a:lnTo>
                  <a:pt x="32003" y="121920"/>
                </a:lnTo>
                <a:lnTo>
                  <a:pt x="30952" y="123444"/>
                </a:lnTo>
                <a:close/>
              </a:path>
              <a:path w="3668395" h="364489">
                <a:moveTo>
                  <a:pt x="143901" y="129540"/>
                </a:moveTo>
                <a:lnTo>
                  <a:pt x="128015" y="129540"/>
                </a:lnTo>
                <a:lnTo>
                  <a:pt x="133135" y="120705"/>
                </a:lnTo>
                <a:lnTo>
                  <a:pt x="161972" y="94178"/>
                </a:lnTo>
                <a:lnTo>
                  <a:pt x="188975" y="88392"/>
                </a:lnTo>
                <a:lnTo>
                  <a:pt x="215217" y="92987"/>
                </a:lnTo>
                <a:lnTo>
                  <a:pt x="229859" y="103632"/>
                </a:lnTo>
                <a:lnTo>
                  <a:pt x="187451" y="103632"/>
                </a:lnTo>
                <a:lnTo>
                  <a:pt x="176569" y="104775"/>
                </a:lnTo>
                <a:lnTo>
                  <a:pt x="166687" y="108203"/>
                </a:lnTo>
                <a:lnTo>
                  <a:pt x="157662" y="113918"/>
                </a:lnTo>
                <a:lnTo>
                  <a:pt x="149351" y="121920"/>
                </a:lnTo>
                <a:lnTo>
                  <a:pt x="143901" y="129540"/>
                </a:lnTo>
                <a:close/>
              </a:path>
              <a:path w="3668395" h="364489">
                <a:moveTo>
                  <a:pt x="16763" y="277368"/>
                </a:moveTo>
                <a:lnTo>
                  <a:pt x="0" y="277368"/>
                </a:lnTo>
                <a:lnTo>
                  <a:pt x="0" y="92964"/>
                </a:lnTo>
                <a:lnTo>
                  <a:pt x="16763" y="92964"/>
                </a:lnTo>
                <a:lnTo>
                  <a:pt x="16763" y="123444"/>
                </a:lnTo>
                <a:lnTo>
                  <a:pt x="30952" y="123444"/>
                </a:lnTo>
                <a:lnTo>
                  <a:pt x="25122" y="131897"/>
                </a:lnTo>
                <a:lnTo>
                  <a:pt x="20383" y="143446"/>
                </a:lnTo>
                <a:lnTo>
                  <a:pt x="17645" y="156424"/>
                </a:lnTo>
                <a:lnTo>
                  <a:pt x="16858" y="169164"/>
                </a:lnTo>
                <a:lnTo>
                  <a:pt x="16763" y="277368"/>
                </a:lnTo>
                <a:close/>
              </a:path>
              <a:path w="3668395" h="364489">
                <a:moveTo>
                  <a:pt x="132587" y="277368"/>
                </a:moveTo>
                <a:lnTo>
                  <a:pt x="117347" y="277368"/>
                </a:lnTo>
                <a:lnTo>
                  <a:pt x="117347" y="164592"/>
                </a:lnTo>
                <a:lnTo>
                  <a:pt x="114252" y="137707"/>
                </a:lnTo>
                <a:lnTo>
                  <a:pt x="105155" y="118681"/>
                </a:lnTo>
                <a:lnTo>
                  <a:pt x="90344" y="107370"/>
                </a:lnTo>
                <a:lnTo>
                  <a:pt x="70103" y="103632"/>
                </a:lnTo>
                <a:lnTo>
                  <a:pt x="114317" y="103632"/>
                </a:lnTo>
                <a:lnTo>
                  <a:pt x="116014" y="105322"/>
                </a:lnTo>
                <a:lnTo>
                  <a:pt x="121157" y="112585"/>
                </a:lnTo>
                <a:lnTo>
                  <a:pt x="125158" y="120705"/>
                </a:lnTo>
                <a:lnTo>
                  <a:pt x="128015" y="129540"/>
                </a:lnTo>
                <a:lnTo>
                  <a:pt x="143901" y="129540"/>
                </a:lnTo>
                <a:lnTo>
                  <a:pt x="142221" y="131897"/>
                </a:lnTo>
                <a:lnTo>
                  <a:pt x="136969" y="143256"/>
                </a:lnTo>
                <a:lnTo>
                  <a:pt x="133707" y="155781"/>
                </a:lnTo>
                <a:lnTo>
                  <a:pt x="132587" y="169164"/>
                </a:lnTo>
                <a:lnTo>
                  <a:pt x="132587" y="277368"/>
                </a:lnTo>
                <a:close/>
              </a:path>
              <a:path w="3668395" h="364489">
                <a:moveTo>
                  <a:pt x="249935" y="277368"/>
                </a:moveTo>
                <a:lnTo>
                  <a:pt x="233171" y="277368"/>
                </a:lnTo>
                <a:lnTo>
                  <a:pt x="233092" y="164592"/>
                </a:lnTo>
                <a:lnTo>
                  <a:pt x="232338" y="150137"/>
                </a:lnTo>
                <a:lnTo>
                  <a:pt x="215312" y="111347"/>
                </a:lnTo>
                <a:lnTo>
                  <a:pt x="187451" y="103632"/>
                </a:lnTo>
                <a:lnTo>
                  <a:pt x="229859" y="103632"/>
                </a:lnTo>
                <a:lnTo>
                  <a:pt x="234314" y="106870"/>
                </a:lnTo>
                <a:lnTo>
                  <a:pt x="245983" y="130182"/>
                </a:lnTo>
                <a:lnTo>
                  <a:pt x="249935" y="163068"/>
                </a:lnTo>
                <a:lnTo>
                  <a:pt x="249935" y="277368"/>
                </a:lnTo>
                <a:close/>
              </a:path>
              <a:path w="3668395" h="364489">
                <a:moveTo>
                  <a:pt x="3553968" y="277368"/>
                </a:moveTo>
                <a:lnTo>
                  <a:pt x="3537204" y="277368"/>
                </a:lnTo>
                <a:lnTo>
                  <a:pt x="3537204" y="3048"/>
                </a:lnTo>
                <a:lnTo>
                  <a:pt x="3553968" y="3048"/>
                </a:lnTo>
                <a:lnTo>
                  <a:pt x="3553968" y="179832"/>
                </a:lnTo>
                <a:lnTo>
                  <a:pt x="3573779" y="179832"/>
                </a:lnTo>
                <a:lnTo>
                  <a:pt x="3572255" y="181356"/>
                </a:lnTo>
                <a:lnTo>
                  <a:pt x="3576828" y="185928"/>
                </a:lnTo>
                <a:lnTo>
                  <a:pt x="3553968" y="185928"/>
                </a:lnTo>
                <a:lnTo>
                  <a:pt x="3553968" y="277368"/>
                </a:lnTo>
                <a:close/>
              </a:path>
              <a:path w="3668395" h="364489">
                <a:moveTo>
                  <a:pt x="3573779" y="179832"/>
                </a:moveTo>
                <a:lnTo>
                  <a:pt x="3555491" y="179832"/>
                </a:lnTo>
                <a:lnTo>
                  <a:pt x="3639311" y="92964"/>
                </a:lnTo>
                <a:lnTo>
                  <a:pt x="3660647" y="92964"/>
                </a:lnTo>
                <a:lnTo>
                  <a:pt x="3573779" y="179832"/>
                </a:lnTo>
                <a:close/>
              </a:path>
              <a:path w="3668395" h="364489">
                <a:moveTo>
                  <a:pt x="3668268" y="277368"/>
                </a:moveTo>
                <a:lnTo>
                  <a:pt x="3643883" y="277368"/>
                </a:lnTo>
                <a:lnTo>
                  <a:pt x="3555491" y="185928"/>
                </a:lnTo>
                <a:lnTo>
                  <a:pt x="3576828" y="185928"/>
                </a:lnTo>
                <a:lnTo>
                  <a:pt x="3668268" y="277368"/>
                </a:lnTo>
                <a:close/>
              </a:path>
              <a:path w="3668395" h="364489">
                <a:moveTo>
                  <a:pt x="2959607" y="277368"/>
                </a:moveTo>
                <a:lnTo>
                  <a:pt x="2942843" y="277368"/>
                </a:lnTo>
                <a:lnTo>
                  <a:pt x="2942843" y="3048"/>
                </a:lnTo>
                <a:lnTo>
                  <a:pt x="2959607" y="3048"/>
                </a:lnTo>
                <a:lnTo>
                  <a:pt x="2959607" y="124968"/>
                </a:lnTo>
                <a:lnTo>
                  <a:pt x="2975519" y="124968"/>
                </a:lnTo>
                <a:lnTo>
                  <a:pt x="2969894" y="132183"/>
                </a:lnTo>
                <a:lnTo>
                  <a:pt x="2964179" y="144589"/>
                </a:lnTo>
                <a:lnTo>
                  <a:pt x="2960750" y="158996"/>
                </a:lnTo>
                <a:lnTo>
                  <a:pt x="2959607" y="175260"/>
                </a:lnTo>
                <a:lnTo>
                  <a:pt x="2959607" y="277368"/>
                </a:lnTo>
                <a:close/>
              </a:path>
              <a:path w="3668395" h="364489">
                <a:moveTo>
                  <a:pt x="2975519" y="124968"/>
                </a:moveTo>
                <a:lnTo>
                  <a:pt x="2961131" y="124968"/>
                </a:lnTo>
                <a:lnTo>
                  <a:pt x="2972823" y="108966"/>
                </a:lnTo>
                <a:lnTo>
                  <a:pt x="2987230" y="97536"/>
                </a:lnTo>
                <a:lnTo>
                  <a:pt x="3004208" y="90678"/>
                </a:lnTo>
                <a:lnTo>
                  <a:pt x="3023615" y="88392"/>
                </a:lnTo>
                <a:lnTo>
                  <a:pt x="3038474" y="89535"/>
                </a:lnTo>
                <a:lnTo>
                  <a:pt x="3051047" y="92963"/>
                </a:lnTo>
                <a:lnTo>
                  <a:pt x="3061334" y="98678"/>
                </a:lnTo>
                <a:lnTo>
                  <a:pt x="3066287" y="103632"/>
                </a:lnTo>
                <a:lnTo>
                  <a:pt x="3020568" y="103632"/>
                </a:lnTo>
                <a:lnTo>
                  <a:pt x="3008542" y="104775"/>
                </a:lnTo>
                <a:lnTo>
                  <a:pt x="2997517" y="108203"/>
                </a:lnTo>
                <a:lnTo>
                  <a:pt x="2987349" y="113918"/>
                </a:lnTo>
                <a:lnTo>
                  <a:pt x="2977895" y="121920"/>
                </a:lnTo>
                <a:lnTo>
                  <a:pt x="2975519" y="124968"/>
                </a:lnTo>
                <a:close/>
              </a:path>
              <a:path w="3668395" h="364489">
                <a:moveTo>
                  <a:pt x="3086100" y="277368"/>
                </a:moveTo>
                <a:lnTo>
                  <a:pt x="3069335" y="277368"/>
                </a:lnTo>
                <a:lnTo>
                  <a:pt x="3069335" y="166115"/>
                </a:lnTo>
                <a:lnTo>
                  <a:pt x="3068502" y="151018"/>
                </a:lnTo>
                <a:lnTo>
                  <a:pt x="3050571" y="111990"/>
                </a:lnTo>
                <a:lnTo>
                  <a:pt x="3020568" y="103632"/>
                </a:lnTo>
                <a:lnTo>
                  <a:pt x="3066287" y="103632"/>
                </a:lnTo>
                <a:lnTo>
                  <a:pt x="3084980" y="145899"/>
                </a:lnTo>
                <a:lnTo>
                  <a:pt x="3086100" y="163068"/>
                </a:lnTo>
                <a:lnTo>
                  <a:pt x="3086100" y="277368"/>
                </a:lnTo>
                <a:close/>
              </a:path>
              <a:path w="3668395" h="364489">
                <a:moveTo>
                  <a:pt x="2497835" y="277368"/>
                </a:moveTo>
                <a:lnTo>
                  <a:pt x="2481071" y="277368"/>
                </a:lnTo>
                <a:lnTo>
                  <a:pt x="2481071" y="3048"/>
                </a:lnTo>
                <a:lnTo>
                  <a:pt x="2497835" y="3048"/>
                </a:lnTo>
                <a:lnTo>
                  <a:pt x="2497835" y="124968"/>
                </a:lnTo>
                <a:lnTo>
                  <a:pt x="2513747" y="124968"/>
                </a:lnTo>
                <a:lnTo>
                  <a:pt x="2508123" y="132183"/>
                </a:lnTo>
                <a:lnTo>
                  <a:pt x="2502407" y="144589"/>
                </a:lnTo>
                <a:lnTo>
                  <a:pt x="2498979" y="158996"/>
                </a:lnTo>
                <a:lnTo>
                  <a:pt x="2497835" y="175260"/>
                </a:lnTo>
                <a:lnTo>
                  <a:pt x="2497835" y="277368"/>
                </a:lnTo>
                <a:close/>
              </a:path>
              <a:path w="3668395" h="364489">
                <a:moveTo>
                  <a:pt x="2513747" y="124968"/>
                </a:moveTo>
                <a:lnTo>
                  <a:pt x="2499359" y="124968"/>
                </a:lnTo>
                <a:lnTo>
                  <a:pt x="2511051" y="108966"/>
                </a:lnTo>
                <a:lnTo>
                  <a:pt x="2525458" y="97536"/>
                </a:lnTo>
                <a:lnTo>
                  <a:pt x="2542436" y="90678"/>
                </a:lnTo>
                <a:lnTo>
                  <a:pt x="2561843" y="88392"/>
                </a:lnTo>
                <a:lnTo>
                  <a:pt x="2576703" y="89535"/>
                </a:lnTo>
                <a:lnTo>
                  <a:pt x="2589276" y="92963"/>
                </a:lnTo>
                <a:lnTo>
                  <a:pt x="2599562" y="98678"/>
                </a:lnTo>
                <a:lnTo>
                  <a:pt x="2604515" y="103632"/>
                </a:lnTo>
                <a:lnTo>
                  <a:pt x="2558795" y="103632"/>
                </a:lnTo>
                <a:lnTo>
                  <a:pt x="2546770" y="104775"/>
                </a:lnTo>
                <a:lnTo>
                  <a:pt x="2535745" y="108203"/>
                </a:lnTo>
                <a:lnTo>
                  <a:pt x="2525577" y="113918"/>
                </a:lnTo>
                <a:lnTo>
                  <a:pt x="2516124" y="121920"/>
                </a:lnTo>
                <a:lnTo>
                  <a:pt x="2513747" y="124968"/>
                </a:lnTo>
                <a:close/>
              </a:path>
              <a:path w="3668395" h="364489">
                <a:moveTo>
                  <a:pt x="2624328" y="277368"/>
                </a:moveTo>
                <a:lnTo>
                  <a:pt x="2607563" y="277368"/>
                </a:lnTo>
                <a:lnTo>
                  <a:pt x="2607563" y="166115"/>
                </a:lnTo>
                <a:lnTo>
                  <a:pt x="2606730" y="151018"/>
                </a:lnTo>
                <a:lnTo>
                  <a:pt x="2588799" y="111990"/>
                </a:lnTo>
                <a:lnTo>
                  <a:pt x="2558795" y="103632"/>
                </a:lnTo>
                <a:lnTo>
                  <a:pt x="2604515" y="103632"/>
                </a:lnTo>
                <a:lnTo>
                  <a:pt x="2623208" y="145899"/>
                </a:lnTo>
                <a:lnTo>
                  <a:pt x="2624328" y="163068"/>
                </a:lnTo>
                <a:lnTo>
                  <a:pt x="2624328" y="277368"/>
                </a:lnTo>
                <a:close/>
              </a:path>
              <a:path w="3668395" h="364489">
                <a:moveTo>
                  <a:pt x="1440179" y="92964"/>
                </a:moveTo>
                <a:lnTo>
                  <a:pt x="1423415" y="92964"/>
                </a:lnTo>
                <a:lnTo>
                  <a:pt x="1423415" y="60960"/>
                </a:lnTo>
                <a:lnTo>
                  <a:pt x="1437131" y="15240"/>
                </a:lnTo>
                <a:lnTo>
                  <a:pt x="1475231" y="0"/>
                </a:lnTo>
                <a:lnTo>
                  <a:pt x="1482851" y="0"/>
                </a:lnTo>
                <a:lnTo>
                  <a:pt x="1488947" y="1524"/>
                </a:lnTo>
                <a:lnTo>
                  <a:pt x="1493519" y="4572"/>
                </a:lnTo>
                <a:lnTo>
                  <a:pt x="1493519" y="15240"/>
                </a:lnTo>
                <a:lnTo>
                  <a:pt x="1473707" y="15240"/>
                </a:lnTo>
                <a:lnTo>
                  <a:pt x="1458825" y="18097"/>
                </a:lnTo>
                <a:lnTo>
                  <a:pt x="1448371" y="26670"/>
                </a:lnTo>
                <a:lnTo>
                  <a:pt x="1442204" y="40957"/>
                </a:lnTo>
                <a:lnTo>
                  <a:pt x="1440179" y="60960"/>
                </a:lnTo>
                <a:lnTo>
                  <a:pt x="1440179" y="92964"/>
                </a:lnTo>
                <a:close/>
              </a:path>
              <a:path w="3668395" h="364489">
                <a:moveTo>
                  <a:pt x="1493519" y="21336"/>
                </a:moveTo>
                <a:lnTo>
                  <a:pt x="1490471" y="16764"/>
                </a:lnTo>
                <a:lnTo>
                  <a:pt x="1482851" y="15240"/>
                </a:lnTo>
                <a:lnTo>
                  <a:pt x="1493519" y="15240"/>
                </a:lnTo>
                <a:lnTo>
                  <a:pt x="1493519" y="21336"/>
                </a:lnTo>
                <a:close/>
              </a:path>
              <a:path w="3668395" h="364489">
                <a:moveTo>
                  <a:pt x="1488947" y="108204"/>
                </a:moveTo>
                <a:lnTo>
                  <a:pt x="1389887" y="108204"/>
                </a:lnTo>
                <a:lnTo>
                  <a:pt x="1389887" y="92964"/>
                </a:lnTo>
                <a:lnTo>
                  <a:pt x="1488947" y="92964"/>
                </a:lnTo>
                <a:lnTo>
                  <a:pt x="1488947" y="108204"/>
                </a:lnTo>
                <a:close/>
              </a:path>
              <a:path w="3668395" h="364489">
                <a:moveTo>
                  <a:pt x="1440179" y="277368"/>
                </a:moveTo>
                <a:lnTo>
                  <a:pt x="1423415" y="277368"/>
                </a:lnTo>
                <a:lnTo>
                  <a:pt x="1423415" y="108204"/>
                </a:lnTo>
                <a:lnTo>
                  <a:pt x="1440179" y="108204"/>
                </a:lnTo>
                <a:lnTo>
                  <a:pt x="1440179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811" y="522732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4944" y="5109971"/>
            <a:ext cx="3829812" cy="278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76571" y="5276088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27447" y="5195315"/>
            <a:ext cx="1283335" cy="276225"/>
          </a:xfrm>
          <a:custGeom>
            <a:avLst/>
            <a:gdLst/>
            <a:ahLst/>
            <a:cxnLst/>
            <a:rect l="l" t="t" r="r" b="b"/>
            <a:pathLst>
              <a:path w="1283335" h="276225">
                <a:moveTo>
                  <a:pt x="870203" y="193547"/>
                </a:moveTo>
                <a:lnTo>
                  <a:pt x="818768" y="178760"/>
                </a:lnTo>
                <a:lnTo>
                  <a:pt x="788288" y="136588"/>
                </a:lnTo>
                <a:lnTo>
                  <a:pt x="781811" y="97535"/>
                </a:lnTo>
                <a:lnTo>
                  <a:pt x="783502" y="75842"/>
                </a:lnTo>
                <a:lnTo>
                  <a:pt x="796599" y="39885"/>
                </a:lnTo>
                <a:lnTo>
                  <a:pt x="835723" y="6096"/>
                </a:lnTo>
                <a:lnTo>
                  <a:pt x="871727" y="0"/>
                </a:lnTo>
                <a:lnTo>
                  <a:pt x="890920" y="1476"/>
                </a:lnTo>
                <a:lnTo>
                  <a:pt x="907542" y="6096"/>
                </a:lnTo>
                <a:lnTo>
                  <a:pt x="921877" y="14144"/>
                </a:lnTo>
                <a:lnTo>
                  <a:pt x="923025" y="15239"/>
                </a:lnTo>
                <a:lnTo>
                  <a:pt x="871727" y="15239"/>
                </a:lnTo>
                <a:lnTo>
                  <a:pt x="856345" y="16430"/>
                </a:lnTo>
                <a:lnTo>
                  <a:pt x="819911" y="36575"/>
                </a:lnTo>
                <a:lnTo>
                  <a:pt x="801266" y="79224"/>
                </a:lnTo>
                <a:lnTo>
                  <a:pt x="800100" y="97535"/>
                </a:lnTo>
                <a:lnTo>
                  <a:pt x="801242" y="114966"/>
                </a:lnTo>
                <a:lnTo>
                  <a:pt x="818388" y="156971"/>
                </a:lnTo>
                <a:lnTo>
                  <a:pt x="855035" y="176903"/>
                </a:lnTo>
                <a:lnTo>
                  <a:pt x="870203" y="178307"/>
                </a:lnTo>
                <a:lnTo>
                  <a:pt x="922150" y="178307"/>
                </a:lnTo>
                <a:lnTo>
                  <a:pt x="921638" y="178760"/>
                </a:lnTo>
                <a:lnTo>
                  <a:pt x="906779" y="186880"/>
                </a:lnTo>
                <a:lnTo>
                  <a:pt x="889634" y="191857"/>
                </a:lnTo>
                <a:lnTo>
                  <a:pt x="870203" y="193547"/>
                </a:lnTo>
                <a:close/>
              </a:path>
              <a:path w="1283335" h="276225">
                <a:moveTo>
                  <a:pt x="922150" y="178307"/>
                </a:moveTo>
                <a:lnTo>
                  <a:pt x="870203" y="178307"/>
                </a:lnTo>
                <a:lnTo>
                  <a:pt x="886229" y="176903"/>
                </a:lnTo>
                <a:lnTo>
                  <a:pt x="900112" y="172783"/>
                </a:lnTo>
                <a:lnTo>
                  <a:pt x="930020" y="144660"/>
                </a:lnTo>
                <a:lnTo>
                  <a:pt x="940307" y="96011"/>
                </a:lnTo>
                <a:lnTo>
                  <a:pt x="939164" y="77724"/>
                </a:lnTo>
                <a:lnTo>
                  <a:pt x="922020" y="36575"/>
                </a:lnTo>
                <a:lnTo>
                  <a:pt x="886872" y="16430"/>
                </a:lnTo>
                <a:lnTo>
                  <a:pt x="871727" y="15239"/>
                </a:lnTo>
                <a:lnTo>
                  <a:pt x="923025" y="15239"/>
                </a:lnTo>
                <a:lnTo>
                  <a:pt x="951356" y="56578"/>
                </a:lnTo>
                <a:lnTo>
                  <a:pt x="957071" y="97535"/>
                </a:lnTo>
                <a:lnTo>
                  <a:pt x="955643" y="118133"/>
                </a:lnTo>
                <a:lnTo>
                  <a:pt x="951356" y="136588"/>
                </a:lnTo>
                <a:lnTo>
                  <a:pt x="944213" y="153042"/>
                </a:lnTo>
                <a:lnTo>
                  <a:pt x="934211" y="167639"/>
                </a:lnTo>
                <a:lnTo>
                  <a:pt x="922150" y="178307"/>
                </a:lnTo>
                <a:close/>
              </a:path>
              <a:path w="1283335" h="276225">
                <a:moveTo>
                  <a:pt x="371855" y="193547"/>
                </a:moveTo>
                <a:lnTo>
                  <a:pt x="325993" y="178760"/>
                </a:lnTo>
                <a:lnTo>
                  <a:pt x="296798" y="136969"/>
                </a:lnTo>
                <a:lnTo>
                  <a:pt x="291083" y="96011"/>
                </a:lnTo>
                <a:lnTo>
                  <a:pt x="292750" y="76295"/>
                </a:lnTo>
                <a:lnTo>
                  <a:pt x="315468" y="27431"/>
                </a:lnTo>
                <a:lnTo>
                  <a:pt x="357473" y="1714"/>
                </a:lnTo>
                <a:lnTo>
                  <a:pt x="374903" y="0"/>
                </a:lnTo>
                <a:lnTo>
                  <a:pt x="391167" y="1452"/>
                </a:lnTo>
                <a:lnTo>
                  <a:pt x="405574" y="5905"/>
                </a:lnTo>
                <a:lnTo>
                  <a:pt x="417980" y="13501"/>
                </a:lnTo>
                <a:lnTo>
                  <a:pt x="419620" y="15239"/>
                </a:lnTo>
                <a:lnTo>
                  <a:pt x="373379" y="15239"/>
                </a:lnTo>
                <a:lnTo>
                  <a:pt x="361354" y="16144"/>
                </a:lnTo>
                <a:lnTo>
                  <a:pt x="323302" y="42005"/>
                </a:lnTo>
                <a:lnTo>
                  <a:pt x="309371" y="82296"/>
                </a:lnTo>
                <a:lnTo>
                  <a:pt x="446089" y="82296"/>
                </a:lnTo>
                <a:lnTo>
                  <a:pt x="446532" y="89915"/>
                </a:lnTo>
                <a:lnTo>
                  <a:pt x="446532" y="97535"/>
                </a:lnTo>
                <a:lnTo>
                  <a:pt x="309371" y="97535"/>
                </a:lnTo>
                <a:lnTo>
                  <a:pt x="310491" y="115824"/>
                </a:lnTo>
                <a:lnTo>
                  <a:pt x="326135" y="156971"/>
                </a:lnTo>
                <a:lnTo>
                  <a:pt x="360640" y="176903"/>
                </a:lnTo>
                <a:lnTo>
                  <a:pt x="374903" y="178307"/>
                </a:lnTo>
                <a:lnTo>
                  <a:pt x="428068" y="178307"/>
                </a:lnTo>
                <a:lnTo>
                  <a:pt x="420719" y="182618"/>
                </a:lnTo>
                <a:lnTo>
                  <a:pt x="405002" y="188785"/>
                </a:lnTo>
                <a:lnTo>
                  <a:pt x="388715" y="192381"/>
                </a:lnTo>
                <a:lnTo>
                  <a:pt x="371855" y="193547"/>
                </a:lnTo>
                <a:close/>
              </a:path>
              <a:path w="1283335" h="276225">
                <a:moveTo>
                  <a:pt x="446089" y="82296"/>
                </a:moveTo>
                <a:lnTo>
                  <a:pt x="428243" y="82296"/>
                </a:lnTo>
                <a:lnTo>
                  <a:pt x="427362" y="67151"/>
                </a:lnTo>
                <a:lnTo>
                  <a:pt x="424624" y="53721"/>
                </a:lnTo>
                <a:lnTo>
                  <a:pt x="396049" y="19621"/>
                </a:lnTo>
                <a:lnTo>
                  <a:pt x="373379" y="15239"/>
                </a:lnTo>
                <a:lnTo>
                  <a:pt x="419620" y="15239"/>
                </a:lnTo>
                <a:lnTo>
                  <a:pt x="428243" y="24383"/>
                </a:lnTo>
                <a:lnTo>
                  <a:pt x="436245" y="37195"/>
                </a:lnTo>
                <a:lnTo>
                  <a:pt x="441960" y="52577"/>
                </a:lnTo>
                <a:lnTo>
                  <a:pt x="445389" y="70246"/>
                </a:lnTo>
                <a:lnTo>
                  <a:pt x="446089" y="82296"/>
                </a:lnTo>
                <a:close/>
              </a:path>
              <a:path w="1283335" h="276225">
                <a:moveTo>
                  <a:pt x="428068" y="178307"/>
                </a:moveTo>
                <a:lnTo>
                  <a:pt x="374903" y="178307"/>
                </a:lnTo>
                <a:lnTo>
                  <a:pt x="390644" y="176879"/>
                </a:lnTo>
                <a:lnTo>
                  <a:pt x="405955" y="172592"/>
                </a:lnTo>
                <a:lnTo>
                  <a:pt x="420981" y="165449"/>
                </a:lnTo>
                <a:lnTo>
                  <a:pt x="435864" y="155447"/>
                </a:lnTo>
                <a:lnTo>
                  <a:pt x="435864" y="173735"/>
                </a:lnTo>
                <a:lnTo>
                  <a:pt x="428068" y="178307"/>
                </a:lnTo>
                <a:close/>
              </a:path>
              <a:path w="1283335" h="276225">
                <a:moveTo>
                  <a:pt x="1175004" y="259079"/>
                </a:moveTo>
                <a:lnTo>
                  <a:pt x="1139952" y="259079"/>
                </a:lnTo>
                <a:lnTo>
                  <a:pt x="1150572" y="257317"/>
                </a:lnTo>
                <a:lnTo>
                  <a:pt x="1159764" y="251840"/>
                </a:lnTo>
                <a:lnTo>
                  <a:pt x="1167812" y="242363"/>
                </a:lnTo>
                <a:lnTo>
                  <a:pt x="1175003" y="228600"/>
                </a:lnTo>
                <a:lnTo>
                  <a:pt x="1191768" y="187451"/>
                </a:lnTo>
                <a:lnTo>
                  <a:pt x="1121664" y="4571"/>
                </a:lnTo>
                <a:lnTo>
                  <a:pt x="1139952" y="4571"/>
                </a:lnTo>
                <a:lnTo>
                  <a:pt x="1196339" y="155447"/>
                </a:lnTo>
                <a:lnTo>
                  <a:pt x="1197864" y="158496"/>
                </a:lnTo>
                <a:lnTo>
                  <a:pt x="1197864" y="160019"/>
                </a:lnTo>
                <a:lnTo>
                  <a:pt x="1199388" y="161543"/>
                </a:lnTo>
                <a:lnTo>
                  <a:pt x="1199388" y="166115"/>
                </a:lnTo>
                <a:lnTo>
                  <a:pt x="1200911" y="167639"/>
                </a:lnTo>
                <a:lnTo>
                  <a:pt x="1217310" y="167639"/>
                </a:lnTo>
                <a:lnTo>
                  <a:pt x="1193292" y="227075"/>
                </a:lnTo>
                <a:lnTo>
                  <a:pt x="1188434" y="238791"/>
                </a:lnTo>
                <a:lnTo>
                  <a:pt x="1183005" y="248793"/>
                </a:lnTo>
                <a:lnTo>
                  <a:pt x="1177004" y="257079"/>
                </a:lnTo>
                <a:lnTo>
                  <a:pt x="1175004" y="259079"/>
                </a:lnTo>
                <a:close/>
              </a:path>
              <a:path w="1283335" h="276225">
                <a:moveTo>
                  <a:pt x="1217310" y="167639"/>
                </a:moveTo>
                <a:lnTo>
                  <a:pt x="1200911" y="167639"/>
                </a:lnTo>
                <a:lnTo>
                  <a:pt x="1205483" y="155447"/>
                </a:lnTo>
                <a:lnTo>
                  <a:pt x="1264920" y="4571"/>
                </a:lnTo>
                <a:lnTo>
                  <a:pt x="1283207" y="4571"/>
                </a:lnTo>
                <a:lnTo>
                  <a:pt x="1217310" y="167639"/>
                </a:lnTo>
                <a:close/>
              </a:path>
              <a:path w="1283335" h="276225">
                <a:moveTo>
                  <a:pt x="1138427" y="275843"/>
                </a:moveTo>
                <a:lnTo>
                  <a:pt x="1129283" y="275843"/>
                </a:lnTo>
                <a:lnTo>
                  <a:pt x="1124711" y="274319"/>
                </a:lnTo>
                <a:lnTo>
                  <a:pt x="1124711" y="257555"/>
                </a:lnTo>
                <a:lnTo>
                  <a:pt x="1129283" y="259079"/>
                </a:lnTo>
                <a:lnTo>
                  <a:pt x="1175004" y="259079"/>
                </a:lnTo>
                <a:lnTo>
                  <a:pt x="1170432" y="263651"/>
                </a:lnTo>
                <a:lnTo>
                  <a:pt x="1164145" y="269414"/>
                </a:lnTo>
                <a:lnTo>
                  <a:pt x="1156715" y="273176"/>
                </a:lnTo>
                <a:lnTo>
                  <a:pt x="1148143" y="275224"/>
                </a:lnTo>
                <a:lnTo>
                  <a:pt x="1138427" y="275843"/>
                </a:lnTo>
                <a:close/>
              </a:path>
              <a:path w="1283335" h="276225">
                <a:moveTo>
                  <a:pt x="1030625" y="45719"/>
                </a:moveTo>
                <a:lnTo>
                  <a:pt x="1019555" y="45719"/>
                </a:lnTo>
                <a:lnTo>
                  <a:pt x="1023532" y="35123"/>
                </a:lnTo>
                <a:lnTo>
                  <a:pt x="1055560" y="3238"/>
                </a:lnTo>
                <a:lnTo>
                  <a:pt x="1071371" y="0"/>
                </a:lnTo>
                <a:lnTo>
                  <a:pt x="1078992" y="0"/>
                </a:lnTo>
                <a:lnTo>
                  <a:pt x="1091183" y="3047"/>
                </a:lnTo>
                <a:lnTo>
                  <a:pt x="1091183" y="15239"/>
                </a:lnTo>
                <a:lnTo>
                  <a:pt x="1071371" y="15239"/>
                </a:lnTo>
                <a:lnTo>
                  <a:pt x="1060513" y="16668"/>
                </a:lnTo>
                <a:lnTo>
                  <a:pt x="1050798" y="20954"/>
                </a:lnTo>
                <a:lnTo>
                  <a:pt x="1042225" y="28098"/>
                </a:lnTo>
                <a:lnTo>
                  <a:pt x="1034796" y="38100"/>
                </a:lnTo>
                <a:lnTo>
                  <a:pt x="1030625" y="45719"/>
                </a:lnTo>
                <a:close/>
              </a:path>
              <a:path w="1283335" h="276225">
                <a:moveTo>
                  <a:pt x="1019555" y="188975"/>
                </a:moveTo>
                <a:lnTo>
                  <a:pt x="1002792" y="188975"/>
                </a:lnTo>
                <a:lnTo>
                  <a:pt x="1002792" y="4571"/>
                </a:lnTo>
                <a:lnTo>
                  <a:pt x="1019555" y="4571"/>
                </a:lnTo>
                <a:lnTo>
                  <a:pt x="1019555" y="45719"/>
                </a:lnTo>
                <a:lnTo>
                  <a:pt x="1030625" y="45719"/>
                </a:lnTo>
                <a:lnTo>
                  <a:pt x="1027914" y="50672"/>
                </a:lnTo>
                <a:lnTo>
                  <a:pt x="1023175" y="65531"/>
                </a:lnTo>
                <a:lnTo>
                  <a:pt x="1020437" y="82676"/>
                </a:lnTo>
                <a:lnTo>
                  <a:pt x="1019555" y="102107"/>
                </a:lnTo>
                <a:lnTo>
                  <a:pt x="1019555" y="188975"/>
                </a:lnTo>
                <a:close/>
              </a:path>
              <a:path w="1283335" h="276225">
                <a:moveTo>
                  <a:pt x="1091183" y="21335"/>
                </a:moveTo>
                <a:lnTo>
                  <a:pt x="1085088" y="16763"/>
                </a:lnTo>
                <a:lnTo>
                  <a:pt x="1078992" y="15239"/>
                </a:lnTo>
                <a:lnTo>
                  <a:pt x="1091183" y="15239"/>
                </a:lnTo>
                <a:lnTo>
                  <a:pt x="1091183" y="21335"/>
                </a:lnTo>
                <a:close/>
              </a:path>
              <a:path w="1283335" h="276225">
                <a:moveTo>
                  <a:pt x="523204" y="35051"/>
                </a:moveTo>
                <a:lnTo>
                  <a:pt x="510539" y="35051"/>
                </a:lnTo>
                <a:lnTo>
                  <a:pt x="521065" y="19288"/>
                </a:lnTo>
                <a:lnTo>
                  <a:pt x="534161" y="8381"/>
                </a:lnTo>
                <a:lnTo>
                  <a:pt x="549544" y="2047"/>
                </a:lnTo>
                <a:lnTo>
                  <a:pt x="566927" y="0"/>
                </a:lnTo>
                <a:lnTo>
                  <a:pt x="576691" y="595"/>
                </a:lnTo>
                <a:lnTo>
                  <a:pt x="585597" y="2476"/>
                </a:lnTo>
                <a:lnTo>
                  <a:pt x="593931" y="5786"/>
                </a:lnTo>
                <a:lnTo>
                  <a:pt x="601979" y="10667"/>
                </a:lnTo>
                <a:lnTo>
                  <a:pt x="606569" y="15239"/>
                </a:lnTo>
                <a:lnTo>
                  <a:pt x="562355" y="15239"/>
                </a:lnTo>
                <a:lnTo>
                  <a:pt x="551473" y="16382"/>
                </a:lnTo>
                <a:lnTo>
                  <a:pt x="541591" y="19811"/>
                </a:lnTo>
                <a:lnTo>
                  <a:pt x="532566" y="25526"/>
                </a:lnTo>
                <a:lnTo>
                  <a:pt x="524255" y="33527"/>
                </a:lnTo>
                <a:lnTo>
                  <a:pt x="523204" y="35051"/>
                </a:lnTo>
                <a:close/>
              </a:path>
              <a:path w="1283335" h="276225">
                <a:moveTo>
                  <a:pt x="636153" y="41147"/>
                </a:moveTo>
                <a:lnTo>
                  <a:pt x="620268" y="41147"/>
                </a:lnTo>
                <a:lnTo>
                  <a:pt x="625387" y="32313"/>
                </a:lnTo>
                <a:lnTo>
                  <a:pt x="654224" y="5786"/>
                </a:lnTo>
                <a:lnTo>
                  <a:pt x="681227" y="0"/>
                </a:lnTo>
                <a:lnTo>
                  <a:pt x="707469" y="4595"/>
                </a:lnTo>
                <a:lnTo>
                  <a:pt x="722111" y="15239"/>
                </a:lnTo>
                <a:lnTo>
                  <a:pt x="679703" y="15239"/>
                </a:lnTo>
                <a:lnTo>
                  <a:pt x="668821" y="16382"/>
                </a:lnTo>
                <a:lnTo>
                  <a:pt x="658939" y="19811"/>
                </a:lnTo>
                <a:lnTo>
                  <a:pt x="649914" y="25526"/>
                </a:lnTo>
                <a:lnTo>
                  <a:pt x="641603" y="33527"/>
                </a:lnTo>
                <a:lnTo>
                  <a:pt x="636153" y="41147"/>
                </a:lnTo>
                <a:close/>
              </a:path>
              <a:path w="1283335" h="276225">
                <a:moveTo>
                  <a:pt x="509015" y="188975"/>
                </a:moveTo>
                <a:lnTo>
                  <a:pt x="492251" y="188975"/>
                </a:lnTo>
                <a:lnTo>
                  <a:pt x="492251" y="4571"/>
                </a:lnTo>
                <a:lnTo>
                  <a:pt x="509015" y="4571"/>
                </a:lnTo>
                <a:lnTo>
                  <a:pt x="509015" y="35051"/>
                </a:lnTo>
                <a:lnTo>
                  <a:pt x="523204" y="35051"/>
                </a:lnTo>
                <a:lnTo>
                  <a:pt x="517374" y="43505"/>
                </a:lnTo>
                <a:lnTo>
                  <a:pt x="512635" y="55054"/>
                </a:lnTo>
                <a:lnTo>
                  <a:pt x="509897" y="68032"/>
                </a:lnTo>
                <a:lnTo>
                  <a:pt x="509110" y="80771"/>
                </a:lnTo>
                <a:lnTo>
                  <a:pt x="509015" y="188975"/>
                </a:lnTo>
                <a:close/>
              </a:path>
              <a:path w="1283335" h="276225">
                <a:moveTo>
                  <a:pt x="624839" y="188975"/>
                </a:moveTo>
                <a:lnTo>
                  <a:pt x="609600" y="188975"/>
                </a:lnTo>
                <a:lnTo>
                  <a:pt x="609600" y="76200"/>
                </a:lnTo>
                <a:lnTo>
                  <a:pt x="606504" y="49315"/>
                </a:lnTo>
                <a:lnTo>
                  <a:pt x="597407" y="30289"/>
                </a:lnTo>
                <a:lnTo>
                  <a:pt x="582596" y="18978"/>
                </a:lnTo>
                <a:lnTo>
                  <a:pt x="562355" y="15239"/>
                </a:lnTo>
                <a:lnTo>
                  <a:pt x="606569" y="15239"/>
                </a:lnTo>
                <a:lnTo>
                  <a:pt x="608266" y="16930"/>
                </a:lnTo>
                <a:lnTo>
                  <a:pt x="613410" y="24193"/>
                </a:lnTo>
                <a:lnTo>
                  <a:pt x="617410" y="32313"/>
                </a:lnTo>
                <a:lnTo>
                  <a:pt x="620268" y="41147"/>
                </a:lnTo>
                <a:lnTo>
                  <a:pt x="636153" y="41147"/>
                </a:lnTo>
                <a:lnTo>
                  <a:pt x="634473" y="43505"/>
                </a:lnTo>
                <a:lnTo>
                  <a:pt x="629221" y="54863"/>
                </a:lnTo>
                <a:lnTo>
                  <a:pt x="625959" y="67389"/>
                </a:lnTo>
                <a:lnTo>
                  <a:pt x="624839" y="80771"/>
                </a:lnTo>
                <a:lnTo>
                  <a:pt x="624839" y="188975"/>
                </a:lnTo>
                <a:close/>
              </a:path>
              <a:path w="1283335" h="276225">
                <a:moveTo>
                  <a:pt x="742188" y="188975"/>
                </a:moveTo>
                <a:lnTo>
                  <a:pt x="725424" y="188975"/>
                </a:lnTo>
                <a:lnTo>
                  <a:pt x="725344" y="76200"/>
                </a:lnTo>
                <a:lnTo>
                  <a:pt x="724590" y="61745"/>
                </a:lnTo>
                <a:lnTo>
                  <a:pt x="707564" y="22955"/>
                </a:lnTo>
                <a:lnTo>
                  <a:pt x="679703" y="15239"/>
                </a:lnTo>
                <a:lnTo>
                  <a:pt x="722111" y="15239"/>
                </a:lnTo>
                <a:lnTo>
                  <a:pt x="726567" y="18478"/>
                </a:lnTo>
                <a:lnTo>
                  <a:pt x="738235" y="41790"/>
                </a:lnTo>
                <a:lnTo>
                  <a:pt x="742188" y="74675"/>
                </a:lnTo>
                <a:lnTo>
                  <a:pt x="742188" y="188975"/>
                </a:lnTo>
                <a:close/>
              </a:path>
              <a:path w="1283335" h="276225">
                <a:moveTo>
                  <a:pt x="30952" y="35051"/>
                </a:moveTo>
                <a:lnTo>
                  <a:pt x="18287" y="35051"/>
                </a:lnTo>
                <a:lnTo>
                  <a:pt x="28813" y="19288"/>
                </a:lnTo>
                <a:lnTo>
                  <a:pt x="41910" y="8381"/>
                </a:lnTo>
                <a:lnTo>
                  <a:pt x="57292" y="2047"/>
                </a:lnTo>
                <a:lnTo>
                  <a:pt x="74675" y="0"/>
                </a:lnTo>
                <a:lnTo>
                  <a:pt x="84439" y="595"/>
                </a:lnTo>
                <a:lnTo>
                  <a:pt x="93345" y="2476"/>
                </a:lnTo>
                <a:lnTo>
                  <a:pt x="101679" y="5786"/>
                </a:lnTo>
                <a:lnTo>
                  <a:pt x="109727" y="10667"/>
                </a:lnTo>
                <a:lnTo>
                  <a:pt x="114317" y="15239"/>
                </a:lnTo>
                <a:lnTo>
                  <a:pt x="70103" y="15239"/>
                </a:lnTo>
                <a:lnTo>
                  <a:pt x="59221" y="16382"/>
                </a:lnTo>
                <a:lnTo>
                  <a:pt x="49339" y="19811"/>
                </a:lnTo>
                <a:lnTo>
                  <a:pt x="40314" y="25526"/>
                </a:lnTo>
                <a:lnTo>
                  <a:pt x="32003" y="33527"/>
                </a:lnTo>
                <a:lnTo>
                  <a:pt x="30952" y="35051"/>
                </a:lnTo>
                <a:close/>
              </a:path>
              <a:path w="1283335" h="276225">
                <a:moveTo>
                  <a:pt x="143901" y="41147"/>
                </a:moveTo>
                <a:lnTo>
                  <a:pt x="128015" y="41147"/>
                </a:lnTo>
                <a:lnTo>
                  <a:pt x="133135" y="32313"/>
                </a:lnTo>
                <a:lnTo>
                  <a:pt x="161972" y="5786"/>
                </a:lnTo>
                <a:lnTo>
                  <a:pt x="188975" y="0"/>
                </a:lnTo>
                <a:lnTo>
                  <a:pt x="215217" y="4595"/>
                </a:lnTo>
                <a:lnTo>
                  <a:pt x="229859" y="15239"/>
                </a:lnTo>
                <a:lnTo>
                  <a:pt x="187451" y="15239"/>
                </a:lnTo>
                <a:lnTo>
                  <a:pt x="176569" y="16382"/>
                </a:lnTo>
                <a:lnTo>
                  <a:pt x="166687" y="19811"/>
                </a:lnTo>
                <a:lnTo>
                  <a:pt x="157662" y="25526"/>
                </a:lnTo>
                <a:lnTo>
                  <a:pt x="149351" y="33527"/>
                </a:lnTo>
                <a:lnTo>
                  <a:pt x="143901" y="41147"/>
                </a:lnTo>
                <a:close/>
              </a:path>
              <a:path w="1283335" h="276225">
                <a:moveTo>
                  <a:pt x="16763" y="188975"/>
                </a:moveTo>
                <a:lnTo>
                  <a:pt x="0" y="188975"/>
                </a:lnTo>
                <a:lnTo>
                  <a:pt x="0" y="4571"/>
                </a:lnTo>
                <a:lnTo>
                  <a:pt x="16763" y="4571"/>
                </a:lnTo>
                <a:lnTo>
                  <a:pt x="16763" y="35051"/>
                </a:lnTo>
                <a:lnTo>
                  <a:pt x="30952" y="35051"/>
                </a:lnTo>
                <a:lnTo>
                  <a:pt x="25122" y="43505"/>
                </a:lnTo>
                <a:lnTo>
                  <a:pt x="20383" y="55054"/>
                </a:lnTo>
                <a:lnTo>
                  <a:pt x="17645" y="68032"/>
                </a:lnTo>
                <a:lnTo>
                  <a:pt x="16858" y="80771"/>
                </a:lnTo>
                <a:lnTo>
                  <a:pt x="16763" y="188975"/>
                </a:lnTo>
                <a:close/>
              </a:path>
              <a:path w="1283335" h="276225">
                <a:moveTo>
                  <a:pt x="132587" y="188975"/>
                </a:moveTo>
                <a:lnTo>
                  <a:pt x="117348" y="188975"/>
                </a:lnTo>
                <a:lnTo>
                  <a:pt x="117348" y="76200"/>
                </a:lnTo>
                <a:lnTo>
                  <a:pt x="114252" y="49315"/>
                </a:lnTo>
                <a:lnTo>
                  <a:pt x="105155" y="30289"/>
                </a:lnTo>
                <a:lnTo>
                  <a:pt x="90344" y="18978"/>
                </a:lnTo>
                <a:lnTo>
                  <a:pt x="70103" y="15239"/>
                </a:lnTo>
                <a:lnTo>
                  <a:pt x="114317" y="15239"/>
                </a:lnTo>
                <a:lnTo>
                  <a:pt x="116014" y="16930"/>
                </a:lnTo>
                <a:lnTo>
                  <a:pt x="121157" y="24193"/>
                </a:lnTo>
                <a:lnTo>
                  <a:pt x="125158" y="32313"/>
                </a:lnTo>
                <a:lnTo>
                  <a:pt x="128015" y="41147"/>
                </a:lnTo>
                <a:lnTo>
                  <a:pt x="143901" y="41147"/>
                </a:lnTo>
                <a:lnTo>
                  <a:pt x="142221" y="43505"/>
                </a:lnTo>
                <a:lnTo>
                  <a:pt x="136969" y="54863"/>
                </a:lnTo>
                <a:lnTo>
                  <a:pt x="133707" y="67389"/>
                </a:lnTo>
                <a:lnTo>
                  <a:pt x="132587" y="80771"/>
                </a:lnTo>
                <a:lnTo>
                  <a:pt x="132587" y="188975"/>
                </a:lnTo>
                <a:close/>
              </a:path>
              <a:path w="1283335" h="276225">
                <a:moveTo>
                  <a:pt x="249935" y="188975"/>
                </a:moveTo>
                <a:lnTo>
                  <a:pt x="233171" y="188975"/>
                </a:lnTo>
                <a:lnTo>
                  <a:pt x="233092" y="76200"/>
                </a:lnTo>
                <a:lnTo>
                  <a:pt x="232338" y="61745"/>
                </a:lnTo>
                <a:lnTo>
                  <a:pt x="215312" y="22955"/>
                </a:lnTo>
                <a:lnTo>
                  <a:pt x="187451" y="15239"/>
                </a:lnTo>
                <a:lnTo>
                  <a:pt x="229859" y="15239"/>
                </a:lnTo>
                <a:lnTo>
                  <a:pt x="234314" y="18478"/>
                </a:lnTo>
                <a:lnTo>
                  <a:pt x="245983" y="41790"/>
                </a:lnTo>
                <a:lnTo>
                  <a:pt x="249935" y="74675"/>
                </a:lnTo>
                <a:lnTo>
                  <a:pt x="249935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9955" y="586740"/>
            <a:ext cx="8583168" cy="10165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90515" y="3121151"/>
            <a:ext cx="4847843" cy="2941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60919" y="2941320"/>
            <a:ext cx="386080" cy="137160"/>
          </a:xfrm>
          <a:custGeom>
            <a:avLst/>
            <a:gdLst/>
            <a:ahLst/>
            <a:cxnLst/>
            <a:rect l="l" t="t" r="r" b="b"/>
            <a:pathLst>
              <a:path w="386079" h="137160">
                <a:moveTo>
                  <a:pt x="147827" y="137159"/>
                </a:moveTo>
                <a:lnTo>
                  <a:pt x="134111" y="137159"/>
                </a:lnTo>
                <a:lnTo>
                  <a:pt x="129539" y="135635"/>
                </a:lnTo>
                <a:lnTo>
                  <a:pt x="123443" y="134111"/>
                </a:lnTo>
                <a:lnTo>
                  <a:pt x="118871" y="131063"/>
                </a:lnTo>
                <a:lnTo>
                  <a:pt x="114299" y="126491"/>
                </a:lnTo>
                <a:lnTo>
                  <a:pt x="111251" y="120395"/>
                </a:lnTo>
                <a:lnTo>
                  <a:pt x="106679" y="114299"/>
                </a:lnTo>
                <a:lnTo>
                  <a:pt x="99059" y="71627"/>
                </a:lnTo>
                <a:lnTo>
                  <a:pt x="99321" y="63650"/>
                </a:lnTo>
                <a:lnTo>
                  <a:pt x="100012" y="55816"/>
                </a:lnTo>
                <a:lnTo>
                  <a:pt x="100988" y="48267"/>
                </a:lnTo>
                <a:lnTo>
                  <a:pt x="102107" y="41147"/>
                </a:lnTo>
                <a:lnTo>
                  <a:pt x="105155" y="32003"/>
                </a:lnTo>
                <a:lnTo>
                  <a:pt x="106679" y="24383"/>
                </a:lnTo>
                <a:lnTo>
                  <a:pt x="111251" y="19811"/>
                </a:lnTo>
                <a:lnTo>
                  <a:pt x="114299" y="13715"/>
                </a:lnTo>
                <a:lnTo>
                  <a:pt x="118871" y="9143"/>
                </a:lnTo>
                <a:lnTo>
                  <a:pt x="131063" y="3047"/>
                </a:lnTo>
                <a:lnTo>
                  <a:pt x="137159" y="1523"/>
                </a:lnTo>
                <a:lnTo>
                  <a:pt x="144779" y="1523"/>
                </a:lnTo>
                <a:lnTo>
                  <a:pt x="162782" y="5572"/>
                </a:lnTo>
                <a:lnTo>
                  <a:pt x="171272" y="13715"/>
                </a:lnTo>
                <a:lnTo>
                  <a:pt x="143255" y="13715"/>
                </a:lnTo>
                <a:lnTo>
                  <a:pt x="131254" y="17406"/>
                </a:lnTo>
                <a:lnTo>
                  <a:pt x="122681" y="28384"/>
                </a:lnTo>
                <a:lnTo>
                  <a:pt x="117538" y="46505"/>
                </a:lnTo>
                <a:lnTo>
                  <a:pt x="115823" y="71627"/>
                </a:lnTo>
                <a:lnTo>
                  <a:pt x="117538" y="94749"/>
                </a:lnTo>
                <a:lnTo>
                  <a:pt x="122681" y="111442"/>
                </a:lnTo>
                <a:lnTo>
                  <a:pt x="131254" y="121562"/>
                </a:lnTo>
                <a:lnTo>
                  <a:pt x="143255" y="124967"/>
                </a:lnTo>
                <a:lnTo>
                  <a:pt x="171449" y="124967"/>
                </a:lnTo>
                <a:lnTo>
                  <a:pt x="170687" y="126491"/>
                </a:lnTo>
                <a:lnTo>
                  <a:pt x="166115" y="129539"/>
                </a:lnTo>
                <a:lnTo>
                  <a:pt x="160019" y="132587"/>
                </a:lnTo>
                <a:lnTo>
                  <a:pt x="155447" y="135635"/>
                </a:lnTo>
                <a:lnTo>
                  <a:pt x="147827" y="137159"/>
                </a:lnTo>
                <a:close/>
              </a:path>
              <a:path w="386079" h="137160">
                <a:moveTo>
                  <a:pt x="171449" y="124967"/>
                </a:moveTo>
                <a:lnTo>
                  <a:pt x="143255" y="124967"/>
                </a:lnTo>
                <a:lnTo>
                  <a:pt x="155257" y="121538"/>
                </a:lnTo>
                <a:lnTo>
                  <a:pt x="163829" y="111251"/>
                </a:lnTo>
                <a:lnTo>
                  <a:pt x="168973" y="94106"/>
                </a:lnTo>
                <a:lnTo>
                  <a:pt x="170687" y="70103"/>
                </a:lnTo>
                <a:lnTo>
                  <a:pt x="168973" y="45219"/>
                </a:lnTo>
                <a:lnTo>
                  <a:pt x="163829" y="27622"/>
                </a:lnTo>
                <a:lnTo>
                  <a:pt x="155257" y="17168"/>
                </a:lnTo>
                <a:lnTo>
                  <a:pt x="143255" y="13715"/>
                </a:lnTo>
                <a:lnTo>
                  <a:pt x="171272" y="13715"/>
                </a:lnTo>
                <a:lnTo>
                  <a:pt x="175640" y="17906"/>
                </a:lnTo>
                <a:lnTo>
                  <a:pt x="183356" y="38814"/>
                </a:lnTo>
                <a:lnTo>
                  <a:pt x="185927" y="68579"/>
                </a:lnTo>
                <a:lnTo>
                  <a:pt x="185666" y="76533"/>
                </a:lnTo>
                <a:lnTo>
                  <a:pt x="184975" y="84200"/>
                </a:lnTo>
                <a:lnTo>
                  <a:pt x="183999" y="91297"/>
                </a:lnTo>
                <a:lnTo>
                  <a:pt x="182879" y="97535"/>
                </a:lnTo>
                <a:lnTo>
                  <a:pt x="181355" y="106679"/>
                </a:lnTo>
                <a:lnTo>
                  <a:pt x="178307" y="114299"/>
                </a:lnTo>
                <a:lnTo>
                  <a:pt x="173735" y="120395"/>
                </a:lnTo>
                <a:lnTo>
                  <a:pt x="171449" y="124967"/>
                </a:lnTo>
                <a:close/>
              </a:path>
              <a:path w="386079" h="137160">
                <a:moveTo>
                  <a:pt x="315467" y="70103"/>
                </a:moveTo>
                <a:lnTo>
                  <a:pt x="313943" y="70103"/>
                </a:lnTo>
                <a:lnTo>
                  <a:pt x="318515" y="3047"/>
                </a:lnTo>
                <a:lnTo>
                  <a:pt x="379475" y="3047"/>
                </a:lnTo>
                <a:lnTo>
                  <a:pt x="379475" y="16763"/>
                </a:lnTo>
                <a:lnTo>
                  <a:pt x="330707" y="16763"/>
                </a:lnTo>
                <a:lnTo>
                  <a:pt x="329183" y="56387"/>
                </a:lnTo>
                <a:lnTo>
                  <a:pt x="353567" y="56387"/>
                </a:lnTo>
                <a:lnTo>
                  <a:pt x="365759" y="59435"/>
                </a:lnTo>
                <a:lnTo>
                  <a:pt x="370331" y="62483"/>
                </a:lnTo>
                <a:lnTo>
                  <a:pt x="373379" y="65531"/>
                </a:lnTo>
                <a:lnTo>
                  <a:pt x="377951" y="68579"/>
                </a:lnTo>
                <a:lnTo>
                  <a:pt x="316991" y="68579"/>
                </a:lnTo>
                <a:lnTo>
                  <a:pt x="315467" y="70103"/>
                </a:lnTo>
                <a:close/>
              </a:path>
              <a:path w="386079" h="137160">
                <a:moveTo>
                  <a:pt x="353567" y="56387"/>
                </a:moveTo>
                <a:lnTo>
                  <a:pt x="329183" y="56387"/>
                </a:lnTo>
                <a:lnTo>
                  <a:pt x="330707" y="54863"/>
                </a:lnTo>
                <a:lnTo>
                  <a:pt x="347471" y="54863"/>
                </a:lnTo>
                <a:lnTo>
                  <a:pt x="353567" y="56387"/>
                </a:lnTo>
                <a:close/>
              </a:path>
              <a:path w="386079" h="137160">
                <a:moveTo>
                  <a:pt x="373379" y="124967"/>
                </a:moveTo>
                <a:lnTo>
                  <a:pt x="342899" y="124967"/>
                </a:lnTo>
                <a:lnTo>
                  <a:pt x="347471" y="123443"/>
                </a:lnTo>
                <a:lnTo>
                  <a:pt x="352043" y="123443"/>
                </a:lnTo>
                <a:lnTo>
                  <a:pt x="355091" y="121919"/>
                </a:lnTo>
                <a:lnTo>
                  <a:pt x="358139" y="118871"/>
                </a:lnTo>
                <a:lnTo>
                  <a:pt x="361187" y="117347"/>
                </a:lnTo>
                <a:lnTo>
                  <a:pt x="364235" y="114299"/>
                </a:lnTo>
                <a:lnTo>
                  <a:pt x="367283" y="108203"/>
                </a:lnTo>
                <a:lnTo>
                  <a:pt x="368807" y="103631"/>
                </a:lnTo>
                <a:lnTo>
                  <a:pt x="370331" y="100583"/>
                </a:lnTo>
                <a:lnTo>
                  <a:pt x="370331" y="86867"/>
                </a:lnTo>
                <a:lnTo>
                  <a:pt x="367283" y="80771"/>
                </a:lnTo>
                <a:lnTo>
                  <a:pt x="335279" y="68579"/>
                </a:lnTo>
                <a:lnTo>
                  <a:pt x="377951" y="68579"/>
                </a:lnTo>
                <a:lnTo>
                  <a:pt x="380999" y="73151"/>
                </a:lnTo>
                <a:lnTo>
                  <a:pt x="382523" y="77723"/>
                </a:lnTo>
                <a:lnTo>
                  <a:pt x="384047" y="83819"/>
                </a:lnTo>
                <a:lnTo>
                  <a:pt x="385571" y="88391"/>
                </a:lnTo>
                <a:lnTo>
                  <a:pt x="385571" y="102107"/>
                </a:lnTo>
                <a:lnTo>
                  <a:pt x="384047" y="106679"/>
                </a:lnTo>
                <a:lnTo>
                  <a:pt x="382523" y="112775"/>
                </a:lnTo>
                <a:lnTo>
                  <a:pt x="376427" y="121919"/>
                </a:lnTo>
                <a:lnTo>
                  <a:pt x="373379" y="124967"/>
                </a:lnTo>
                <a:close/>
              </a:path>
              <a:path w="386079" h="137160">
                <a:moveTo>
                  <a:pt x="352043" y="137159"/>
                </a:moveTo>
                <a:lnTo>
                  <a:pt x="338327" y="137159"/>
                </a:lnTo>
                <a:lnTo>
                  <a:pt x="329755" y="136874"/>
                </a:lnTo>
                <a:lnTo>
                  <a:pt x="322325" y="136016"/>
                </a:lnTo>
                <a:lnTo>
                  <a:pt x="316039" y="134588"/>
                </a:lnTo>
                <a:lnTo>
                  <a:pt x="310895" y="132587"/>
                </a:lnTo>
                <a:lnTo>
                  <a:pt x="310895" y="115823"/>
                </a:lnTo>
                <a:lnTo>
                  <a:pt x="317753" y="119824"/>
                </a:lnTo>
                <a:lnTo>
                  <a:pt x="324611" y="122681"/>
                </a:lnTo>
                <a:lnTo>
                  <a:pt x="331469" y="124396"/>
                </a:lnTo>
                <a:lnTo>
                  <a:pt x="338327" y="124967"/>
                </a:lnTo>
                <a:lnTo>
                  <a:pt x="373379" y="124967"/>
                </a:lnTo>
                <a:lnTo>
                  <a:pt x="368807" y="129539"/>
                </a:lnTo>
                <a:lnTo>
                  <a:pt x="364235" y="132587"/>
                </a:lnTo>
                <a:lnTo>
                  <a:pt x="358139" y="134111"/>
                </a:lnTo>
                <a:lnTo>
                  <a:pt x="352043" y="137159"/>
                </a:lnTo>
                <a:close/>
              </a:path>
              <a:path w="386079" h="137160">
                <a:moveTo>
                  <a:pt x="4571" y="30479"/>
                </a:moveTo>
                <a:lnTo>
                  <a:pt x="4571" y="13715"/>
                </a:lnTo>
                <a:lnTo>
                  <a:pt x="9143" y="9143"/>
                </a:lnTo>
                <a:lnTo>
                  <a:pt x="13715" y="6095"/>
                </a:lnTo>
                <a:lnTo>
                  <a:pt x="19811" y="4571"/>
                </a:lnTo>
                <a:lnTo>
                  <a:pt x="24383" y="1523"/>
                </a:lnTo>
                <a:lnTo>
                  <a:pt x="48767" y="1523"/>
                </a:lnTo>
                <a:lnTo>
                  <a:pt x="57911" y="4571"/>
                </a:lnTo>
                <a:lnTo>
                  <a:pt x="62483" y="7619"/>
                </a:lnTo>
                <a:lnTo>
                  <a:pt x="68579" y="13715"/>
                </a:lnTo>
                <a:lnTo>
                  <a:pt x="30479" y="13715"/>
                </a:lnTo>
                <a:lnTo>
                  <a:pt x="27431" y="15239"/>
                </a:lnTo>
                <a:lnTo>
                  <a:pt x="24383" y="15239"/>
                </a:lnTo>
                <a:lnTo>
                  <a:pt x="22859" y="16763"/>
                </a:lnTo>
                <a:lnTo>
                  <a:pt x="13715" y="21335"/>
                </a:lnTo>
                <a:lnTo>
                  <a:pt x="4571" y="30479"/>
                </a:lnTo>
                <a:close/>
              </a:path>
              <a:path w="386079" h="137160">
                <a:moveTo>
                  <a:pt x="80771" y="135635"/>
                </a:moveTo>
                <a:lnTo>
                  <a:pt x="0" y="135635"/>
                </a:lnTo>
                <a:lnTo>
                  <a:pt x="0" y="118871"/>
                </a:lnTo>
                <a:lnTo>
                  <a:pt x="4571" y="105155"/>
                </a:lnTo>
                <a:lnTo>
                  <a:pt x="7619" y="102107"/>
                </a:lnTo>
                <a:lnTo>
                  <a:pt x="10667" y="97535"/>
                </a:lnTo>
                <a:lnTo>
                  <a:pt x="18287" y="89915"/>
                </a:lnTo>
                <a:lnTo>
                  <a:pt x="22859" y="86867"/>
                </a:lnTo>
                <a:lnTo>
                  <a:pt x="35051" y="77723"/>
                </a:lnTo>
                <a:lnTo>
                  <a:pt x="39623" y="73151"/>
                </a:lnTo>
                <a:lnTo>
                  <a:pt x="44195" y="70103"/>
                </a:lnTo>
                <a:lnTo>
                  <a:pt x="53339" y="60959"/>
                </a:lnTo>
                <a:lnTo>
                  <a:pt x="54863" y="57911"/>
                </a:lnTo>
                <a:lnTo>
                  <a:pt x="57911" y="54863"/>
                </a:lnTo>
                <a:lnTo>
                  <a:pt x="59435" y="51815"/>
                </a:lnTo>
                <a:lnTo>
                  <a:pt x="59435" y="48767"/>
                </a:lnTo>
                <a:lnTo>
                  <a:pt x="60959" y="44195"/>
                </a:lnTo>
                <a:lnTo>
                  <a:pt x="60959" y="30479"/>
                </a:lnTo>
                <a:lnTo>
                  <a:pt x="56387" y="21335"/>
                </a:lnTo>
                <a:lnTo>
                  <a:pt x="53339" y="19811"/>
                </a:lnTo>
                <a:lnTo>
                  <a:pt x="51815" y="18287"/>
                </a:lnTo>
                <a:lnTo>
                  <a:pt x="42671" y="13715"/>
                </a:lnTo>
                <a:lnTo>
                  <a:pt x="68579" y="13715"/>
                </a:lnTo>
                <a:lnTo>
                  <a:pt x="71627" y="16763"/>
                </a:lnTo>
                <a:lnTo>
                  <a:pt x="76199" y="30479"/>
                </a:lnTo>
                <a:lnTo>
                  <a:pt x="76199" y="47243"/>
                </a:lnTo>
                <a:lnTo>
                  <a:pt x="74675" y="50291"/>
                </a:lnTo>
                <a:lnTo>
                  <a:pt x="71627" y="59435"/>
                </a:lnTo>
                <a:lnTo>
                  <a:pt x="68579" y="62483"/>
                </a:lnTo>
                <a:lnTo>
                  <a:pt x="67055" y="67055"/>
                </a:lnTo>
                <a:lnTo>
                  <a:pt x="64007" y="70103"/>
                </a:lnTo>
                <a:lnTo>
                  <a:pt x="59435" y="73151"/>
                </a:lnTo>
                <a:lnTo>
                  <a:pt x="56387" y="77723"/>
                </a:lnTo>
                <a:lnTo>
                  <a:pt x="47243" y="83819"/>
                </a:lnTo>
                <a:lnTo>
                  <a:pt x="35051" y="92963"/>
                </a:lnTo>
                <a:lnTo>
                  <a:pt x="32003" y="96011"/>
                </a:lnTo>
                <a:lnTo>
                  <a:pt x="27431" y="99059"/>
                </a:lnTo>
                <a:lnTo>
                  <a:pt x="24383" y="102107"/>
                </a:lnTo>
                <a:lnTo>
                  <a:pt x="21335" y="103631"/>
                </a:lnTo>
                <a:lnTo>
                  <a:pt x="15239" y="115823"/>
                </a:lnTo>
                <a:lnTo>
                  <a:pt x="15239" y="121919"/>
                </a:lnTo>
                <a:lnTo>
                  <a:pt x="80771" y="121919"/>
                </a:lnTo>
                <a:lnTo>
                  <a:pt x="80771" y="135635"/>
                </a:lnTo>
                <a:close/>
              </a:path>
              <a:path w="386079" h="137160">
                <a:moveTo>
                  <a:pt x="260603" y="135635"/>
                </a:moveTo>
                <a:lnTo>
                  <a:pt x="245363" y="135635"/>
                </a:lnTo>
                <a:lnTo>
                  <a:pt x="245363" y="21335"/>
                </a:lnTo>
                <a:lnTo>
                  <a:pt x="217931" y="21335"/>
                </a:lnTo>
                <a:lnTo>
                  <a:pt x="220979" y="19811"/>
                </a:lnTo>
                <a:lnTo>
                  <a:pt x="225551" y="18287"/>
                </a:lnTo>
                <a:lnTo>
                  <a:pt x="228599" y="16763"/>
                </a:lnTo>
                <a:lnTo>
                  <a:pt x="233171" y="15239"/>
                </a:lnTo>
                <a:lnTo>
                  <a:pt x="236219" y="12191"/>
                </a:lnTo>
                <a:lnTo>
                  <a:pt x="239267" y="10667"/>
                </a:lnTo>
                <a:lnTo>
                  <a:pt x="243839" y="9143"/>
                </a:lnTo>
                <a:lnTo>
                  <a:pt x="246887" y="6095"/>
                </a:lnTo>
                <a:lnTo>
                  <a:pt x="249935" y="4571"/>
                </a:lnTo>
                <a:lnTo>
                  <a:pt x="254507" y="0"/>
                </a:lnTo>
                <a:lnTo>
                  <a:pt x="260603" y="0"/>
                </a:lnTo>
                <a:lnTo>
                  <a:pt x="260603" y="135635"/>
                </a:lnTo>
                <a:close/>
              </a:path>
              <a:path w="386079" h="137160">
                <a:moveTo>
                  <a:pt x="217931" y="36575"/>
                </a:moveTo>
                <a:lnTo>
                  <a:pt x="214883" y="36575"/>
                </a:lnTo>
                <a:lnTo>
                  <a:pt x="214883" y="21335"/>
                </a:lnTo>
                <a:lnTo>
                  <a:pt x="245363" y="21335"/>
                </a:lnTo>
                <a:lnTo>
                  <a:pt x="240791" y="25907"/>
                </a:lnTo>
                <a:lnTo>
                  <a:pt x="237743" y="27431"/>
                </a:lnTo>
                <a:lnTo>
                  <a:pt x="236219" y="28955"/>
                </a:lnTo>
                <a:lnTo>
                  <a:pt x="233171" y="28955"/>
                </a:lnTo>
                <a:lnTo>
                  <a:pt x="217931" y="36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46819" y="2962655"/>
            <a:ext cx="391795" cy="137160"/>
          </a:xfrm>
          <a:custGeom>
            <a:avLst/>
            <a:gdLst/>
            <a:ahLst/>
            <a:cxnLst/>
            <a:rect l="l" t="t" r="r" b="b"/>
            <a:pathLst>
              <a:path w="391795" h="137160">
                <a:moveTo>
                  <a:pt x="391668" y="103632"/>
                </a:moveTo>
                <a:lnTo>
                  <a:pt x="297180" y="103632"/>
                </a:lnTo>
                <a:lnTo>
                  <a:pt x="297180" y="91440"/>
                </a:lnTo>
                <a:lnTo>
                  <a:pt x="301752" y="85963"/>
                </a:lnTo>
                <a:lnTo>
                  <a:pt x="310896" y="75580"/>
                </a:lnTo>
                <a:lnTo>
                  <a:pt x="315468" y="70104"/>
                </a:lnTo>
                <a:lnTo>
                  <a:pt x="320016" y="64389"/>
                </a:lnTo>
                <a:lnTo>
                  <a:pt x="324421" y="58674"/>
                </a:lnTo>
                <a:lnTo>
                  <a:pt x="328541" y="52959"/>
                </a:lnTo>
                <a:lnTo>
                  <a:pt x="332232" y="47244"/>
                </a:lnTo>
                <a:lnTo>
                  <a:pt x="336542" y="41529"/>
                </a:lnTo>
                <a:lnTo>
                  <a:pt x="355092" y="9144"/>
                </a:lnTo>
                <a:lnTo>
                  <a:pt x="359664" y="3048"/>
                </a:lnTo>
                <a:lnTo>
                  <a:pt x="374904" y="3048"/>
                </a:lnTo>
                <a:lnTo>
                  <a:pt x="374904" y="25908"/>
                </a:lnTo>
                <a:lnTo>
                  <a:pt x="359664" y="25908"/>
                </a:lnTo>
                <a:lnTo>
                  <a:pt x="350520" y="41148"/>
                </a:lnTo>
                <a:lnTo>
                  <a:pt x="347472" y="47244"/>
                </a:lnTo>
                <a:lnTo>
                  <a:pt x="338328" y="59436"/>
                </a:lnTo>
                <a:lnTo>
                  <a:pt x="332232" y="68580"/>
                </a:lnTo>
                <a:lnTo>
                  <a:pt x="327660" y="74676"/>
                </a:lnTo>
                <a:lnTo>
                  <a:pt x="324612" y="77724"/>
                </a:lnTo>
                <a:lnTo>
                  <a:pt x="318516" y="86868"/>
                </a:lnTo>
                <a:lnTo>
                  <a:pt x="315468" y="89916"/>
                </a:lnTo>
                <a:lnTo>
                  <a:pt x="391668" y="89916"/>
                </a:lnTo>
                <a:lnTo>
                  <a:pt x="391668" y="103632"/>
                </a:lnTo>
                <a:close/>
              </a:path>
              <a:path w="391795" h="137160">
                <a:moveTo>
                  <a:pt x="374904" y="89916"/>
                </a:moveTo>
                <a:lnTo>
                  <a:pt x="359664" y="89916"/>
                </a:lnTo>
                <a:lnTo>
                  <a:pt x="359664" y="25908"/>
                </a:lnTo>
                <a:lnTo>
                  <a:pt x="374904" y="25908"/>
                </a:lnTo>
                <a:lnTo>
                  <a:pt x="374904" y="89916"/>
                </a:lnTo>
                <a:close/>
              </a:path>
              <a:path w="391795" h="137160">
                <a:moveTo>
                  <a:pt x="374904" y="135636"/>
                </a:moveTo>
                <a:lnTo>
                  <a:pt x="359664" y="135636"/>
                </a:lnTo>
                <a:lnTo>
                  <a:pt x="359664" y="103632"/>
                </a:lnTo>
                <a:lnTo>
                  <a:pt x="374904" y="103632"/>
                </a:lnTo>
                <a:lnTo>
                  <a:pt x="374904" y="135636"/>
                </a:lnTo>
                <a:close/>
              </a:path>
              <a:path w="391795" h="137160">
                <a:moveTo>
                  <a:pt x="149352" y="137160"/>
                </a:moveTo>
                <a:lnTo>
                  <a:pt x="135636" y="137160"/>
                </a:lnTo>
                <a:lnTo>
                  <a:pt x="129540" y="135636"/>
                </a:lnTo>
                <a:lnTo>
                  <a:pt x="124968" y="132588"/>
                </a:lnTo>
                <a:lnTo>
                  <a:pt x="118872" y="129540"/>
                </a:lnTo>
                <a:lnTo>
                  <a:pt x="114300" y="126492"/>
                </a:lnTo>
                <a:lnTo>
                  <a:pt x="105156" y="108204"/>
                </a:lnTo>
                <a:lnTo>
                  <a:pt x="103632" y="99060"/>
                </a:lnTo>
                <a:lnTo>
                  <a:pt x="101869" y="93059"/>
                </a:lnTo>
                <a:lnTo>
                  <a:pt x="100965" y="86487"/>
                </a:lnTo>
                <a:lnTo>
                  <a:pt x="100631" y="79343"/>
                </a:lnTo>
                <a:lnTo>
                  <a:pt x="100631" y="63007"/>
                </a:lnTo>
                <a:lnTo>
                  <a:pt x="100965" y="55245"/>
                </a:lnTo>
                <a:lnTo>
                  <a:pt x="101869" y="48053"/>
                </a:lnTo>
                <a:lnTo>
                  <a:pt x="103632" y="41148"/>
                </a:lnTo>
                <a:lnTo>
                  <a:pt x="105156" y="32004"/>
                </a:lnTo>
                <a:lnTo>
                  <a:pt x="126492" y="4572"/>
                </a:lnTo>
                <a:lnTo>
                  <a:pt x="131064" y="1524"/>
                </a:lnTo>
                <a:lnTo>
                  <a:pt x="137160" y="0"/>
                </a:lnTo>
                <a:lnTo>
                  <a:pt x="144780" y="0"/>
                </a:lnTo>
                <a:lnTo>
                  <a:pt x="162782" y="4286"/>
                </a:lnTo>
                <a:lnTo>
                  <a:pt x="172212" y="13716"/>
                </a:lnTo>
                <a:lnTo>
                  <a:pt x="144780" y="13716"/>
                </a:lnTo>
                <a:lnTo>
                  <a:pt x="131897" y="17168"/>
                </a:lnTo>
                <a:lnTo>
                  <a:pt x="122872" y="27622"/>
                </a:lnTo>
                <a:lnTo>
                  <a:pt x="117562" y="45219"/>
                </a:lnTo>
                <a:lnTo>
                  <a:pt x="115824" y="70104"/>
                </a:lnTo>
                <a:lnTo>
                  <a:pt x="117538" y="94107"/>
                </a:lnTo>
                <a:lnTo>
                  <a:pt x="122682" y="111252"/>
                </a:lnTo>
                <a:lnTo>
                  <a:pt x="131254" y="121539"/>
                </a:lnTo>
                <a:lnTo>
                  <a:pt x="143256" y="124968"/>
                </a:lnTo>
                <a:lnTo>
                  <a:pt x="170688" y="124968"/>
                </a:lnTo>
                <a:lnTo>
                  <a:pt x="166116" y="129540"/>
                </a:lnTo>
                <a:lnTo>
                  <a:pt x="161544" y="132588"/>
                </a:lnTo>
                <a:lnTo>
                  <a:pt x="155448" y="135636"/>
                </a:lnTo>
                <a:lnTo>
                  <a:pt x="149352" y="137160"/>
                </a:lnTo>
                <a:close/>
              </a:path>
              <a:path w="391795" h="137160">
                <a:moveTo>
                  <a:pt x="170688" y="124968"/>
                </a:moveTo>
                <a:lnTo>
                  <a:pt x="143256" y="124968"/>
                </a:lnTo>
                <a:lnTo>
                  <a:pt x="155257" y="121539"/>
                </a:lnTo>
                <a:lnTo>
                  <a:pt x="163830" y="111252"/>
                </a:lnTo>
                <a:lnTo>
                  <a:pt x="168973" y="94107"/>
                </a:lnTo>
                <a:lnTo>
                  <a:pt x="170688" y="70104"/>
                </a:lnTo>
                <a:lnTo>
                  <a:pt x="168997" y="45219"/>
                </a:lnTo>
                <a:lnTo>
                  <a:pt x="164020" y="27622"/>
                </a:lnTo>
                <a:lnTo>
                  <a:pt x="155900" y="17168"/>
                </a:lnTo>
                <a:lnTo>
                  <a:pt x="144780" y="13716"/>
                </a:lnTo>
                <a:lnTo>
                  <a:pt x="172212" y="13716"/>
                </a:lnTo>
                <a:lnTo>
                  <a:pt x="175641" y="17145"/>
                </a:lnTo>
                <a:lnTo>
                  <a:pt x="183356" y="38576"/>
                </a:lnTo>
                <a:lnTo>
                  <a:pt x="185928" y="68580"/>
                </a:lnTo>
                <a:lnTo>
                  <a:pt x="185880" y="76533"/>
                </a:lnTo>
                <a:lnTo>
                  <a:pt x="185547" y="84201"/>
                </a:lnTo>
                <a:lnTo>
                  <a:pt x="184642" y="91297"/>
                </a:lnTo>
                <a:lnTo>
                  <a:pt x="182880" y="97536"/>
                </a:lnTo>
                <a:lnTo>
                  <a:pt x="181356" y="106680"/>
                </a:lnTo>
                <a:lnTo>
                  <a:pt x="175260" y="118872"/>
                </a:lnTo>
                <a:lnTo>
                  <a:pt x="170688" y="124968"/>
                </a:lnTo>
                <a:close/>
              </a:path>
              <a:path w="391795" h="137160">
                <a:moveTo>
                  <a:pt x="6096" y="28956"/>
                </a:moveTo>
                <a:lnTo>
                  <a:pt x="6096" y="13716"/>
                </a:lnTo>
                <a:lnTo>
                  <a:pt x="9144" y="9144"/>
                </a:lnTo>
                <a:lnTo>
                  <a:pt x="15240" y="6096"/>
                </a:lnTo>
                <a:lnTo>
                  <a:pt x="19812" y="3048"/>
                </a:lnTo>
                <a:lnTo>
                  <a:pt x="24384" y="1524"/>
                </a:lnTo>
                <a:lnTo>
                  <a:pt x="32004" y="0"/>
                </a:lnTo>
                <a:lnTo>
                  <a:pt x="44196" y="0"/>
                </a:lnTo>
                <a:lnTo>
                  <a:pt x="53340" y="3048"/>
                </a:lnTo>
                <a:lnTo>
                  <a:pt x="59436" y="4572"/>
                </a:lnTo>
                <a:lnTo>
                  <a:pt x="62484" y="6096"/>
                </a:lnTo>
                <a:lnTo>
                  <a:pt x="65532" y="9144"/>
                </a:lnTo>
                <a:lnTo>
                  <a:pt x="70104" y="12192"/>
                </a:lnTo>
                <a:lnTo>
                  <a:pt x="70612" y="13716"/>
                </a:lnTo>
                <a:lnTo>
                  <a:pt x="32004" y="13716"/>
                </a:lnTo>
                <a:lnTo>
                  <a:pt x="28956" y="15240"/>
                </a:lnTo>
                <a:lnTo>
                  <a:pt x="25908" y="15240"/>
                </a:lnTo>
                <a:lnTo>
                  <a:pt x="19812" y="18288"/>
                </a:lnTo>
                <a:lnTo>
                  <a:pt x="18288" y="19812"/>
                </a:lnTo>
                <a:lnTo>
                  <a:pt x="12192" y="22860"/>
                </a:lnTo>
                <a:lnTo>
                  <a:pt x="6096" y="28956"/>
                </a:lnTo>
                <a:close/>
              </a:path>
              <a:path w="391795" h="137160">
                <a:moveTo>
                  <a:pt x="82296" y="135636"/>
                </a:moveTo>
                <a:lnTo>
                  <a:pt x="0" y="135636"/>
                </a:lnTo>
                <a:lnTo>
                  <a:pt x="0" y="123444"/>
                </a:lnTo>
                <a:lnTo>
                  <a:pt x="1524" y="117348"/>
                </a:lnTo>
                <a:lnTo>
                  <a:pt x="1524" y="112776"/>
                </a:lnTo>
                <a:lnTo>
                  <a:pt x="3048" y="109728"/>
                </a:lnTo>
                <a:lnTo>
                  <a:pt x="6096" y="105156"/>
                </a:lnTo>
                <a:lnTo>
                  <a:pt x="7620" y="100584"/>
                </a:lnTo>
                <a:lnTo>
                  <a:pt x="15240" y="92964"/>
                </a:lnTo>
                <a:lnTo>
                  <a:pt x="19812" y="89916"/>
                </a:lnTo>
                <a:lnTo>
                  <a:pt x="28956" y="80772"/>
                </a:lnTo>
                <a:lnTo>
                  <a:pt x="57912" y="54864"/>
                </a:lnTo>
                <a:lnTo>
                  <a:pt x="59436" y="50292"/>
                </a:lnTo>
                <a:lnTo>
                  <a:pt x="60960" y="47244"/>
                </a:lnTo>
                <a:lnTo>
                  <a:pt x="60960" y="30480"/>
                </a:lnTo>
                <a:lnTo>
                  <a:pt x="56388" y="21336"/>
                </a:lnTo>
                <a:lnTo>
                  <a:pt x="50292" y="15240"/>
                </a:lnTo>
                <a:lnTo>
                  <a:pt x="47244" y="15240"/>
                </a:lnTo>
                <a:lnTo>
                  <a:pt x="44196" y="13716"/>
                </a:lnTo>
                <a:lnTo>
                  <a:pt x="70612" y="13716"/>
                </a:lnTo>
                <a:lnTo>
                  <a:pt x="71628" y="16764"/>
                </a:lnTo>
                <a:lnTo>
                  <a:pt x="74676" y="21336"/>
                </a:lnTo>
                <a:lnTo>
                  <a:pt x="76200" y="25908"/>
                </a:lnTo>
                <a:lnTo>
                  <a:pt x="76200" y="45720"/>
                </a:lnTo>
                <a:lnTo>
                  <a:pt x="74676" y="50292"/>
                </a:lnTo>
                <a:lnTo>
                  <a:pt x="74676" y="54864"/>
                </a:lnTo>
                <a:lnTo>
                  <a:pt x="71628" y="57912"/>
                </a:lnTo>
                <a:lnTo>
                  <a:pt x="70104" y="62484"/>
                </a:lnTo>
                <a:lnTo>
                  <a:pt x="67056" y="65532"/>
                </a:lnTo>
                <a:lnTo>
                  <a:pt x="64008" y="70104"/>
                </a:lnTo>
                <a:lnTo>
                  <a:pt x="60960" y="73152"/>
                </a:lnTo>
                <a:lnTo>
                  <a:pt x="56388" y="76200"/>
                </a:lnTo>
                <a:lnTo>
                  <a:pt x="51816" y="80772"/>
                </a:lnTo>
                <a:lnTo>
                  <a:pt x="47244" y="83820"/>
                </a:lnTo>
                <a:lnTo>
                  <a:pt x="41148" y="88392"/>
                </a:lnTo>
                <a:lnTo>
                  <a:pt x="27432" y="97536"/>
                </a:lnTo>
                <a:lnTo>
                  <a:pt x="24384" y="100584"/>
                </a:lnTo>
                <a:lnTo>
                  <a:pt x="22860" y="103632"/>
                </a:lnTo>
                <a:lnTo>
                  <a:pt x="19812" y="106680"/>
                </a:lnTo>
                <a:lnTo>
                  <a:pt x="18288" y="109728"/>
                </a:lnTo>
                <a:lnTo>
                  <a:pt x="18288" y="111252"/>
                </a:lnTo>
                <a:lnTo>
                  <a:pt x="16764" y="114300"/>
                </a:lnTo>
                <a:lnTo>
                  <a:pt x="16764" y="121920"/>
                </a:lnTo>
                <a:lnTo>
                  <a:pt x="82296" y="121920"/>
                </a:lnTo>
                <a:lnTo>
                  <a:pt x="82296" y="135636"/>
                </a:lnTo>
                <a:close/>
              </a:path>
              <a:path w="391795" h="137160">
                <a:moveTo>
                  <a:pt x="214884" y="36576"/>
                </a:moveTo>
                <a:lnTo>
                  <a:pt x="214884" y="21336"/>
                </a:lnTo>
                <a:lnTo>
                  <a:pt x="219456" y="19812"/>
                </a:lnTo>
                <a:lnTo>
                  <a:pt x="225552" y="16764"/>
                </a:lnTo>
                <a:lnTo>
                  <a:pt x="230124" y="15240"/>
                </a:lnTo>
                <a:lnTo>
                  <a:pt x="233172" y="13716"/>
                </a:lnTo>
                <a:lnTo>
                  <a:pt x="237744" y="12192"/>
                </a:lnTo>
                <a:lnTo>
                  <a:pt x="240792" y="10668"/>
                </a:lnTo>
                <a:lnTo>
                  <a:pt x="243840" y="7620"/>
                </a:lnTo>
                <a:lnTo>
                  <a:pt x="249936" y="4572"/>
                </a:lnTo>
                <a:lnTo>
                  <a:pt x="252984" y="1524"/>
                </a:lnTo>
                <a:lnTo>
                  <a:pt x="256032" y="0"/>
                </a:lnTo>
                <a:lnTo>
                  <a:pt x="260604" y="0"/>
                </a:lnTo>
                <a:lnTo>
                  <a:pt x="260604" y="21336"/>
                </a:lnTo>
                <a:lnTo>
                  <a:pt x="245364" y="21336"/>
                </a:lnTo>
                <a:lnTo>
                  <a:pt x="243840" y="22860"/>
                </a:lnTo>
                <a:lnTo>
                  <a:pt x="240792" y="24384"/>
                </a:lnTo>
                <a:lnTo>
                  <a:pt x="239268" y="25908"/>
                </a:lnTo>
                <a:lnTo>
                  <a:pt x="220980" y="35052"/>
                </a:lnTo>
                <a:lnTo>
                  <a:pt x="217932" y="35052"/>
                </a:lnTo>
                <a:lnTo>
                  <a:pt x="214884" y="36576"/>
                </a:lnTo>
                <a:close/>
              </a:path>
              <a:path w="391795" h="137160">
                <a:moveTo>
                  <a:pt x="260604" y="135636"/>
                </a:moveTo>
                <a:lnTo>
                  <a:pt x="246888" y="135636"/>
                </a:lnTo>
                <a:lnTo>
                  <a:pt x="246888" y="21336"/>
                </a:lnTo>
                <a:lnTo>
                  <a:pt x="260604" y="21336"/>
                </a:lnTo>
                <a:lnTo>
                  <a:pt x="260604" y="135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947657" y="6198803"/>
            <a:ext cx="2696210" cy="327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295" u="heavy">
                <a:solidFill>
                  <a:srgbClr val="CDF4FF"/>
                </a:solidFill>
                <a:latin typeface="Courier New"/>
                <a:cs typeface="Courier New"/>
              </a:rPr>
              <a:t>IEEE</a:t>
            </a:r>
            <a:r>
              <a:rPr dirty="0" sz="1950" spc="-650" u="heavy">
                <a:solidFill>
                  <a:srgbClr val="CDF4FF"/>
                </a:solidFill>
                <a:latin typeface="Courier New"/>
                <a:cs typeface="Courier New"/>
              </a:rPr>
              <a:t> </a:t>
            </a:r>
            <a:r>
              <a:rPr dirty="0" sz="1950" spc="-130" u="heavy">
                <a:solidFill>
                  <a:srgbClr val="CDF4FF"/>
                </a:solidFill>
                <a:latin typeface="Courier New"/>
                <a:cs typeface="Courier New"/>
              </a:rPr>
              <a:t>Spectrum</a:t>
            </a:r>
            <a:r>
              <a:rPr dirty="0" sz="1950" spc="-640" u="heavy">
                <a:solidFill>
                  <a:srgbClr val="CDF4FF"/>
                </a:solidFill>
                <a:latin typeface="Courier New"/>
                <a:cs typeface="Courier New"/>
              </a:rPr>
              <a:t> </a:t>
            </a:r>
            <a:r>
              <a:rPr dirty="0" sz="1950" spc="-360" u="heavy">
                <a:solidFill>
                  <a:srgbClr val="CDF4FF"/>
                </a:solidFill>
                <a:latin typeface="Courier New"/>
                <a:cs typeface="Courier New"/>
              </a:rPr>
              <a:t>July</a:t>
            </a:r>
            <a:r>
              <a:rPr dirty="0" sz="1950" spc="-645" u="heavy">
                <a:solidFill>
                  <a:srgbClr val="CDF4FF"/>
                </a:solidFill>
                <a:latin typeface="Courier New"/>
                <a:cs typeface="Courier New"/>
              </a:rPr>
              <a:t> </a:t>
            </a:r>
            <a:r>
              <a:rPr dirty="0" sz="1950" spc="-110" u="heavy">
                <a:solidFill>
                  <a:srgbClr val="CDF4FF"/>
                </a:solidFill>
                <a:latin typeface="Courier New"/>
                <a:cs typeface="Courier New"/>
              </a:rPr>
              <a:t>2015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7257" y="2288301"/>
            <a:ext cx="329057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2540">
              <a:lnSpc>
                <a:spcPct val="100000"/>
              </a:lnSpc>
            </a:pPr>
            <a:r>
              <a:rPr dirty="0" sz="1950" spc="-40">
                <a:solidFill>
                  <a:srgbClr val="FFFFFF"/>
                </a:solidFill>
                <a:latin typeface="Courier New"/>
                <a:cs typeface="Courier New"/>
              </a:rPr>
              <a:t>Language</a:t>
            </a:r>
            <a:r>
              <a:rPr dirty="0" sz="1950" spc="-6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950" spc="-215">
                <a:solidFill>
                  <a:srgbClr val="FFFFFF"/>
                </a:solidFill>
                <a:latin typeface="Courier New"/>
                <a:cs typeface="Courier New"/>
              </a:rPr>
              <a:t>Popularity</a:t>
            </a:r>
            <a:endParaRPr sz="19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300" spc="-195">
                <a:solidFill>
                  <a:srgbClr val="FFFFFF"/>
                </a:solidFill>
                <a:latin typeface="Courier New"/>
                <a:cs typeface="Courier New"/>
              </a:rPr>
              <a:t>IEEE</a:t>
            </a:r>
            <a:r>
              <a:rPr dirty="0" sz="1300" spc="-4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90">
                <a:solidFill>
                  <a:srgbClr val="FFFFFF"/>
                </a:solidFill>
                <a:latin typeface="Courier New"/>
                <a:cs typeface="Courier New"/>
              </a:rPr>
              <a:t>Spectrum</a:t>
            </a:r>
            <a:r>
              <a:rPr dirty="0" sz="1300" spc="-4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Courier New"/>
                <a:cs typeface="Courier New"/>
              </a:rPr>
              <a:t>Top</a:t>
            </a:r>
            <a:r>
              <a:rPr dirty="0" sz="1300" spc="-43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Courier New"/>
                <a:cs typeface="Courier New"/>
              </a:rPr>
              <a:t>Programming</a:t>
            </a:r>
            <a:r>
              <a:rPr dirty="0" sz="1300" spc="-4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90">
                <a:solidFill>
                  <a:srgbClr val="FFFFFF"/>
                </a:solidFill>
                <a:latin typeface="Courier New"/>
                <a:cs typeface="Courier New"/>
              </a:rPr>
              <a:t>Languages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244" y="589787"/>
            <a:ext cx="6108192" cy="480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10522" y="2358410"/>
            <a:ext cx="2694305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950" spc="12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950" spc="-6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urier New"/>
                <a:cs typeface="Courier New"/>
              </a:rPr>
              <a:t>Usage</a:t>
            </a:r>
            <a:r>
              <a:rPr dirty="0" sz="1950" spc="-6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urier New"/>
                <a:cs typeface="Courier New"/>
              </a:rPr>
              <a:t>Growth</a:t>
            </a:r>
            <a:endParaRPr sz="19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300" spc="-145">
                <a:solidFill>
                  <a:srgbClr val="FFFFFF"/>
                </a:solidFill>
                <a:latin typeface="Courier New"/>
                <a:cs typeface="Courier New"/>
              </a:rPr>
              <a:t>Rexer</a:t>
            </a:r>
            <a:r>
              <a:rPr dirty="0" sz="1300" spc="-4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dirty="0" sz="1300" spc="-4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00">
                <a:solidFill>
                  <a:srgbClr val="FFFFFF"/>
                </a:solidFill>
                <a:latin typeface="Courier New"/>
                <a:cs typeface="Courier New"/>
              </a:rPr>
              <a:t>Miner</a:t>
            </a:r>
            <a:r>
              <a:rPr dirty="0" sz="1300" spc="-4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195">
                <a:solidFill>
                  <a:srgbClr val="FFFFFF"/>
                </a:solidFill>
                <a:latin typeface="Courier New"/>
                <a:cs typeface="Courier New"/>
              </a:rPr>
              <a:t>Survey,</a:t>
            </a:r>
            <a:r>
              <a:rPr dirty="0" sz="1300" spc="-4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300" spc="-95">
                <a:solidFill>
                  <a:srgbClr val="FFFFFF"/>
                </a:solidFill>
                <a:latin typeface="Courier New"/>
                <a:cs typeface="Courier New"/>
              </a:rPr>
              <a:t>2007-2013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5181" y="6232323"/>
            <a:ext cx="2744470" cy="327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220" u="heavy">
                <a:solidFill>
                  <a:srgbClr val="CDF4FF"/>
                </a:solidFill>
                <a:latin typeface="Courier New"/>
                <a:cs typeface="Courier New"/>
              </a:rPr>
              <a:t>Rexer</a:t>
            </a:r>
            <a:r>
              <a:rPr dirty="0" sz="1950" spc="-675" u="heavy">
                <a:solidFill>
                  <a:srgbClr val="CDF4FF"/>
                </a:solidFill>
                <a:latin typeface="Courier New"/>
                <a:cs typeface="Courier New"/>
              </a:rPr>
              <a:t> </a:t>
            </a:r>
            <a:r>
              <a:rPr dirty="0" sz="1950" spc="-155" u="heavy">
                <a:solidFill>
                  <a:srgbClr val="CDF4FF"/>
                </a:solidFill>
                <a:latin typeface="Courier New"/>
                <a:cs typeface="Courier New"/>
              </a:rPr>
              <a:t>Data</a:t>
            </a:r>
            <a:r>
              <a:rPr dirty="0" sz="1950" spc="-660" u="heavy">
                <a:solidFill>
                  <a:srgbClr val="CDF4FF"/>
                </a:solidFill>
                <a:latin typeface="Courier New"/>
                <a:cs typeface="Courier New"/>
              </a:rPr>
              <a:t> </a:t>
            </a:r>
            <a:r>
              <a:rPr dirty="0" sz="1950" spc="-155" u="heavy">
                <a:solidFill>
                  <a:srgbClr val="CDF4FF"/>
                </a:solidFill>
                <a:latin typeface="Courier New"/>
                <a:cs typeface="Courier New"/>
              </a:rPr>
              <a:t>Miner</a:t>
            </a:r>
            <a:r>
              <a:rPr dirty="0" sz="1950" spc="-655" u="heavy">
                <a:solidFill>
                  <a:srgbClr val="CDF4FF"/>
                </a:solidFill>
                <a:latin typeface="Courier New"/>
                <a:cs typeface="Courier New"/>
              </a:rPr>
              <a:t> </a:t>
            </a:r>
            <a:r>
              <a:rPr dirty="0" sz="1950" spc="-195" u="heavy">
                <a:solidFill>
                  <a:srgbClr val="CDF4FF"/>
                </a:solidFill>
                <a:latin typeface="Courier New"/>
                <a:cs typeface="Courier New"/>
              </a:rPr>
              <a:t>Survey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7247" y="4619244"/>
            <a:ext cx="542925" cy="292735"/>
          </a:xfrm>
          <a:custGeom>
            <a:avLst/>
            <a:gdLst/>
            <a:ahLst/>
            <a:cxnLst/>
            <a:rect l="l" t="t" r="r" b="b"/>
            <a:pathLst>
              <a:path w="542925" h="292735">
                <a:moveTo>
                  <a:pt x="271272" y="292607"/>
                </a:moveTo>
                <a:lnTo>
                  <a:pt x="219456" y="289559"/>
                </a:lnTo>
                <a:lnTo>
                  <a:pt x="169164" y="281939"/>
                </a:lnTo>
                <a:lnTo>
                  <a:pt x="124968" y="269747"/>
                </a:lnTo>
                <a:lnTo>
                  <a:pt x="85344" y="254507"/>
                </a:lnTo>
                <a:lnTo>
                  <a:pt x="36576" y="222503"/>
                </a:lnTo>
                <a:lnTo>
                  <a:pt x="15240" y="195071"/>
                </a:lnTo>
                <a:lnTo>
                  <a:pt x="9144" y="187451"/>
                </a:lnTo>
                <a:lnTo>
                  <a:pt x="3048" y="172211"/>
                </a:lnTo>
                <a:lnTo>
                  <a:pt x="1524" y="164591"/>
                </a:lnTo>
                <a:lnTo>
                  <a:pt x="0" y="155447"/>
                </a:lnTo>
                <a:lnTo>
                  <a:pt x="0" y="138683"/>
                </a:lnTo>
                <a:lnTo>
                  <a:pt x="1524" y="129539"/>
                </a:lnTo>
                <a:lnTo>
                  <a:pt x="3048" y="121919"/>
                </a:lnTo>
                <a:lnTo>
                  <a:pt x="6096" y="114299"/>
                </a:lnTo>
                <a:lnTo>
                  <a:pt x="9144" y="105155"/>
                </a:lnTo>
                <a:lnTo>
                  <a:pt x="13716" y="99059"/>
                </a:lnTo>
                <a:lnTo>
                  <a:pt x="22859" y="85343"/>
                </a:lnTo>
                <a:lnTo>
                  <a:pt x="35052" y="71627"/>
                </a:lnTo>
                <a:lnTo>
                  <a:pt x="102108" y="30479"/>
                </a:lnTo>
                <a:lnTo>
                  <a:pt x="144779" y="15239"/>
                </a:lnTo>
                <a:lnTo>
                  <a:pt x="192024" y="6095"/>
                </a:lnTo>
                <a:lnTo>
                  <a:pt x="243840" y="0"/>
                </a:lnTo>
                <a:lnTo>
                  <a:pt x="297180" y="0"/>
                </a:lnTo>
                <a:lnTo>
                  <a:pt x="347472" y="6095"/>
                </a:lnTo>
                <a:lnTo>
                  <a:pt x="394716" y="15239"/>
                </a:lnTo>
                <a:lnTo>
                  <a:pt x="457200" y="38099"/>
                </a:lnTo>
                <a:lnTo>
                  <a:pt x="461989" y="41147"/>
                </a:lnTo>
                <a:lnTo>
                  <a:pt x="271272" y="41147"/>
                </a:lnTo>
                <a:lnTo>
                  <a:pt x="222504" y="44195"/>
                </a:lnTo>
                <a:lnTo>
                  <a:pt x="178308" y="50291"/>
                </a:lnTo>
                <a:lnTo>
                  <a:pt x="120396" y="68579"/>
                </a:lnTo>
                <a:lnTo>
                  <a:pt x="76200" y="92963"/>
                </a:lnTo>
                <a:lnTo>
                  <a:pt x="65532" y="100583"/>
                </a:lnTo>
                <a:lnTo>
                  <a:pt x="56387" y="109727"/>
                </a:lnTo>
                <a:lnTo>
                  <a:pt x="47244" y="123443"/>
                </a:lnTo>
                <a:lnTo>
                  <a:pt x="45719" y="128015"/>
                </a:lnTo>
                <a:lnTo>
                  <a:pt x="42672" y="132587"/>
                </a:lnTo>
                <a:lnTo>
                  <a:pt x="42672" y="137159"/>
                </a:lnTo>
                <a:lnTo>
                  <a:pt x="41148" y="140207"/>
                </a:lnTo>
                <a:lnTo>
                  <a:pt x="41148" y="153923"/>
                </a:lnTo>
                <a:lnTo>
                  <a:pt x="45719" y="167639"/>
                </a:lnTo>
                <a:lnTo>
                  <a:pt x="48768" y="170687"/>
                </a:lnTo>
                <a:lnTo>
                  <a:pt x="54864" y="179831"/>
                </a:lnTo>
                <a:lnTo>
                  <a:pt x="86868" y="207263"/>
                </a:lnTo>
                <a:lnTo>
                  <a:pt x="137160" y="230123"/>
                </a:lnTo>
                <a:lnTo>
                  <a:pt x="176783" y="240791"/>
                </a:lnTo>
                <a:lnTo>
                  <a:pt x="222504" y="248411"/>
                </a:lnTo>
                <a:lnTo>
                  <a:pt x="245364" y="249935"/>
                </a:lnTo>
                <a:lnTo>
                  <a:pt x="464311" y="249935"/>
                </a:lnTo>
                <a:lnTo>
                  <a:pt x="458723" y="252983"/>
                </a:lnTo>
                <a:lnTo>
                  <a:pt x="419100" y="269747"/>
                </a:lnTo>
                <a:lnTo>
                  <a:pt x="373380" y="281939"/>
                </a:lnTo>
                <a:lnTo>
                  <a:pt x="324612" y="289559"/>
                </a:lnTo>
                <a:lnTo>
                  <a:pt x="271272" y="292607"/>
                </a:lnTo>
                <a:close/>
              </a:path>
              <a:path w="542925" h="292735">
                <a:moveTo>
                  <a:pt x="464311" y="249935"/>
                </a:moveTo>
                <a:lnTo>
                  <a:pt x="295656" y="249935"/>
                </a:lnTo>
                <a:lnTo>
                  <a:pt x="318516" y="248411"/>
                </a:lnTo>
                <a:lnTo>
                  <a:pt x="341376" y="245363"/>
                </a:lnTo>
                <a:lnTo>
                  <a:pt x="384048" y="236219"/>
                </a:lnTo>
                <a:lnTo>
                  <a:pt x="422148" y="224027"/>
                </a:lnTo>
                <a:lnTo>
                  <a:pt x="464819" y="199643"/>
                </a:lnTo>
                <a:lnTo>
                  <a:pt x="475488" y="192023"/>
                </a:lnTo>
                <a:lnTo>
                  <a:pt x="484632" y="182879"/>
                </a:lnTo>
                <a:lnTo>
                  <a:pt x="492252" y="173735"/>
                </a:lnTo>
                <a:lnTo>
                  <a:pt x="495300" y="169163"/>
                </a:lnTo>
                <a:lnTo>
                  <a:pt x="499872" y="155447"/>
                </a:lnTo>
                <a:lnTo>
                  <a:pt x="499872" y="138683"/>
                </a:lnTo>
                <a:lnTo>
                  <a:pt x="478536" y="102107"/>
                </a:lnTo>
                <a:lnTo>
                  <a:pt x="454152" y="85343"/>
                </a:lnTo>
                <a:lnTo>
                  <a:pt x="438912" y="76199"/>
                </a:lnTo>
                <a:lnTo>
                  <a:pt x="385572" y="56387"/>
                </a:lnTo>
                <a:lnTo>
                  <a:pt x="342900" y="47243"/>
                </a:lnTo>
                <a:lnTo>
                  <a:pt x="271272" y="41147"/>
                </a:lnTo>
                <a:lnTo>
                  <a:pt x="461989" y="41147"/>
                </a:lnTo>
                <a:lnTo>
                  <a:pt x="473964" y="48767"/>
                </a:lnTo>
                <a:lnTo>
                  <a:pt x="490728" y="57911"/>
                </a:lnTo>
                <a:lnTo>
                  <a:pt x="504444" y="70103"/>
                </a:lnTo>
                <a:lnTo>
                  <a:pt x="516636" y="82295"/>
                </a:lnTo>
                <a:lnTo>
                  <a:pt x="527304" y="96011"/>
                </a:lnTo>
                <a:lnTo>
                  <a:pt x="534924" y="111251"/>
                </a:lnTo>
                <a:lnTo>
                  <a:pt x="537972" y="120395"/>
                </a:lnTo>
                <a:lnTo>
                  <a:pt x="541019" y="128015"/>
                </a:lnTo>
                <a:lnTo>
                  <a:pt x="542544" y="135635"/>
                </a:lnTo>
                <a:lnTo>
                  <a:pt x="542544" y="153923"/>
                </a:lnTo>
                <a:lnTo>
                  <a:pt x="541019" y="163067"/>
                </a:lnTo>
                <a:lnTo>
                  <a:pt x="539496" y="170687"/>
                </a:lnTo>
                <a:lnTo>
                  <a:pt x="536448" y="178307"/>
                </a:lnTo>
                <a:lnTo>
                  <a:pt x="531876" y="185927"/>
                </a:lnTo>
                <a:lnTo>
                  <a:pt x="528828" y="193547"/>
                </a:lnTo>
                <a:lnTo>
                  <a:pt x="518159" y="207263"/>
                </a:lnTo>
                <a:lnTo>
                  <a:pt x="505967" y="220979"/>
                </a:lnTo>
                <a:lnTo>
                  <a:pt x="492252" y="231647"/>
                </a:lnTo>
                <a:lnTo>
                  <a:pt x="475488" y="243839"/>
                </a:lnTo>
                <a:lnTo>
                  <a:pt x="464311" y="24993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58456" y="4765547"/>
            <a:ext cx="1033780" cy="652780"/>
          </a:xfrm>
          <a:custGeom>
            <a:avLst/>
            <a:gdLst/>
            <a:ahLst/>
            <a:cxnLst/>
            <a:rect l="l" t="t" r="r" b="b"/>
            <a:pathLst>
              <a:path w="1033779" h="652779">
                <a:moveTo>
                  <a:pt x="158877" y="256198"/>
                </a:moveTo>
                <a:lnTo>
                  <a:pt x="147066" y="254698"/>
                </a:lnTo>
                <a:lnTo>
                  <a:pt x="136398" y="248912"/>
                </a:lnTo>
                <a:lnTo>
                  <a:pt x="128016" y="239268"/>
                </a:lnTo>
                <a:lnTo>
                  <a:pt x="0" y="0"/>
                </a:lnTo>
                <a:lnTo>
                  <a:pt x="272796" y="6096"/>
                </a:lnTo>
                <a:lnTo>
                  <a:pt x="70104" y="6096"/>
                </a:lnTo>
                <a:lnTo>
                  <a:pt x="36576" y="59436"/>
                </a:lnTo>
                <a:lnTo>
                  <a:pt x="135929" y="120492"/>
                </a:lnTo>
                <a:lnTo>
                  <a:pt x="184404" y="210312"/>
                </a:lnTo>
                <a:lnTo>
                  <a:pt x="187618" y="222123"/>
                </a:lnTo>
                <a:lnTo>
                  <a:pt x="186118" y="233934"/>
                </a:lnTo>
                <a:lnTo>
                  <a:pt x="180332" y="244602"/>
                </a:lnTo>
                <a:lnTo>
                  <a:pt x="170688" y="252984"/>
                </a:lnTo>
                <a:lnTo>
                  <a:pt x="158877" y="256198"/>
                </a:lnTo>
                <a:close/>
              </a:path>
              <a:path w="1033779" h="652779">
                <a:moveTo>
                  <a:pt x="135929" y="120492"/>
                </a:moveTo>
                <a:lnTo>
                  <a:pt x="36576" y="59436"/>
                </a:lnTo>
                <a:lnTo>
                  <a:pt x="70104" y="6096"/>
                </a:lnTo>
                <a:lnTo>
                  <a:pt x="89912" y="18288"/>
                </a:lnTo>
                <a:lnTo>
                  <a:pt x="80772" y="18288"/>
                </a:lnTo>
                <a:lnTo>
                  <a:pt x="51816" y="64008"/>
                </a:lnTo>
                <a:lnTo>
                  <a:pt x="106056" y="65138"/>
                </a:lnTo>
                <a:lnTo>
                  <a:pt x="135929" y="120492"/>
                </a:lnTo>
                <a:close/>
              </a:path>
              <a:path w="1033779" h="652779">
                <a:moveTo>
                  <a:pt x="271272" y="68580"/>
                </a:moveTo>
                <a:lnTo>
                  <a:pt x="168129" y="66431"/>
                </a:lnTo>
                <a:lnTo>
                  <a:pt x="70104" y="6096"/>
                </a:lnTo>
                <a:lnTo>
                  <a:pt x="272796" y="6096"/>
                </a:lnTo>
                <a:lnTo>
                  <a:pt x="284630" y="8739"/>
                </a:lnTo>
                <a:lnTo>
                  <a:pt x="294322" y="15811"/>
                </a:lnTo>
                <a:lnTo>
                  <a:pt x="300870" y="26027"/>
                </a:lnTo>
                <a:lnTo>
                  <a:pt x="303276" y="38100"/>
                </a:lnTo>
                <a:lnTo>
                  <a:pt x="300632" y="49934"/>
                </a:lnTo>
                <a:lnTo>
                  <a:pt x="293560" y="59626"/>
                </a:lnTo>
                <a:lnTo>
                  <a:pt x="283344" y="66174"/>
                </a:lnTo>
                <a:lnTo>
                  <a:pt x="271272" y="68580"/>
                </a:lnTo>
                <a:close/>
              </a:path>
              <a:path w="1033779" h="652779">
                <a:moveTo>
                  <a:pt x="106056" y="65138"/>
                </a:moveTo>
                <a:lnTo>
                  <a:pt x="51816" y="64008"/>
                </a:lnTo>
                <a:lnTo>
                  <a:pt x="80772" y="18288"/>
                </a:lnTo>
                <a:lnTo>
                  <a:pt x="106056" y="65138"/>
                </a:lnTo>
                <a:close/>
              </a:path>
              <a:path w="1033779" h="652779">
                <a:moveTo>
                  <a:pt x="168129" y="66431"/>
                </a:moveTo>
                <a:lnTo>
                  <a:pt x="106056" y="65138"/>
                </a:lnTo>
                <a:lnTo>
                  <a:pt x="80772" y="18288"/>
                </a:lnTo>
                <a:lnTo>
                  <a:pt x="89912" y="18288"/>
                </a:lnTo>
                <a:lnTo>
                  <a:pt x="168129" y="66431"/>
                </a:lnTo>
                <a:close/>
              </a:path>
              <a:path w="1033779" h="652779">
                <a:moveTo>
                  <a:pt x="1001268" y="652272"/>
                </a:moveTo>
                <a:lnTo>
                  <a:pt x="135929" y="120492"/>
                </a:lnTo>
                <a:lnTo>
                  <a:pt x="106056" y="65138"/>
                </a:lnTo>
                <a:lnTo>
                  <a:pt x="168129" y="66431"/>
                </a:lnTo>
                <a:lnTo>
                  <a:pt x="1033272" y="598932"/>
                </a:lnTo>
                <a:lnTo>
                  <a:pt x="1001268" y="652272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111995" y="5539740"/>
            <a:ext cx="765175" cy="405765"/>
          </a:xfrm>
          <a:prstGeom prst="rect">
            <a:avLst/>
          </a:prstGeom>
          <a:solidFill>
            <a:srgbClr val="D83B01"/>
          </a:solidFill>
        </p:spPr>
        <p:txBody>
          <a:bodyPr wrap="square" lIns="0" tIns="4635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365"/>
              </a:spcBef>
            </a:pPr>
            <a:r>
              <a:rPr dirty="0" sz="1950" spc="-285">
                <a:solidFill>
                  <a:srgbClr val="505050"/>
                </a:solidFill>
                <a:latin typeface="Courier New"/>
                <a:cs typeface="Courier New"/>
              </a:rPr>
              <a:t>#9:</a:t>
            </a:r>
            <a:r>
              <a:rPr dirty="0" sz="1950" spc="-720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dirty="0" sz="1950" spc="10">
                <a:solidFill>
                  <a:srgbClr val="505050"/>
                </a:solidFill>
                <a:latin typeface="Courier New"/>
                <a:cs typeface="Courier New"/>
              </a:rPr>
              <a:t>R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82000" y="5332476"/>
            <a:ext cx="542925" cy="292735"/>
          </a:xfrm>
          <a:custGeom>
            <a:avLst/>
            <a:gdLst/>
            <a:ahLst/>
            <a:cxnLst/>
            <a:rect l="l" t="t" r="r" b="b"/>
            <a:pathLst>
              <a:path w="542925" h="292735">
                <a:moveTo>
                  <a:pt x="298704" y="292607"/>
                </a:moveTo>
                <a:lnTo>
                  <a:pt x="245364" y="292607"/>
                </a:lnTo>
                <a:lnTo>
                  <a:pt x="219456" y="291083"/>
                </a:lnTo>
                <a:lnTo>
                  <a:pt x="193548" y="286511"/>
                </a:lnTo>
                <a:lnTo>
                  <a:pt x="169164" y="283463"/>
                </a:lnTo>
                <a:lnTo>
                  <a:pt x="124968" y="271271"/>
                </a:lnTo>
                <a:lnTo>
                  <a:pt x="67056" y="245363"/>
                </a:lnTo>
                <a:lnTo>
                  <a:pt x="36576" y="222503"/>
                </a:lnTo>
                <a:lnTo>
                  <a:pt x="15240" y="196595"/>
                </a:lnTo>
                <a:lnTo>
                  <a:pt x="9144" y="188975"/>
                </a:lnTo>
                <a:lnTo>
                  <a:pt x="6096" y="181355"/>
                </a:lnTo>
                <a:lnTo>
                  <a:pt x="3048" y="172211"/>
                </a:lnTo>
                <a:lnTo>
                  <a:pt x="0" y="156971"/>
                </a:lnTo>
                <a:lnTo>
                  <a:pt x="0" y="138683"/>
                </a:lnTo>
                <a:lnTo>
                  <a:pt x="13716" y="99059"/>
                </a:lnTo>
                <a:lnTo>
                  <a:pt x="50292" y="60959"/>
                </a:lnTo>
                <a:lnTo>
                  <a:pt x="83820" y="39623"/>
                </a:lnTo>
                <a:lnTo>
                  <a:pt x="123444" y="22859"/>
                </a:lnTo>
                <a:lnTo>
                  <a:pt x="169164" y="10667"/>
                </a:lnTo>
                <a:lnTo>
                  <a:pt x="217932" y="3047"/>
                </a:lnTo>
                <a:lnTo>
                  <a:pt x="269748" y="0"/>
                </a:lnTo>
                <a:lnTo>
                  <a:pt x="323088" y="3047"/>
                </a:lnTo>
                <a:lnTo>
                  <a:pt x="371856" y="10667"/>
                </a:lnTo>
                <a:lnTo>
                  <a:pt x="417576" y="22859"/>
                </a:lnTo>
                <a:lnTo>
                  <a:pt x="457200" y="39623"/>
                </a:lnTo>
                <a:lnTo>
                  <a:pt x="462788" y="42671"/>
                </a:lnTo>
                <a:lnTo>
                  <a:pt x="246888" y="42671"/>
                </a:lnTo>
                <a:lnTo>
                  <a:pt x="222504" y="44195"/>
                </a:lnTo>
                <a:lnTo>
                  <a:pt x="156972" y="56387"/>
                </a:lnTo>
                <a:lnTo>
                  <a:pt x="120396" y="68579"/>
                </a:lnTo>
                <a:lnTo>
                  <a:pt x="76200" y="92963"/>
                </a:lnTo>
                <a:lnTo>
                  <a:pt x="65532" y="102107"/>
                </a:lnTo>
                <a:lnTo>
                  <a:pt x="56387" y="109727"/>
                </a:lnTo>
                <a:lnTo>
                  <a:pt x="50292" y="120395"/>
                </a:lnTo>
                <a:lnTo>
                  <a:pt x="47244" y="124967"/>
                </a:lnTo>
                <a:lnTo>
                  <a:pt x="45719" y="128015"/>
                </a:lnTo>
                <a:lnTo>
                  <a:pt x="41148" y="141731"/>
                </a:lnTo>
                <a:lnTo>
                  <a:pt x="41148" y="149351"/>
                </a:lnTo>
                <a:lnTo>
                  <a:pt x="42672" y="153923"/>
                </a:lnTo>
                <a:lnTo>
                  <a:pt x="42672" y="158495"/>
                </a:lnTo>
                <a:lnTo>
                  <a:pt x="64008" y="190499"/>
                </a:lnTo>
                <a:lnTo>
                  <a:pt x="102108" y="216407"/>
                </a:lnTo>
                <a:lnTo>
                  <a:pt x="176783" y="242315"/>
                </a:lnTo>
                <a:lnTo>
                  <a:pt x="222504" y="248411"/>
                </a:lnTo>
                <a:lnTo>
                  <a:pt x="269748" y="251459"/>
                </a:lnTo>
                <a:lnTo>
                  <a:pt x="463513" y="251459"/>
                </a:lnTo>
                <a:lnTo>
                  <a:pt x="458723" y="254507"/>
                </a:lnTo>
                <a:lnTo>
                  <a:pt x="419100" y="269747"/>
                </a:lnTo>
                <a:lnTo>
                  <a:pt x="396240" y="277367"/>
                </a:lnTo>
                <a:lnTo>
                  <a:pt x="373380" y="281939"/>
                </a:lnTo>
                <a:lnTo>
                  <a:pt x="348996" y="286511"/>
                </a:lnTo>
                <a:lnTo>
                  <a:pt x="298704" y="292607"/>
                </a:lnTo>
                <a:close/>
              </a:path>
              <a:path w="542925" h="292735">
                <a:moveTo>
                  <a:pt x="463513" y="251459"/>
                </a:moveTo>
                <a:lnTo>
                  <a:pt x="269748" y="251459"/>
                </a:lnTo>
                <a:lnTo>
                  <a:pt x="318516" y="248411"/>
                </a:lnTo>
                <a:lnTo>
                  <a:pt x="364236" y="242315"/>
                </a:lnTo>
                <a:lnTo>
                  <a:pt x="384048" y="236219"/>
                </a:lnTo>
                <a:lnTo>
                  <a:pt x="403859" y="231647"/>
                </a:lnTo>
                <a:lnTo>
                  <a:pt x="422148" y="224027"/>
                </a:lnTo>
                <a:lnTo>
                  <a:pt x="464819" y="201167"/>
                </a:lnTo>
                <a:lnTo>
                  <a:pt x="492252" y="173735"/>
                </a:lnTo>
                <a:lnTo>
                  <a:pt x="496823" y="164591"/>
                </a:lnTo>
                <a:lnTo>
                  <a:pt x="498348" y="161543"/>
                </a:lnTo>
                <a:lnTo>
                  <a:pt x="499872" y="156971"/>
                </a:lnTo>
                <a:lnTo>
                  <a:pt x="499872" y="138683"/>
                </a:lnTo>
                <a:lnTo>
                  <a:pt x="498348" y="134111"/>
                </a:lnTo>
                <a:lnTo>
                  <a:pt x="496823" y="131063"/>
                </a:lnTo>
                <a:lnTo>
                  <a:pt x="493776" y="121919"/>
                </a:lnTo>
                <a:lnTo>
                  <a:pt x="454152" y="85343"/>
                </a:lnTo>
                <a:lnTo>
                  <a:pt x="405384" y="62483"/>
                </a:lnTo>
                <a:lnTo>
                  <a:pt x="342900" y="47243"/>
                </a:lnTo>
                <a:lnTo>
                  <a:pt x="320040" y="45719"/>
                </a:lnTo>
                <a:lnTo>
                  <a:pt x="295656" y="42671"/>
                </a:lnTo>
                <a:lnTo>
                  <a:pt x="462788" y="42671"/>
                </a:lnTo>
                <a:lnTo>
                  <a:pt x="473964" y="48767"/>
                </a:lnTo>
                <a:lnTo>
                  <a:pt x="516636" y="83819"/>
                </a:lnTo>
                <a:lnTo>
                  <a:pt x="537972" y="120395"/>
                </a:lnTo>
                <a:lnTo>
                  <a:pt x="542544" y="137159"/>
                </a:lnTo>
                <a:lnTo>
                  <a:pt x="542544" y="153923"/>
                </a:lnTo>
                <a:lnTo>
                  <a:pt x="541019" y="163067"/>
                </a:lnTo>
                <a:lnTo>
                  <a:pt x="539496" y="170687"/>
                </a:lnTo>
                <a:lnTo>
                  <a:pt x="536448" y="178307"/>
                </a:lnTo>
                <a:lnTo>
                  <a:pt x="531876" y="187451"/>
                </a:lnTo>
                <a:lnTo>
                  <a:pt x="528828" y="195071"/>
                </a:lnTo>
                <a:lnTo>
                  <a:pt x="518159" y="207263"/>
                </a:lnTo>
                <a:lnTo>
                  <a:pt x="505967" y="220979"/>
                </a:lnTo>
                <a:lnTo>
                  <a:pt x="492252" y="233171"/>
                </a:lnTo>
                <a:lnTo>
                  <a:pt x="463513" y="251459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0975" y="4733544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69" h="242570">
                <a:moveTo>
                  <a:pt x="120396" y="242315"/>
                </a:moveTo>
                <a:lnTo>
                  <a:pt x="73937" y="232719"/>
                </a:lnTo>
                <a:lnTo>
                  <a:pt x="35623" y="206692"/>
                </a:lnTo>
                <a:lnTo>
                  <a:pt x="9596" y="168378"/>
                </a:lnTo>
                <a:lnTo>
                  <a:pt x="0" y="121919"/>
                </a:lnTo>
                <a:lnTo>
                  <a:pt x="9596" y="74580"/>
                </a:lnTo>
                <a:lnTo>
                  <a:pt x="35623" y="35813"/>
                </a:lnTo>
                <a:lnTo>
                  <a:pt x="73937" y="9620"/>
                </a:lnTo>
                <a:lnTo>
                  <a:pt x="120396" y="0"/>
                </a:lnTo>
                <a:lnTo>
                  <a:pt x="167735" y="9620"/>
                </a:lnTo>
                <a:lnTo>
                  <a:pt x="206502" y="35813"/>
                </a:lnTo>
                <a:lnTo>
                  <a:pt x="232695" y="74580"/>
                </a:lnTo>
                <a:lnTo>
                  <a:pt x="242316" y="121919"/>
                </a:lnTo>
                <a:lnTo>
                  <a:pt x="232695" y="168378"/>
                </a:lnTo>
                <a:lnTo>
                  <a:pt x="206502" y="206692"/>
                </a:lnTo>
                <a:lnTo>
                  <a:pt x="167735" y="232719"/>
                </a:lnTo>
                <a:lnTo>
                  <a:pt x="120396" y="242315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94460" y="4361688"/>
            <a:ext cx="241300" cy="242570"/>
          </a:xfrm>
          <a:custGeom>
            <a:avLst/>
            <a:gdLst/>
            <a:ahLst/>
            <a:cxnLst/>
            <a:rect l="l" t="t" r="r" b="b"/>
            <a:pathLst>
              <a:path w="241300" h="242570">
                <a:moveTo>
                  <a:pt x="120396" y="242316"/>
                </a:moveTo>
                <a:lnTo>
                  <a:pt x="73294" y="232719"/>
                </a:lnTo>
                <a:lnTo>
                  <a:pt x="35052" y="206692"/>
                </a:lnTo>
                <a:lnTo>
                  <a:pt x="9382" y="168378"/>
                </a:lnTo>
                <a:lnTo>
                  <a:pt x="0" y="121920"/>
                </a:lnTo>
                <a:lnTo>
                  <a:pt x="9382" y="74580"/>
                </a:lnTo>
                <a:lnTo>
                  <a:pt x="35052" y="35814"/>
                </a:lnTo>
                <a:lnTo>
                  <a:pt x="73294" y="9620"/>
                </a:lnTo>
                <a:lnTo>
                  <a:pt x="120396" y="0"/>
                </a:lnTo>
                <a:lnTo>
                  <a:pt x="167497" y="9620"/>
                </a:lnTo>
                <a:lnTo>
                  <a:pt x="205740" y="35814"/>
                </a:lnTo>
                <a:lnTo>
                  <a:pt x="231409" y="74580"/>
                </a:lnTo>
                <a:lnTo>
                  <a:pt x="240792" y="121920"/>
                </a:lnTo>
                <a:lnTo>
                  <a:pt x="231409" y="168378"/>
                </a:lnTo>
                <a:lnTo>
                  <a:pt x="205740" y="206692"/>
                </a:lnTo>
                <a:lnTo>
                  <a:pt x="167497" y="232719"/>
                </a:lnTo>
                <a:lnTo>
                  <a:pt x="120396" y="242316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50135" y="4262628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69" h="242570">
                <a:moveTo>
                  <a:pt x="121920" y="242316"/>
                </a:moveTo>
                <a:lnTo>
                  <a:pt x="74580" y="232695"/>
                </a:lnTo>
                <a:lnTo>
                  <a:pt x="35814" y="206502"/>
                </a:lnTo>
                <a:lnTo>
                  <a:pt x="9620" y="167735"/>
                </a:lnTo>
                <a:lnTo>
                  <a:pt x="0" y="120396"/>
                </a:lnTo>
                <a:lnTo>
                  <a:pt x="9620" y="73294"/>
                </a:lnTo>
                <a:lnTo>
                  <a:pt x="35814" y="35052"/>
                </a:lnTo>
                <a:lnTo>
                  <a:pt x="74580" y="9382"/>
                </a:lnTo>
                <a:lnTo>
                  <a:pt x="121920" y="0"/>
                </a:lnTo>
                <a:lnTo>
                  <a:pt x="168378" y="9382"/>
                </a:lnTo>
                <a:lnTo>
                  <a:pt x="206692" y="35052"/>
                </a:lnTo>
                <a:lnTo>
                  <a:pt x="232719" y="73294"/>
                </a:lnTo>
                <a:lnTo>
                  <a:pt x="242316" y="120396"/>
                </a:lnTo>
                <a:lnTo>
                  <a:pt x="232719" y="167735"/>
                </a:lnTo>
                <a:lnTo>
                  <a:pt x="206692" y="206502"/>
                </a:lnTo>
                <a:lnTo>
                  <a:pt x="168378" y="232695"/>
                </a:lnTo>
                <a:lnTo>
                  <a:pt x="121920" y="242316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11907" y="4145279"/>
            <a:ext cx="241300" cy="242570"/>
          </a:xfrm>
          <a:custGeom>
            <a:avLst/>
            <a:gdLst/>
            <a:ahLst/>
            <a:cxnLst/>
            <a:rect l="l" t="t" r="r" b="b"/>
            <a:pathLst>
              <a:path w="241300" h="242570">
                <a:moveTo>
                  <a:pt x="120396" y="242316"/>
                </a:moveTo>
                <a:lnTo>
                  <a:pt x="73294" y="232933"/>
                </a:lnTo>
                <a:lnTo>
                  <a:pt x="35052" y="207264"/>
                </a:lnTo>
                <a:lnTo>
                  <a:pt x="9382" y="169021"/>
                </a:lnTo>
                <a:lnTo>
                  <a:pt x="0" y="121920"/>
                </a:lnTo>
                <a:lnTo>
                  <a:pt x="9382" y="74580"/>
                </a:lnTo>
                <a:lnTo>
                  <a:pt x="35052" y="35814"/>
                </a:lnTo>
                <a:lnTo>
                  <a:pt x="73294" y="9620"/>
                </a:lnTo>
                <a:lnTo>
                  <a:pt x="120396" y="0"/>
                </a:lnTo>
                <a:lnTo>
                  <a:pt x="167497" y="9620"/>
                </a:lnTo>
                <a:lnTo>
                  <a:pt x="205740" y="35814"/>
                </a:lnTo>
                <a:lnTo>
                  <a:pt x="231409" y="74580"/>
                </a:lnTo>
                <a:lnTo>
                  <a:pt x="240792" y="121920"/>
                </a:lnTo>
                <a:lnTo>
                  <a:pt x="231409" y="169021"/>
                </a:lnTo>
                <a:lnTo>
                  <a:pt x="205740" y="207264"/>
                </a:lnTo>
                <a:lnTo>
                  <a:pt x="167497" y="232933"/>
                </a:lnTo>
                <a:lnTo>
                  <a:pt x="120396" y="242316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34740" y="3387852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70" h="242570">
                <a:moveTo>
                  <a:pt x="121920" y="242316"/>
                </a:moveTo>
                <a:lnTo>
                  <a:pt x="74580" y="232933"/>
                </a:lnTo>
                <a:lnTo>
                  <a:pt x="35814" y="207264"/>
                </a:lnTo>
                <a:lnTo>
                  <a:pt x="9620" y="169021"/>
                </a:lnTo>
                <a:lnTo>
                  <a:pt x="0" y="121920"/>
                </a:lnTo>
                <a:lnTo>
                  <a:pt x="9620" y="74580"/>
                </a:lnTo>
                <a:lnTo>
                  <a:pt x="35814" y="35814"/>
                </a:lnTo>
                <a:lnTo>
                  <a:pt x="74580" y="9620"/>
                </a:lnTo>
                <a:lnTo>
                  <a:pt x="121920" y="0"/>
                </a:lnTo>
                <a:lnTo>
                  <a:pt x="169021" y="9620"/>
                </a:lnTo>
                <a:lnTo>
                  <a:pt x="207264" y="35814"/>
                </a:lnTo>
                <a:lnTo>
                  <a:pt x="232933" y="74580"/>
                </a:lnTo>
                <a:lnTo>
                  <a:pt x="242316" y="121920"/>
                </a:lnTo>
                <a:lnTo>
                  <a:pt x="232933" y="169021"/>
                </a:lnTo>
                <a:lnTo>
                  <a:pt x="207264" y="207264"/>
                </a:lnTo>
                <a:lnTo>
                  <a:pt x="169021" y="232933"/>
                </a:lnTo>
                <a:lnTo>
                  <a:pt x="121920" y="242316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41676" y="4024884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69" h="242570">
                <a:moveTo>
                  <a:pt x="121920" y="242316"/>
                </a:moveTo>
                <a:lnTo>
                  <a:pt x="74580" y="232695"/>
                </a:lnTo>
                <a:lnTo>
                  <a:pt x="35814" y="206502"/>
                </a:lnTo>
                <a:lnTo>
                  <a:pt x="9620" y="167735"/>
                </a:lnTo>
                <a:lnTo>
                  <a:pt x="0" y="120396"/>
                </a:lnTo>
                <a:lnTo>
                  <a:pt x="9620" y="73937"/>
                </a:lnTo>
                <a:lnTo>
                  <a:pt x="35814" y="35623"/>
                </a:lnTo>
                <a:lnTo>
                  <a:pt x="74580" y="9596"/>
                </a:lnTo>
                <a:lnTo>
                  <a:pt x="121920" y="0"/>
                </a:lnTo>
                <a:lnTo>
                  <a:pt x="169021" y="9596"/>
                </a:lnTo>
                <a:lnTo>
                  <a:pt x="207264" y="35623"/>
                </a:lnTo>
                <a:lnTo>
                  <a:pt x="232933" y="73937"/>
                </a:lnTo>
                <a:lnTo>
                  <a:pt x="242316" y="120396"/>
                </a:lnTo>
                <a:lnTo>
                  <a:pt x="232933" y="167735"/>
                </a:lnTo>
                <a:lnTo>
                  <a:pt x="207264" y="206502"/>
                </a:lnTo>
                <a:lnTo>
                  <a:pt x="169021" y="232695"/>
                </a:lnTo>
                <a:lnTo>
                  <a:pt x="121920" y="242316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94460" y="5236464"/>
            <a:ext cx="241300" cy="242570"/>
          </a:xfrm>
          <a:custGeom>
            <a:avLst/>
            <a:gdLst/>
            <a:ahLst/>
            <a:cxnLst/>
            <a:rect l="l" t="t" r="r" b="b"/>
            <a:pathLst>
              <a:path w="241300" h="242570">
                <a:moveTo>
                  <a:pt x="120396" y="242316"/>
                </a:moveTo>
                <a:lnTo>
                  <a:pt x="73294" y="232933"/>
                </a:lnTo>
                <a:lnTo>
                  <a:pt x="35052" y="207264"/>
                </a:lnTo>
                <a:lnTo>
                  <a:pt x="9382" y="169021"/>
                </a:lnTo>
                <a:lnTo>
                  <a:pt x="0" y="121920"/>
                </a:lnTo>
                <a:lnTo>
                  <a:pt x="9382" y="74580"/>
                </a:lnTo>
                <a:lnTo>
                  <a:pt x="35052" y="35814"/>
                </a:lnTo>
                <a:lnTo>
                  <a:pt x="73294" y="9620"/>
                </a:lnTo>
                <a:lnTo>
                  <a:pt x="120396" y="0"/>
                </a:lnTo>
                <a:lnTo>
                  <a:pt x="167497" y="9620"/>
                </a:lnTo>
                <a:lnTo>
                  <a:pt x="205740" y="35814"/>
                </a:lnTo>
                <a:lnTo>
                  <a:pt x="231409" y="74580"/>
                </a:lnTo>
                <a:lnTo>
                  <a:pt x="240792" y="121920"/>
                </a:lnTo>
                <a:lnTo>
                  <a:pt x="231409" y="169021"/>
                </a:lnTo>
                <a:lnTo>
                  <a:pt x="205740" y="207264"/>
                </a:lnTo>
                <a:lnTo>
                  <a:pt x="167497" y="232933"/>
                </a:lnTo>
                <a:lnTo>
                  <a:pt x="120396" y="242316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31848" y="5148071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69" h="242570">
                <a:moveTo>
                  <a:pt x="120396" y="242315"/>
                </a:moveTo>
                <a:lnTo>
                  <a:pt x="73937" y="232933"/>
                </a:lnTo>
                <a:lnTo>
                  <a:pt x="35623" y="207263"/>
                </a:lnTo>
                <a:lnTo>
                  <a:pt x="9596" y="169021"/>
                </a:lnTo>
                <a:lnTo>
                  <a:pt x="0" y="121919"/>
                </a:lnTo>
                <a:lnTo>
                  <a:pt x="9596" y="74580"/>
                </a:lnTo>
                <a:lnTo>
                  <a:pt x="35623" y="35813"/>
                </a:lnTo>
                <a:lnTo>
                  <a:pt x="73937" y="9620"/>
                </a:lnTo>
                <a:lnTo>
                  <a:pt x="120396" y="0"/>
                </a:lnTo>
                <a:lnTo>
                  <a:pt x="167735" y="9620"/>
                </a:lnTo>
                <a:lnTo>
                  <a:pt x="206502" y="35813"/>
                </a:lnTo>
                <a:lnTo>
                  <a:pt x="232695" y="74580"/>
                </a:lnTo>
                <a:lnTo>
                  <a:pt x="242316" y="121919"/>
                </a:lnTo>
                <a:lnTo>
                  <a:pt x="232695" y="169021"/>
                </a:lnTo>
                <a:lnTo>
                  <a:pt x="206502" y="207263"/>
                </a:lnTo>
                <a:lnTo>
                  <a:pt x="167735" y="232933"/>
                </a:lnTo>
                <a:lnTo>
                  <a:pt x="120396" y="242315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76855" y="5148071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69" h="242570">
                <a:moveTo>
                  <a:pt x="121920" y="242315"/>
                </a:moveTo>
                <a:lnTo>
                  <a:pt x="74580" y="232933"/>
                </a:lnTo>
                <a:lnTo>
                  <a:pt x="35814" y="207263"/>
                </a:lnTo>
                <a:lnTo>
                  <a:pt x="9620" y="169021"/>
                </a:lnTo>
                <a:lnTo>
                  <a:pt x="0" y="121919"/>
                </a:lnTo>
                <a:lnTo>
                  <a:pt x="9620" y="74580"/>
                </a:lnTo>
                <a:lnTo>
                  <a:pt x="35814" y="35813"/>
                </a:lnTo>
                <a:lnTo>
                  <a:pt x="74580" y="9620"/>
                </a:lnTo>
                <a:lnTo>
                  <a:pt x="121920" y="0"/>
                </a:lnTo>
                <a:lnTo>
                  <a:pt x="169021" y="9620"/>
                </a:lnTo>
                <a:lnTo>
                  <a:pt x="207264" y="35813"/>
                </a:lnTo>
                <a:lnTo>
                  <a:pt x="232933" y="74580"/>
                </a:lnTo>
                <a:lnTo>
                  <a:pt x="242316" y="121919"/>
                </a:lnTo>
                <a:lnTo>
                  <a:pt x="232933" y="169021"/>
                </a:lnTo>
                <a:lnTo>
                  <a:pt x="207264" y="207263"/>
                </a:lnTo>
                <a:lnTo>
                  <a:pt x="169021" y="232933"/>
                </a:lnTo>
                <a:lnTo>
                  <a:pt x="121920" y="242315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49295" y="5026152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69" h="242570">
                <a:moveTo>
                  <a:pt x="121920" y="242316"/>
                </a:moveTo>
                <a:lnTo>
                  <a:pt x="74580" y="232695"/>
                </a:lnTo>
                <a:lnTo>
                  <a:pt x="35814" y="206502"/>
                </a:lnTo>
                <a:lnTo>
                  <a:pt x="9620" y="167735"/>
                </a:lnTo>
                <a:lnTo>
                  <a:pt x="0" y="120396"/>
                </a:lnTo>
                <a:lnTo>
                  <a:pt x="9620" y="73294"/>
                </a:lnTo>
                <a:lnTo>
                  <a:pt x="35814" y="35052"/>
                </a:lnTo>
                <a:lnTo>
                  <a:pt x="74580" y="9382"/>
                </a:lnTo>
                <a:lnTo>
                  <a:pt x="121920" y="0"/>
                </a:lnTo>
                <a:lnTo>
                  <a:pt x="169021" y="9382"/>
                </a:lnTo>
                <a:lnTo>
                  <a:pt x="207264" y="35052"/>
                </a:lnTo>
                <a:lnTo>
                  <a:pt x="232933" y="73294"/>
                </a:lnTo>
                <a:lnTo>
                  <a:pt x="242316" y="120396"/>
                </a:lnTo>
                <a:lnTo>
                  <a:pt x="232933" y="167735"/>
                </a:lnTo>
                <a:lnTo>
                  <a:pt x="207264" y="206502"/>
                </a:lnTo>
                <a:lnTo>
                  <a:pt x="169021" y="232695"/>
                </a:lnTo>
                <a:lnTo>
                  <a:pt x="121920" y="242316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34740" y="4700015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70" h="242570">
                <a:moveTo>
                  <a:pt x="121920" y="242315"/>
                </a:moveTo>
                <a:lnTo>
                  <a:pt x="74580" y="232695"/>
                </a:lnTo>
                <a:lnTo>
                  <a:pt x="35814" y="206501"/>
                </a:lnTo>
                <a:lnTo>
                  <a:pt x="9620" y="167735"/>
                </a:lnTo>
                <a:lnTo>
                  <a:pt x="0" y="120395"/>
                </a:lnTo>
                <a:lnTo>
                  <a:pt x="9620" y="73937"/>
                </a:lnTo>
                <a:lnTo>
                  <a:pt x="35814" y="35623"/>
                </a:lnTo>
                <a:lnTo>
                  <a:pt x="74580" y="9596"/>
                </a:lnTo>
                <a:lnTo>
                  <a:pt x="121920" y="0"/>
                </a:lnTo>
                <a:lnTo>
                  <a:pt x="169021" y="9596"/>
                </a:lnTo>
                <a:lnTo>
                  <a:pt x="207264" y="35623"/>
                </a:lnTo>
                <a:lnTo>
                  <a:pt x="232933" y="73937"/>
                </a:lnTo>
                <a:lnTo>
                  <a:pt x="242316" y="120395"/>
                </a:lnTo>
                <a:lnTo>
                  <a:pt x="232933" y="167735"/>
                </a:lnTo>
                <a:lnTo>
                  <a:pt x="207264" y="206501"/>
                </a:lnTo>
                <a:lnTo>
                  <a:pt x="169021" y="232695"/>
                </a:lnTo>
                <a:lnTo>
                  <a:pt x="121920" y="242315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30224" y="3479291"/>
            <a:ext cx="2766060" cy="1369060"/>
          </a:xfrm>
          <a:custGeom>
            <a:avLst/>
            <a:gdLst/>
            <a:ahLst/>
            <a:cxnLst/>
            <a:rect l="l" t="t" r="r" b="b"/>
            <a:pathLst>
              <a:path w="2766060" h="1369060">
                <a:moveTo>
                  <a:pt x="1827539" y="663964"/>
                </a:moveTo>
                <a:lnTo>
                  <a:pt x="2732532" y="0"/>
                </a:lnTo>
                <a:lnTo>
                  <a:pt x="2766060" y="44196"/>
                </a:lnTo>
                <a:lnTo>
                  <a:pt x="1922703" y="662940"/>
                </a:lnTo>
                <a:lnTo>
                  <a:pt x="1831848" y="662940"/>
                </a:lnTo>
                <a:lnTo>
                  <a:pt x="1827539" y="663964"/>
                </a:lnTo>
                <a:close/>
              </a:path>
              <a:path w="2766060" h="1369060">
                <a:moveTo>
                  <a:pt x="1822704" y="667512"/>
                </a:moveTo>
                <a:lnTo>
                  <a:pt x="1827539" y="663964"/>
                </a:lnTo>
                <a:lnTo>
                  <a:pt x="1831848" y="662940"/>
                </a:lnTo>
                <a:lnTo>
                  <a:pt x="1822704" y="667512"/>
                </a:lnTo>
                <a:close/>
              </a:path>
              <a:path w="2766060" h="1369060">
                <a:moveTo>
                  <a:pt x="1916471" y="667512"/>
                </a:moveTo>
                <a:lnTo>
                  <a:pt x="1822704" y="667512"/>
                </a:lnTo>
                <a:lnTo>
                  <a:pt x="1831848" y="662940"/>
                </a:lnTo>
                <a:lnTo>
                  <a:pt x="1922703" y="662940"/>
                </a:lnTo>
                <a:lnTo>
                  <a:pt x="1916471" y="667512"/>
                </a:lnTo>
                <a:close/>
              </a:path>
              <a:path w="2766060" h="1369060">
                <a:moveTo>
                  <a:pt x="28956" y="1368552"/>
                </a:moveTo>
                <a:lnTo>
                  <a:pt x="0" y="1319784"/>
                </a:lnTo>
                <a:lnTo>
                  <a:pt x="33528" y="1299972"/>
                </a:lnTo>
                <a:lnTo>
                  <a:pt x="64008" y="1280160"/>
                </a:lnTo>
                <a:lnTo>
                  <a:pt x="94488" y="1258824"/>
                </a:lnTo>
                <a:lnTo>
                  <a:pt x="124968" y="1239012"/>
                </a:lnTo>
                <a:lnTo>
                  <a:pt x="152400" y="1217676"/>
                </a:lnTo>
                <a:lnTo>
                  <a:pt x="181356" y="1196340"/>
                </a:lnTo>
                <a:lnTo>
                  <a:pt x="236220" y="1153668"/>
                </a:lnTo>
                <a:lnTo>
                  <a:pt x="289559" y="1109472"/>
                </a:lnTo>
                <a:lnTo>
                  <a:pt x="344423" y="1065276"/>
                </a:lnTo>
                <a:lnTo>
                  <a:pt x="397764" y="1021080"/>
                </a:lnTo>
                <a:lnTo>
                  <a:pt x="426719" y="998220"/>
                </a:lnTo>
                <a:lnTo>
                  <a:pt x="455676" y="976884"/>
                </a:lnTo>
                <a:lnTo>
                  <a:pt x="458723" y="973836"/>
                </a:lnTo>
                <a:lnTo>
                  <a:pt x="467867" y="970788"/>
                </a:lnTo>
                <a:lnTo>
                  <a:pt x="947928" y="899160"/>
                </a:lnTo>
                <a:lnTo>
                  <a:pt x="1395984" y="766572"/>
                </a:lnTo>
                <a:lnTo>
                  <a:pt x="1827539" y="663964"/>
                </a:lnTo>
                <a:lnTo>
                  <a:pt x="1822704" y="667512"/>
                </a:lnTo>
                <a:lnTo>
                  <a:pt x="1916471" y="667512"/>
                </a:lnTo>
                <a:lnTo>
                  <a:pt x="1856232" y="711708"/>
                </a:lnTo>
                <a:lnTo>
                  <a:pt x="1853184" y="714756"/>
                </a:lnTo>
                <a:lnTo>
                  <a:pt x="1848612" y="716280"/>
                </a:lnTo>
                <a:lnTo>
                  <a:pt x="1845564" y="716280"/>
                </a:lnTo>
                <a:lnTo>
                  <a:pt x="1412748" y="819912"/>
                </a:lnTo>
                <a:lnTo>
                  <a:pt x="955547" y="955548"/>
                </a:lnTo>
                <a:lnTo>
                  <a:pt x="516344" y="1021080"/>
                </a:lnTo>
                <a:lnTo>
                  <a:pt x="489203" y="1021080"/>
                </a:lnTo>
                <a:lnTo>
                  <a:pt x="475488" y="1027176"/>
                </a:lnTo>
                <a:lnTo>
                  <a:pt x="481366" y="1027176"/>
                </a:lnTo>
                <a:lnTo>
                  <a:pt x="461772" y="1042416"/>
                </a:lnTo>
                <a:lnTo>
                  <a:pt x="432816" y="1063752"/>
                </a:lnTo>
                <a:lnTo>
                  <a:pt x="326136" y="1152144"/>
                </a:lnTo>
                <a:lnTo>
                  <a:pt x="271272" y="1196340"/>
                </a:lnTo>
                <a:lnTo>
                  <a:pt x="185928" y="1263396"/>
                </a:lnTo>
                <a:lnTo>
                  <a:pt x="126491" y="1306068"/>
                </a:lnTo>
                <a:lnTo>
                  <a:pt x="94488" y="1327404"/>
                </a:lnTo>
                <a:lnTo>
                  <a:pt x="62484" y="1347216"/>
                </a:lnTo>
                <a:lnTo>
                  <a:pt x="28956" y="1368552"/>
                </a:lnTo>
                <a:close/>
              </a:path>
              <a:path w="2766060" h="1369060">
                <a:moveTo>
                  <a:pt x="475488" y="1027176"/>
                </a:moveTo>
                <a:lnTo>
                  <a:pt x="489203" y="1021080"/>
                </a:lnTo>
                <a:lnTo>
                  <a:pt x="482761" y="1026090"/>
                </a:lnTo>
                <a:lnTo>
                  <a:pt x="475488" y="1027176"/>
                </a:lnTo>
                <a:close/>
              </a:path>
              <a:path w="2766060" h="1369060">
                <a:moveTo>
                  <a:pt x="482761" y="1026090"/>
                </a:moveTo>
                <a:lnTo>
                  <a:pt x="489203" y="1021080"/>
                </a:lnTo>
                <a:lnTo>
                  <a:pt x="516344" y="1021080"/>
                </a:lnTo>
                <a:lnTo>
                  <a:pt x="482761" y="1026090"/>
                </a:lnTo>
                <a:close/>
              </a:path>
              <a:path w="2766060" h="1369060">
                <a:moveTo>
                  <a:pt x="481366" y="1027176"/>
                </a:moveTo>
                <a:lnTo>
                  <a:pt x="475488" y="1027176"/>
                </a:lnTo>
                <a:lnTo>
                  <a:pt x="482761" y="1026090"/>
                </a:lnTo>
                <a:lnTo>
                  <a:pt x="481366" y="1027176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01139" y="4765547"/>
            <a:ext cx="2301240" cy="614680"/>
          </a:xfrm>
          <a:custGeom>
            <a:avLst/>
            <a:gdLst/>
            <a:ahLst/>
            <a:cxnLst/>
            <a:rect l="l" t="t" r="r" b="b"/>
            <a:pathLst>
              <a:path w="2301240" h="614679">
                <a:moveTo>
                  <a:pt x="10668" y="614171"/>
                </a:moveTo>
                <a:lnTo>
                  <a:pt x="0" y="559307"/>
                </a:lnTo>
                <a:lnTo>
                  <a:pt x="457200" y="473963"/>
                </a:lnTo>
                <a:lnTo>
                  <a:pt x="461772" y="473963"/>
                </a:lnTo>
                <a:lnTo>
                  <a:pt x="914400" y="460247"/>
                </a:lnTo>
                <a:lnTo>
                  <a:pt x="908304" y="460247"/>
                </a:lnTo>
                <a:lnTo>
                  <a:pt x="1374648" y="344423"/>
                </a:lnTo>
                <a:lnTo>
                  <a:pt x="2281428" y="0"/>
                </a:lnTo>
                <a:lnTo>
                  <a:pt x="2301240" y="53339"/>
                </a:lnTo>
                <a:lnTo>
                  <a:pt x="1388364" y="399287"/>
                </a:lnTo>
                <a:lnTo>
                  <a:pt x="922019" y="515111"/>
                </a:lnTo>
                <a:lnTo>
                  <a:pt x="920496" y="515111"/>
                </a:lnTo>
                <a:lnTo>
                  <a:pt x="918972" y="516635"/>
                </a:lnTo>
                <a:lnTo>
                  <a:pt x="915924" y="516635"/>
                </a:lnTo>
                <a:lnTo>
                  <a:pt x="463296" y="528827"/>
                </a:lnTo>
                <a:lnTo>
                  <a:pt x="467867" y="528827"/>
                </a:lnTo>
                <a:lnTo>
                  <a:pt x="10668" y="614171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23544" y="5597652"/>
            <a:ext cx="297180" cy="104139"/>
          </a:xfrm>
          <a:custGeom>
            <a:avLst/>
            <a:gdLst/>
            <a:ahLst/>
            <a:cxnLst/>
            <a:rect l="l" t="t" r="r" b="b"/>
            <a:pathLst>
              <a:path w="297180" h="104139">
                <a:moveTo>
                  <a:pt x="192024" y="103632"/>
                </a:moveTo>
                <a:lnTo>
                  <a:pt x="181356" y="103632"/>
                </a:lnTo>
                <a:lnTo>
                  <a:pt x="172212" y="100584"/>
                </a:lnTo>
                <a:lnTo>
                  <a:pt x="169164" y="97536"/>
                </a:lnTo>
                <a:lnTo>
                  <a:pt x="164592" y="94488"/>
                </a:lnTo>
                <a:lnTo>
                  <a:pt x="163068" y="89916"/>
                </a:lnTo>
                <a:lnTo>
                  <a:pt x="160020" y="85344"/>
                </a:lnTo>
                <a:lnTo>
                  <a:pt x="158496" y="80772"/>
                </a:lnTo>
                <a:lnTo>
                  <a:pt x="155448" y="68580"/>
                </a:lnTo>
                <a:lnTo>
                  <a:pt x="153924" y="60960"/>
                </a:lnTo>
                <a:lnTo>
                  <a:pt x="153924" y="44196"/>
                </a:lnTo>
                <a:lnTo>
                  <a:pt x="155448" y="36576"/>
                </a:lnTo>
                <a:lnTo>
                  <a:pt x="156972" y="30480"/>
                </a:lnTo>
                <a:lnTo>
                  <a:pt x="158496" y="22860"/>
                </a:lnTo>
                <a:lnTo>
                  <a:pt x="160020" y="18288"/>
                </a:lnTo>
                <a:lnTo>
                  <a:pt x="169164" y="4572"/>
                </a:lnTo>
                <a:lnTo>
                  <a:pt x="173736" y="3048"/>
                </a:lnTo>
                <a:lnTo>
                  <a:pt x="178308" y="0"/>
                </a:lnTo>
                <a:lnTo>
                  <a:pt x="187452" y="0"/>
                </a:lnTo>
                <a:lnTo>
                  <a:pt x="201453" y="3143"/>
                </a:lnTo>
                <a:lnTo>
                  <a:pt x="207818" y="9144"/>
                </a:lnTo>
                <a:lnTo>
                  <a:pt x="187452" y="9144"/>
                </a:lnTo>
                <a:lnTo>
                  <a:pt x="178331" y="11977"/>
                </a:lnTo>
                <a:lnTo>
                  <a:pt x="171640" y="20383"/>
                </a:lnTo>
                <a:lnTo>
                  <a:pt x="167520" y="34218"/>
                </a:lnTo>
                <a:lnTo>
                  <a:pt x="166116" y="53340"/>
                </a:lnTo>
                <a:lnTo>
                  <a:pt x="167520" y="70461"/>
                </a:lnTo>
                <a:lnTo>
                  <a:pt x="171640" y="82867"/>
                </a:lnTo>
                <a:lnTo>
                  <a:pt x="178331" y="90416"/>
                </a:lnTo>
                <a:lnTo>
                  <a:pt x="187452" y="92964"/>
                </a:lnTo>
                <a:lnTo>
                  <a:pt x="208280" y="92964"/>
                </a:lnTo>
                <a:lnTo>
                  <a:pt x="207264" y="94488"/>
                </a:lnTo>
                <a:lnTo>
                  <a:pt x="204216" y="97536"/>
                </a:lnTo>
                <a:lnTo>
                  <a:pt x="199644" y="100584"/>
                </a:lnTo>
                <a:lnTo>
                  <a:pt x="196596" y="102108"/>
                </a:lnTo>
                <a:lnTo>
                  <a:pt x="192024" y="103632"/>
                </a:lnTo>
                <a:close/>
              </a:path>
              <a:path w="297180" h="104139">
                <a:moveTo>
                  <a:pt x="208280" y="92964"/>
                </a:moveTo>
                <a:lnTo>
                  <a:pt x="187452" y="92964"/>
                </a:lnTo>
                <a:lnTo>
                  <a:pt x="196334" y="90392"/>
                </a:lnTo>
                <a:lnTo>
                  <a:pt x="202501" y="82677"/>
                </a:lnTo>
                <a:lnTo>
                  <a:pt x="206097" y="69818"/>
                </a:lnTo>
                <a:lnTo>
                  <a:pt x="207165" y="53340"/>
                </a:lnTo>
                <a:lnTo>
                  <a:pt x="207169" y="50292"/>
                </a:lnTo>
                <a:lnTo>
                  <a:pt x="206097" y="32932"/>
                </a:lnTo>
                <a:lnTo>
                  <a:pt x="202501" y="19621"/>
                </a:lnTo>
                <a:lnTo>
                  <a:pt x="196334" y="11739"/>
                </a:lnTo>
                <a:lnTo>
                  <a:pt x="187452" y="9144"/>
                </a:lnTo>
                <a:lnTo>
                  <a:pt x="207818" y="9144"/>
                </a:lnTo>
                <a:lnTo>
                  <a:pt x="211455" y="12573"/>
                </a:lnTo>
                <a:lnTo>
                  <a:pt x="217455" y="28289"/>
                </a:lnTo>
                <a:lnTo>
                  <a:pt x="219456" y="50292"/>
                </a:lnTo>
                <a:lnTo>
                  <a:pt x="219456" y="67056"/>
                </a:lnTo>
                <a:lnTo>
                  <a:pt x="216408" y="79248"/>
                </a:lnTo>
                <a:lnTo>
                  <a:pt x="213360" y="85344"/>
                </a:lnTo>
                <a:lnTo>
                  <a:pt x="208280" y="92964"/>
                </a:lnTo>
                <a:close/>
              </a:path>
              <a:path w="297180" h="104139">
                <a:moveTo>
                  <a:pt x="114300" y="103632"/>
                </a:moveTo>
                <a:lnTo>
                  <a:pt x="103632" y="103632"/>
                </a:lnTo>
                <a:lnTo>
                  <a:pt x="94488" y="100584"/>
                </a:lnTo>
                <a:lnTo>
                  <a:pt x="91440" y="97536"/>
                </a:lnTo>
                <a:lnTo>
                  <a:pt x="86868" y="94488"/>
                </a:lnTo>
                <a:lnTo>
                  <a:pt x="85344" y="89916"/>
                </a:lnTo>
                <a:lnTo>
                  <a:pt x="82296" y="85344"/>
                </a:lnTo>
                <a:lnTo>
                  <a:pt x="80772" y="80772"/>
                </a:lnTo>
                <a:lnTo>
                  <a:pt x="77724" y="68580"/>
                </a:lnTo>
                <a:lnTo>
                  <a:pt x="76200" y="60960"/>
                </a:lnTo>
                <a:lnTo>
                  <a:pt x="76200" y="44196"/>
                </a:lnTo>
                <a:lnTo>
                  <a:pt x="77724" y="36576"/>
                </a:lnTo>
                <a:lnTo>
                  <a:pt x="79248" y="30480"/>
                </a:lnTo>
                <a:lnTo>
                  <a:pt x="80772" y="22860"/>
                </a:lnTo>
                <a:lnTo>
                  <a:pt x="82296" y="18288"/>
                </a:lnTo>
                <a:lnTo>
                  <a:pt x="91440" y="4572"/>
                </a:lnTo>
                <a:lnTo>
                  <a:pt x="96012" y="3048"/>
                </a:lnTo>
                <a:lnTo>
                  <a:pt x="100584" y="0"/>
                </a:lnTo>
                <a:lnTo>
                  <a:pt x="109728" y="0"/>
                </a:lnTo>
                <a:lnTo>
                  <a:pt x="123729" y="3143"/>
                </a:lnTo>
                <a:lnTo>
                  <a:pt x="130094" y="9144"/>
                </a:lnTo>
                <a:lnTo>
                  <a:pt x="109728" y="9144"/>
                </a:lnTo>
                <a:lnTo>
                  <a:pt x="100607" y="11977"/>
                </a:lnTo>
                <a:lnTo>
                  <a:pt x="93916" y="20383"/>
                </a:lnTo>
                <a:lnTo>
                  <a:pt x="89796" y="34218"/>
                </a:lnTo>
                <a:lnTo>
                  <a:pt x="88392" y="53340"/>
                </a:lnTo>
                <a:lnTo>
                  <a:pt x="89796" y="70461"/>
                </a:lnTo>
                <a:lnTo>
                  <a:pt x="93916" y="82867"/>
                </a:lnTo>
                <a:lnTo>
                  <a:pt x="100607" y="90416"/>
                </a:lnTo>
                <a:lnTo>
                  <a:pt x="109728" y="92964"/>
                </a:lnTo>
                <a:lnTo>
                  <a:pt x="130556" y="92964"/>
                </a:lnTo>
                <a:lnTo>
                  <a:pt x="129540" y="94488"/>
                </a:lnTo>
                <a:lnTo>
                  <a:pt x="126492" y="97536"/>
                </a:lnTo>
                <a:lnTo>
                  <a:pt x="121920" y="100584"/>
                </a:lnTo>
                <a:lnTo>
                  <a:pt x="118872" y="102108"/>
                </a:lnTo>
                <a:lnTo>
                  <a:pt x="114300" y="103632"/>
                </a:lnTo>
                <a:close/>
              </a:path>
              <a:path w="297180" h="104139">
                <a:moveTo>
                  <a:pt x="130556" y="92964"/>
                </a:moveTo>
                <a:lnTo>
                  <a:pt x="109728" y="92964"/>
                </a:lnTo>
                <a:lnTo>
                  <a:pt x="118610" y="90392"/>
                </a:lnTo>
                <a:lnTo>
                  <a:pt x="124777" y="82677"/>
                </a:lnTo>
                <a:lnTo>
                  <a:pt x="128373" y="69818"/>
                </a:lnTo>
                <a:lnTo>
                  <a:pt x="129441" y="53340"/>
                </a:lnTo>
                <a:lnTo>
                  <a:pt x="129445" y="50292"/>
                </a:lnTo>
                <a:lnTo>
                  <a:pt x="128373" y="32932"/>
                </a:lnTo>
                <a:lnTo>
                  <a:pt x="124777" y="19621"/>
                </a:lnTo>
                <a:lnTo>
                  <a:pt x="118610" y="11739"/>
                </a:lnTo>
                <a:lnTo>
                  <a:pt x="109728" y="9144"/>
                </a:lnTo>
                <a:lnTo>
                  <a:pt x="130094" y="9144"/>
                </a:lnTo>
                <a:lnTo>
                  <a:pt x="133731" y="12573"/>
                </a:lnTo>
                <a:lnTo>
                  <a:pt x="139731" y="28289"/>
                </a:lnTo>
                <a:lnTo>
                  <a:pt x="141732" y="50292"/>
                </a:lnTo>
                <a:lnTo>
                  <a:pt x="141732" y="67056"/>
                </a:lnTo>
                <a:lnTo>
                  <a:pt x="138684" y="79248"/>
                </a:lnTo>
                <a:lnTo>
                  <a:pt x="135636" y="85344"/>
                </a:lnTo>
                <a:lnTo>
                  <a:pt x="130556" y="92964"/>
                </a:lnTo>
                <a:close/>
              </a:path>
              <a:path w="297180" h="104139">
                <a:moveTo>
                  <a:pt x="260604" y="102108"/>
                </a:moveTo>
                <a:lnTo>
                  <a:pt x="248412" y="102108"/>
                </a:lnTo>
                <a:lnTo>
                  <a:pt x="248412" y="96012"/>
                </a:lnTo>
                <a:lnTo>
                  <a:pt x="252984" y="77724"/>
                </a:lnTo>
                <a:lnTo>
                  <a:pt x="256032" y="71628"/>
                </a:lnTo>
                <a:lnTo>
                  <a:pt x="257556" y="65532"/>
                </a:lnTo>
                <a:lnTo>
                  <a:pt x="260604" y="59436"/>
                </a:lnTo>
                <a:lnTo>
                  <a:pt x="262128" y="53340"/>
                </a:lnTo>
                <a:lnTo>
                  <a:pt x="265176" y="47244"/>
                </a:lnTo>
                <a:lnTo>
                  <a:pt x="266700" y="42672"/>
                </a:lnTo>
                <a:lnTo>
                  <a:pt x="269748" y="36576"/>
                </a:lnTo>
                <a:lnTo>
                  <a:pt x="272796" y="32004"/>
                </a:lnTo>
                <a:lnTo>
                  <a:pt x="275844" y="22860"/>
                </a:lnTo>
                <a:lnTo>
                  <a:pt x="278892" y="19812"/>
                </a:lnTo>
                <a:lnTo>
                  <a:pt x="281940" y="13716"/>
                </a:lnTo>
                <a:lnTo>
                  <a:pt x="283464" y="12192"/>
                </a:lnTo>
                <a:lnTo>
                  <a:pt x="233172" y="12192"/>
                </a:lnTo>
                <a:lnTo>
                  <a:pt x="233172" y="1524"/>
                </a:lnTo>
                <a:lnTo>
                  <a:pt x="297180" y="1524"/>
                </a:lnTo>
                <a:lnTo>
                  <a:pt x="297180" y="7620"/>
                </a:lnTo>
                <a:lnTo>
                  <a:pt x="295656" y="10668"/>
                </a:lnTo>
                <a:lnTo>
                  <a:pt x="292608" y="13716"/>
                </a:lnTo>
                <a:lnTo>
                  <a:pt x="291084" y="18288"/>
                </a:lnTo>
                <a:lnTo>
                  <a:pt x="289560" y="21336"/>
                </a:lnTo>
                <a:lnTo>
                  <a:pt x="283464" y="30480"/>
                </a:lnTo>
                <a:lnTo>
                  <a:pt x="281940" y="36576"/>
                </a:lnTo>
                <a:lnTo>
                  <a:pt x="278892" y="41148"/>
                </a:lnTo>
                <a:lnTo>
                  <a:pt x="277368" y="47244"/>
                </a:lnTo>
                <a:lnTo>
                  <a:pt x="271272" y="59436"/>
                </a:lnTo>
                <a:lnTo>
                  <a:pt x="269748" y="64008"/>
                </a:lnTo>
                <a:lnTo>
                  <a:pt x="268224" y="70104"/>
                </a:lnTo>
                <a:lnTo>
                  <a:pt x="265176" y="76200"/>
                </a:lnTo>
                <a:lnTo>
                  <a:pt x="263652" y="83820"/>
                </a:lnTo>
                <a:lnTo>
                  <a:pt x="260604" y="96012"/>
                </a:lnTo>
                <a:lnTo>
                  <a:pt x="260604" y="102108"/>
                </a:lnTo>
                <a:close/>
              </a:path>
              <a:path w="297180" h="104139">
                <a:moveTo>
                  <a:pt x="4572" y="21336"/>
                </a:moveTo>
                <a:lnTo>
                  <a:pt x="4572" y="9144"/>
                </a:lnTo>
                <a:lnTo>
                  <a:pt x="10668" y="3048"/>
                </a:lnTo>
                <a:lnTo>
                  <a:pt x="19812" y="0"/>
                </a:lnTo>
                <a:lnTo>
                  <a:pt x="38100" y="0"/>
                </a:lnTo>
                <a:lnTo>
                  <a:pt x="50292" y="6096"/>
                </a:lnTo>
                <a:lnTo>
                  <a:pt x="53340" y="9144"/>
                </a:lnTo>
                <a:lnTo>
                  <a:pt x="24384" y="9144"/>
                </a:lnTo>
                <a:lnTo>
                  <a:pt x="21336" y="10668"/>
                </a:lnTo>
                <a:lnTo>
                  <a:pt x="19812" y="10668"/>
                </a:lnTo>
                <a:lnTo>
                  <a:pt x="18288" y="12192"/>
                </a:lnTo>
                <a:lnTo>
                  <a:pt x="15240" y="12192"/>
                </a:lnTo>
                <a:lnTo>
                  <a:pt x="12192" y="15240"/>
                </a:lnTo>
                <a:lnTo>
                  <a:pt x="9144" y="16764"/>
                </a:lnTo>
                <a:lnTo>
                  <a:pt x="4572" y="21336"/>
                </a:lnTo>
                <a:close/>
              </a:path>
              <a:path w="297180" h="104139">
                <a:moveTo>
                  <a:pt x="62484" y="102108"/>
                </a:moveTo>
                <a:lnTo>
                  <a:pt x="0" y="102108"/>
                </a:lnTo>
                <a:lnTo>
                  <a:pt x="0" y="92964"/>
                </a:lnTo>
                <a:lnTo>
                  <a:pt x="1524" y="88392"/>
                </a:lnTo>
                <a:lnTo>
                  <a:pt x="1524" y="85344"/>
                </a:lnTo>
                <a:lnTo>
                  <a:pt x="6096" y="76200"/>
                </a:lnTo>
                <a:lnTo>
                  <a:pt x="9144" y="73152"/>
                </a:lnTo>
                <a:lnTo>
                  <a:pt x="10668" y="70104"/>
                </a:lnTo>
                <a:lnTo>
                  <a:pt x="15240" y="67056"/>
                </a:lnTo>
                <a:lnTo>
                  <a:pt x="18288" y="64008"/>
                </a:lnTo>
                <a:lnTo>
                  <a:pt x="32004" y="54864"/>
                </a:lnTo>
                <a:lnTo>
                  <a:pt x="39624" y="47244"/>
                </a:lnTo>
                <a:lnTo>
                  <a:pt x="41148" y="44196"/>
                </a:lnTo>
                <a:lnTo>
                  <a:pt x="42672" y="42672"/>
                </a:lnTo>
                <a:lnTo>
                  <a:pt x="44196" y="39624"/>
                </a:lnTo>
                <a:lnTo>
                  <a:pt x="45720" y="38100"/>
                </a:lnTo>
                <a:lnTo>
                  <a:pt x="45720" y="35052"/>
                </a:lnTo>
                <a:lnTo>
                  <a:pt x="47244" y="33528"/>
                </a:lnTo>
                <a:lnTo>
                  <a:pt x="47244" y="24384"/>
                </a:lnTo>
                <a:lnTo>
                  <a:pt x="45720" y="21336"/>
                </a:lnTo>
                <a:lnTo>
                  <a:pt x="45720" y="19812"/>
                </a:lnTo>
                <a:lnTo>
                  <a:pt x="44196" y="16764"/>
                </a:lnTo>
                <a:lnTo>
                  <a:pt x="38100" y="10668"/>
                </a:lnTo>
                <a:lnTo>
                  <a:pt x="35052" y="10668"/>
                </a:lnTo>
                <a:lnTo>
                  <a:pt x="33528" y="9144"/>
                </a:lnTo>
                <a:lnTo>
                  <a:pt x="53340" y="9144"/>
                </a:lnTo>
                <a:lnTo>
                  <a:pt x="57912" y="18288"/>
                </a:lnTo>
                <a:lnTo>
                  <a:pt x="57912" y="33528"/>
                </a:lnTo>
                <a:lnTo>
                  <a:pt x="56388" y="36576"/>
                </a:lnTo>
                <a:lnTo>
                  <a:pt x="56388" y="41148"/>
                </a:lnTo>
                <a:lnTo>
                  <a:pt x="54864" y="44196"/>
                </a:lnTo>
                <a:lnTo>
                  <a:pt x="53340" y="45720"/>
                </a:lnTo>
                <a:lnTo>
                  <a:pt x="51816" y="48768"/>
                </a:lnTo>
                <a:lnTo>
                  <a:pt x="42672" y="57912"/>
                </a:lnTo>
                <a:lnTo>
                  <a:pt x="39624" y="59436"/>
                </a:lnTo>
                <a:lnTo>
                  <a:pt x="36576" y="62484"/>
                </a:lnTo>
                <a:lnTo>
                  <a:pt x="27432" y="68580"/>
                </a:lnTo>
                <a:lnTo>
                  <a:pt x="24384" y="71628"/>
                </a:lnTo>
                <a:lnTo>
                  <a:pt x="21336" y="73152"/>
                </a:lnTo>
                <a:lnTo>
                  <a:pt x="19812" y="76200"/>
                </a:lnTo>
                <a:lnTo>
                  <a:pt x="16764" y="77724"/>
                </a:lnTo>
                <a:lnTo>
                  <a:pt x="15240" y="79248"/>
                </a:lnTo>
                <a:lnTo>
                  <a:pt x="13716" y="82296"/>
                </a:lnTo>
                <a:lnTo>
                  <a:pt x="13716" y="83820"/>
                </a:lnTo>
                <a:lnTo>
                  <a:pt x="12192" y="86868"/>
                </a:lnTo>
                <a:lnTo>
                  <a:pt x="12192" y="91440"/>
                </a:lnTo>
                <a:lnTo>
                  <a:pt x="62484" y="91440"/>
                </a:lnTo>
                <a:lnTo>
                  <a:pt x="62484" y="102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67027" y="5597652"/>
            <a:ext cx="297180" cy="104139"/>
          </a:xfrm>
          <a:custGeom>
            <a:avLst/>
            <a:gdLst/>
            <a:ahLst/>
            <a:cxnLst/>
            <a:rect l="l" t="t" r="r" b="b"/>
            <a:pathLst>
              <a:path w="297180" h="104139">
                <a:moveTo>
                  <a:pt x="269747" y="103631"/>
                </a:moveTo>
                <a:lnTo>
                  <a:pt x="259079" y="103631"/>
                </a:lnTo>
                <a:lnTo>
                  <a:pt x="254507" y="102107"/>
                </a:lnTo>
                <a:lnTo>
                  <a:pt x="251459" y="100584"/>
                </a:lnTo>
                <a:lnTo>
                  <a:pt x="246887" y="99060"/>
                </a:lnTo>
                <a:lnTo>
                  <a:pt x="243839" y="97535"/>
                </a:lnTo>
                <a:lnTo>
                  <a:pt x="240791" y="94488"/>
                </a:lnTo>
                <a:lnTo>
                  <a:pt x="237743" y="92964"/>
                </a:lnTo>
                <a:lnTo>
                  <a:pt x="236219" y="89916"/>
                </a:lnTo>
                <a:lnTo>
                  <a:pt x="234695" y="85344"/>
                </a:lnTo>
                <a:lnTo>
                  <a:pt x="233171" y="82296"/>
                </a:lnTo>
                <a:lnTo>
                  <a:pt x="231647" y="77724"/>
                </a:lnTo>
                <a:lnTo>
                  <a:pt x="231647" y="68579"/>
                </a:lnTo>
                <a:lnTo>
                  <a:pt x="233171" y="65531"/>
                </a:lnTo>
                <a:lnTo>
                  <a:pt x="233171" y="62484"/>
                </a:lnTo>
                <a:lnTo>
                  <a:pt x="234695" y="60960"/>
                </a:lnTo>
                <a:lnTo>
                  <a:pt x="236219" y="57912"/>
                </a:lnTo>
                <a:lnTo>
                  <a:pt x="242315" y="51816"/>
                </a:lnTo>
                <a:lnTo>
                  <a:pt x="245363" y="50292"/>
                </a:lnTo>
                <a:lnTo>
                  <a:pt x="246887" y="48767"/>
                </a:lnTo>
                <a:lnTo>
                  <a:pt x="249935" y="47244"/>
                </a:lnTo>
                <a:lnTo>
                  <a:pt x="245363" y="44196"/>
                </a:lnTo>
                <a:lnTo>
                  <a:pt x="239267" y="38100"/>
                </a:lnTo>
                <a:lnTo>
                  <a:pt x="237743" y="33528"/>
                </a:lnTo>
                <a:lnTo>
                  <a:pt x="236219" y="30479"/>
                </a:lnTo>
                <a:lnTo>
                  <a:pt x="236219" y="18288"/>
                </a:lnTo>
                <a:lnTo>
                  <a:pt x="239267" y="12192"/>
                </a:lnTo>
                <a:lnTo>
                  <a:pt x="242315" y="9144"/>
                </a:lnTo>
                <a:lnTo>
                  <a:pt x="243839" y="6096"/>
                </a:lnTo>
                <a:lnTo>
                  <a:pt x="256031" y="0"/>
                </a:lnTo>
                <a:lnTo>
                  <a:pt x="272795" y="0"/>
                </a:lnTo>
                <a:lnTo>
                  <a:pt x="281939" y="4572"/>
                </a:lnTo>
                <a:lnTo>
                  <a:pt x="286511" y="9144"/>
                </a:lnTo>
                <a:lnTo>
                  <a:pt x="259079" y="9144"/>
                </a:lnTo>
                <a:lnTo>
                  <a:pt x="257555" y="10667"/>
                </a:lnTo>
                <a:lnTo>
                  <a:pt x="256031" y="10667"/>
                </a:lnTo>
                <a:lnTo>
                  <a:pt x="249935" y="16764"/>
                </a:lnTo>
                <a:lnTo>
                  <a:pt x="248411" y="19812"/>
                </a:lnTo>
                <a:lnTo>
                  <a:pt x="248411" y="32003"/>
                </a:lnTo>
                <a:lnTo>
                  <a:pt x="249935" y="35051"/>
                </a:lnTo>
                <a:lnTo>
                  <a:pt x="256031" y="41148"/>
                </a:lnTo>
                <a:lnTo>
                  <a:pt x="257555" y="41148"/>
                </a:lnTo>
                <a:lnTo>
                  <a:pt x="260603" y="42672"/>
                </a:lnTo>
                <a:lnTo>
                  <a:pt x="284988" y="42672"/>
                </a:lnTo>
                <a:lnTo>
                  <a:pt x="283463" y="44196"/>
                </a:lnTo>
                <a:lnTo>
                  <a:pt x="278892" y="47244"/>
                </a:lnTo>
                <a:lnTo>
                  <a:pt x="281939" y="48767"/>
                </a:lnTo>
                <a:lnTo>
                  <a:pt x="283463" y="50292"/>
                </a:lnTo>
                <a:lnTo>
                  <a:pt x="286511" y="51816"/>
                </a:lnTo>
                <a:lnTo>
                  <a:pt x="262127" y="51816"/>
                </a:lnTo>
                <a:lnTo>
                  <a:pt x="259079" y="53339"/>
                </a:lnTo>
                <a:lnTo>
                  <a:pt x="256031" y="53339"/>
                </a:lnTo>
                <a:lnTo>
                  <a:pt x="254507" y="54864"/>
                </a:lnTo>
                <a:lnTo>
                  <a:pt x="251459" y="56388"/>
                </a:lnTo>
                <a:lnTo>
                  <a:pt x="248411" y="59435"/>
                </a:lnTo>
                <a:lnTo>
                  <a:pt x="246887" y="62484"/>
                </a:lnTo>
                <a:lnTo>
                  <a:pt x="245363" y="64007"/>
                </a:lnTo>
                <a:lnTo>
                  <a:pt x="245363" y="67056"/>
                </a:lnTo>
                <a:lnTo>
                  <a:pt x="243839" y="70103"/>
                </a:lnTo>
                <a:lnTo>
                  <a:pt x="243839" y="76200"/>
                </a:lnTo>
                <a:lnTo>
                  <a:pt x="245363" y="79248"/>
                </a:lnTo>
                <a:lnTo>
                  <a:pt x="245363" y="80772"/>
                </a:lnTo>
                <a:lnTo>
                  <a:pt x="246887" y="83820"/>
                </a:lnTo>
                <a:lnTo>
                  <a:pt x="249935" y="86867"/>
                </a:lnTo>
                <a:lnTo>
                  <a:pt x="251459" y="89916"/>
                </a:lnTo>
                <a:lnTo>
                  <a:pt x="252983" y="89916"/>
                </a:lnTo>
                <a:lnTo>
                  <a:pt x="259079" y="92964"/>
                </a:lnTo>
                <a:lnTo>
                  <a:pt x="291083" y="92964"/>
                </a:lnTo>
                <a:lnTo>
                  <a:pt x="288035" y="94488"/>
                </a:lnTo>
                <a:lnTo>
                  <a:pt x="284987" y="97535"/>
                </a:lnTo>
                <a:lnTo>
                  <a:pt x="281939" y="99060"/>
                </a:lnTo>
                <a:lnTo>
                  <a:pt x="272795" y="102107"/>
                </a:lnTo>
                <a:lnTo>
                  <a:pt x="269747" y="103631"/>
                </a:lnTo>
                <a:close/>
              </a:path>
              <a:path w="297180" h="104139">
                <a:moveTo>
                  <a:pt x="284988" y="42672"/>
                </a:moveTo>
                <a:lnTo>
                  <a:pt x="268223" y="42672"/>
                </a:lnTo>
                <a:lnTo>
                  <a:pt x="271271" y="41148"/>
                </a:lnTo>
                <a:lnTo>
                  <a:pt x="272795" y="41148"/>
                </a:lnTo>
                <a:lnTo>
                  <a:pt x="278892" y="35051"/>
                </a:lnTo>
                <a:lnTo>
                  <a:pt x="280415" y="32003"/>
                </a:lnTo>
                <a:lnTo>
                  <a:pt x="280415" y="19812"/>
                </a:lnTo>
                <a:lnTo>
                  <a:pt x="278892" y="16764"/>
                </a:lnTo>
                <a:lnTo>
                  <a:pt x="272795" y="10667"/>
                </a:lnTo>
                <a:lnTo>
                  <a:pt x="271271" y="10667"/>
                </a:lnTo>
                <a:lnTo>
                  <a:pt x="268223" y="9144"/>
                </a:lnTo>
                <a:lnTo>
                  <a:pt x="286511" y="9144"/>
                </a:lnTo>
                <a:lnTo>
                  <a:pt x="289559" y="12192"/>
                </a:lnTo>
                <a:lnTo>
                  <a:pt x="292607" y="18288"/>
                </a:lnTo>
                <a:lnTo>
                  <a:pt x="292607" y="30479"/>
                </a:lnTo>
                <a:lnTo>
                  <a:pt x="291083" y="33528"/>
                </a:lnTo>
                <a:lnTo>
                  <a:pt x="288035" y="38100"/>
                </a:lnTo>
                <a:lnTo>
                  <a:pt x="286511" y="41148"/>
                </a:lnTo>
                <a:lnTo>
                  <a:pt x="284988" y="42672"/>
                </a:lnTo>
                <a:close/>
              </a:path>
              <a:path w="297180" h="104139">
                <a:moveTo>
                  <a:pt x="291083" y="92964"/>
                </a:moveTo>
                <a:lnTo>
                  <a:pt x="269747" y="92964"/>
                </a:lnTo>
                <a:lnTo>
                  <a:pt x="272795" y="91439"/>
                </a:lnTo>
                <a:lnTo>
                  <a:pt x="274319" y="89916"/>
                </a:lnTo>
                <a:lnTo>
                  <a:pt x="277367" y="89916"/>
                </a:lnTo>
                <a:lnTo>
                  <a:pt x="278892" y="86867"/>
                </a:lnTo>
                <a:lnTo>
                  <a:pt x="281939" y="83820"/>
                </a:lnTo>
                <a:lnTo>
                  <a:pt x="283463" y="80772"/>
                </a:lnTo>
                <a:lnTo>
                  <a:pt x="283463" y="77724"/>
                </a:lnTo>
                <a:lnTo>
                  <a:pt x="284987" y="76200"/>
                </a:lnTo>
                <a:lnTo>
                  <a:pt x="284987" y="70103"/>
                </a:lnTo>
                <a:lnTo>
                  <a:pt x="283463" y="67056"/>
                </a:lnTo>
                <a:lnTo>
                  <a:pt x="283463" y="64007"/>
                </a:lnTo>
                <a:lnTo>
                  <a:pt x="281939" y="62484"/>
                </a:lnTo>
                <a:lnTo>
                  <a:pt x="280415" y="59435"/>
                </a:lnTo>
                <a:lnTo>
                  <a:pt x="275843" y="54864"/>
                </a:lnTo>
                <a:lnTo>
                  <a:pt x="272795" y="53339"/>
                </a:lnTo>
                <a:lnTo>
                  <a:pt x="269747" y="53339"/>
                </a:lnTo>
                <a:lnTo>
                  <a:pt x="268223" y="51816"/>
                </a:lnTo>
                <a:lnTo>
                  <a:pt x="286511" y="51816"/>
                </a:lnTo>
                <a:lnTo>
                  <a:pt x="292607" y="57912"/>
                </a:lnTo>
                <a:lnTo>
                  <a:pt x="294131" y="60960"/>
                </a:lnTo>
                <a:lnTo>
                  <a:pt x="294131" y="62484"/>
                </a:lnTo>
                <a:lnTo>
                  <a:pt x="297179" y="68579"/>
                </a:lnTo>
                <a:lnTo>
                  <a:pt x="297179" y="77724"/>
                </a:lnTo>
                <a:lnTo>
                  <a:pt x="295656" y="82296"/>
                </a:lnTo>
                <a:lnTo>
                  <a:pt x="294131" y="85344"/>
                </a:lnTo>
                <a:lnTo>
                  <a:pt x="292607" y="89916"/>
                </a:lnTo>
                <a:lnTo>
                  <a:pt x="291083" y="92964"/>
                </a:lnTo>
                <a:close/>
              </a:path>
              <a:path w="297180" h="104139">
                <a:moveTo>
                  <a:pt x="190500" y="103631"/>
                </a:moveTo>
                <a:lnTo>
                  <a:pt x="179831" y="103631"/>
                </a:lnTo>
                <a:lnTo>
                  <a:pt x="175259" y="102107"/>
                </a:lnTo>
                <a:lnTo>
                  <a:pt x="160019" y="85344"/>
                </a:lnTo>
                <a:lnTo>
                  <a:pt x="156971" y="80772"/>
                </a:lnTo>
                <a:lnTo>
                  <a:pt x="153923" y="68579"/>
                </a:lnTo>
                <a:lnTo>
                  <a:pt x="153923" y="36575"/>
                </a:lnTo>
                <a:lnTo>
                  <a:pt x="155447" y="30479"/>
                </a:lnTo>
                <a:lnTo>
                  <a:pt x="156971" y="22860"/>
                </a:lnTo>
                <a:lnTo>
                  <a:pt x="163067" y="13716"/>
                </a:lnTo>
                <a:lnTo>
                  <a:pt x="164591" y="9144"/>
                </a:lnTo>
                <a:lnTo>
                  <a:pt x="169163" y="4572"/>
                </a:lnTo>
                <a:lnTo>
                  <a:pt x="173735" y="3048"/>
                </a:lnTo>
                <a:lnTo>
                  <a:pt x="176783" y="0"/>
                </a:lnTo>
                <a:lnTo>
                  <a:pt x="187451" y="0"/>
                </a:lnTo>
                <a:lnTo>
                  <a:pt x="201453" y="3143"/>
                </a:lnTo>
                <a:lnTo>
                  <a:pt x="207818" y="9144"/>
                </a:lnTo>
                <a:lnTo>
                  <a:pt x="187451" y="9144"/>
                </a:lnTo>
                <a:lnTo>
                  <a:pt x="177688" y="11977"/>
                </a:lnTo>
                <a:lnTo>
                  <a:pt x="171068" y="20383"/>
                </a:lnTo>
                <a:lnTo>
                  <a:pt x="167306" y="34218"/>
                </a:lnTo>
                <a:lnTo>
                  <a:pt x="166115" y="53339"/>
                </a:lnTo>
                <a:lnTo>
                  <a:pt x="167282" y="70461"/>
                </a:lnTo>
                <a:lnTo>
                  <a:pt x="170878" y="82867"/>
                </a:lnTo>
                <a:lnTo>
                  <a:pt x="177045" y="90416"/>
                </a:lnTo>
                <a:lnTo>
                  <a:pt x="185927" y="92964"/>
                </a:lnTo>
                <a:lnTo>
                  <a:pt x="208279" y="92964"/>
                </a:lnTo>
                <a:lnTo>
                  <a:pt x="207263" y="94488"/>
                </a:lnTo>
                <a:lnTo>
                  <a:pt x="204215" y="97535"/>
                </a:lnTo>
                <a:lnTo>
                  <a:pt x="199643" y="100584"/>
                </a:lnTo>
                <a:lnTo>
                  <a:pt x="190500" y="103631"/>
                </a:lnTo>
                <a:close/>
              </a:path>
              <a:path w="297180" h="104139">
                <a:moveTo>
                  <a:pt x="208279" y="92964"/>
                </a:moveTo>
                <a:lnTo>
                  <a:pt x="185927" y="92964"/>
                </a:lnTo>
                <a:lnTo>
                  <a:pt x="195691" y="90392"/>
                </a:lnTo>
                <a:lnTo>
                  <a:pt x="202311" y="82676"/>
                </a:lnTo>
                <a:lnTo>
                  <a:pt x="206073" y="69818"/>
                </a:lnTo>
                <a:lnTo>
                  <a:pt x="207163" y="53339"/>
                </a:lnTo>
                <a:lnTo>
                  <a:pt x="207169" y="50292"/>
                </a:lnTo>
                <a:lnTo>
                  <a:pt x="206097" y="32932"/>
                </a:lnTo>
                <a:lnTo>
                  <a:pt x="202501" y="19621"/>
                </a:lnTo>
                <a:lnTo>
                  <a:pt x="196334" y="11739"/>
                </a:lnTo>
                <a:lnTo>
                  <a:pt x="187451" y="9144"/>
                </a:lnTo>
                <a:lnTo>
                  <a:pt x="207818" y="9144"/>
                </a:lnTo>
                <a:lnTo>
                  <a:pt x="211454" y="12573"/>
                </a:lnTo>
                <a:lnTo>
                  <a:pt x="217455" y="28289"/>
                </a:lnTo>
                <a:lnTo>
                  <a:pt x="219455" y="50292"/>
                </a:lnTo>
                <a:lnTo>
                  <a:pt x="219455" y="59435"/>
                </a:lnTo>
                <a:lnTo>
                  <a:pt x="217931" y="67056"/>
                </a:lnTo>
                <a:lnTo>
                  <a:pt x="213359" y="85344"/>
                </a:lnTo>
                <a:lnTo>
                  <a:pt x="208279" y="92964"/>
                </a:lnTo>
                <a:close/>
              </a:path>
              <a:path w="297180" h="104139">
                <a:moveTo>
                  <a:pt x="112775" y="103631"/>
                </a:moveTo>
                <a:lnTo>
                  <a:pt x="102107" y="103631"/>
                </a:lnTo>
                <a:lnTo>
                  <a:pt x="97535" y="102107"/>
                </a:lnTo>
                <a:lnTo>
                  <a:pt x="82295" y="85344"/>
                </a:lnTo>
                <a:lnTo>
                  <a:pt x="79247" y="80772"/>
                </a:lnTo>
                <a:lnTo>
                  <a:pt x="76200" y="68579"/>
                </a:lnTo>
                <a:lnTo>
                  <a:pt x="76200" y="36575"/>
                </a:lnTo>
                <a:lnTo>
                  <a:pt x="77723" y="30479"/>
                </a:lnTo>
                <a:lnTo>
                  <a:pt x="79247" y="22860"/>
                </a:lnTo>
                <a:lnTo>
                  <a:pt x="85343" y="13716"/>
                </a:lnTo>
                <a:lnTo>
                  <a:pt x="86867" y="9144"/>
                </a:lnTo>
                <a:lnTo>
                  <a:pt x="91439" y="4572"/>
                </a:lnTo>
                <a:lnTo>
                  <a:pt x="96011" y="3048"/>
                </a:lnTo>
                <a:lnTo>
                  <a:pt x="99059" y="0"/>
                </a:lnTo>
                <a:lnTo>
                  <a:pt x="109727" y="0"/>
                </a:lnTo>
                <a:lnTo>
                  <a:pt x="123729" y="3143"/>
                </a:lnTo>
                <a:lnTo>
                  <a:pt x="130094" y="9144"/>
                </a:lnTo>
                <a:lnTo>
                  <a:pt x="109727" y="9144"/>
                </a:lnTo>
                <a:lnTo>
                  <a:pt x="99964" y="11977"/>
                </a:lnTo>
                <a:lnTo>
                  <a:pt x="93344" y="20383"/>
                </a:lnTo>
                <a:lnTo>
                  <a:pt x="89582" y="34218"/>
                </a:lnTo>
                <a:lnTo>
                  <a:pt x="88391" y="53339"/>
                </a:lnTo>
                <a:lnTo>
                  <a:pt x="89558" y="70461"/>
                </a:lnTo>
                <a:lnTo>
                  <a:pt x="93154" y="82867"/>
                </a:lnTo>
                <a:lnTo>
                  <a:pt x="99321" y="90416"/>
                </a:lnTo>
                <a:lnTo>
                  <a:pt x="108203" y="92964"/>
                </a:lnTo>
                <a:lnTo>
                  <a:pt x="130555" y="92964"/>
                </a:lnTo>
                <a:lnTo>
                  <a:pt x="129539" y="94488"/>
                </a:lnTo>
                <a:lnTo>
                  <a:pt x="126491" y="97535"/>
                </a:lnTo>
                <a:lnTo>
                  <a:pt x="121919" y="100584"/>
                </a:lnTo>
                <a:lnTo>
                  <a:pt x="112775" y="103631"/>
                </a:lnTo>
                <a:close/>
              </a:path>
              <a:path w="297180" h="104139">
                <a:moveTo>
                  <a:pt x="130555" y="92964"/>
                </a:moveTo>
                <a:lnTo>
                  <a:pt x="108203" y="92964"/>
                </a:lnTo>
                <a:lnTo>
                  <a:pt x="117967" y="90392"/>
                </a:lnTo>
                <a:lnTo>
                  <a:pt x="124586" y="82676"/>
                </a:lnTo>
                <a:lnTo>
                  <a:pt x="128349" y="69818"/>
                </a:lnTo>
                <a:lnTo>
                  <a:pt x="129439" y="53339"/>
                </a:lnTo>
                <a:lnTo>
                  <a:pt x="129445" y="50292"/>
                </a:lnTo>
                <a:lnTo>
                  <a:pt x="128373" y="32932"/>
                </a:lnTo>
                <a:lnTo>
                  <a:pt x="124777" y="19621"/>
                </a:lnTo>
                <a:lnTo>
                  <a:pt x="118610" y="11739"/>
                </a:lnTo>
                <a:lnTo>
                  <a:pt x="109727" y="9144"/>
                </a:lnTo>
                <a:lnTo>
                  <a:pt x="130094" y="9144"/>
                </a:lnTo>
                <a:lnTo>
                  <a:pt x="133731" y="12573"/>
                </a:lnTo>
                <a:lnTo>
                  <a:pt x="139731" y="28289"/>
                </a:lnTo>
                <a:lnTo>
                  <a:pt x="141731" y="50292"/>
                </a:lnTo>
                <a:lnTo>
                  <a:pt x="141731" y="59435"/>
                </a:lnTo>
                <a:lnTo>
                  <a:pt x="140207" y="67056"/>
                </a:lnTo>
                <a:lnTo>
                  <a:pt x="135635" y="85344"/>
                </a:lnTo>
                <a:lnTo>
                  <a:pt x="130555" y="92964"/>
                </a:lnTo>
                <a:close/>
              </a:path>
              <a:path w="297180" h="104139">
                <a:moveTo>
                  <a:pt x="4571" y="21335"/>
                </a:moveTo>
                <a:lnTo>
                  <a:pt x="4571" y="9144"/>
                </a:lnTo>
                <a:lnTo>
                  <a:pt x="10667" y="3048"/>
                </a:lnTo>
                <a:lnTo>
                  <a:pt x="15239" y="1524"/>
                </a:lnTo>
                <a:lnTo>
                  <a:pt x="18287" y="0"/>
                </a:lnTo>
                <a:lnTo>
                  <a:pt x="36575" y="0"/>
                </a:lnTo>
                <a:lnTo>
                  <a:pt x="41147" y="1524"/>
                </a:lnTo>
                <a:lnTo>
                  <a:pt x="50291" y="6096"/>
                </a:lnTo>
                <a:lnTo>
                  <a:pt x="51815" y="9144"/>
                </a:lnTo>
                <a:lnTo>
                  <a:pt x="22859" y="9144"/>
                </a:lnTo>
                <a:lnTo>
                  <a:pt x="21335" y="10667"/>
                </a:lnTo>
                <a:lnTo>
                  <a:pt x="19811" y="10667"/>
                </a:lnTo>
                <a:lnTo>
                  <a:pt x="16763" y="12192"/>
                </a:lnTo>
                <a:lnTo>
                  <a:pt x="15239" y="12192"/>
                </a:lnTo>
                <a:lnTo>
                  <a:pt x="13715" y="13716"/>
                </a:lnTo>
                <a:lnTo>
                  <a:pt x="10667" y="15239"/>
                </a:lnTo>
                <a:lnTo>
                  <a:pt x="4571" y="21335"/>
                </a:lnTo>
                <a:close/>
              </a:path>
              <a:path w="297180" h="104139">
                <a:moveTo>
                  <a:pt x="62483" y="102107"/>
                </a:moveTo>
                <a:lnTo>
                  <a:pt x="0" y="102107"/>
                </a:lnTo>
                <a:lnTo>
                  <a:pt x="0" y="88392"/>
                </a:lnTo>
                <a:lnTo>
                  <a:pt x="7619" y="73151"/>
                </a:lnTo>
                <a:lnTo>
                  <a:pt x="13715" y="67056"/>
                </a:lnTo>
                <a:lnTo>
                  <a:pt x="27431" y="57912"/>
                </a:lnTo>
                <a:lnTo>
                  <a:pt x="33527" y="51816"/>
                </a:lnTo>
                <a:lnTo>
                  <a:pt x="36575" y="50292"/>
                </a:lnTo>
                <a:lnTo>
                  <a:pt x="38100" y="47244"/>
                </a:lnTo>
                <a:lnTo>
                  <a:pt x="42671" y="42672"/>
                </a:lnTo>
                <a:lnTo>
                  <a:pt x="44195" y="39624"/>
                </a:lnTo>
                <a:lnTo>
                  <a:pt x="44195" y="38100"/>
                </a:lnTo>
                <a:lnTo>
                  <a:pt x="45719" y="35051"/>
                </a:lnTo>
                <a:lnTo>
                  <a:pt x="45719" y="21335"/>
                </a:lnTo>
                <a:lnTo>
                  <a:pt x="44195" y="19812"/>
                </a:lnTo>
                <a:lnTo>
                  <a:pt x="44195" y="16764"/>
                </a:lnTo>
                <a:lnTo>
                  <a:pt x="38100" y="10667"/>
                </a:lnTo>
                <a:lnTo>
                  <a:pt x="35051" y="10667"/>
                </a:lnTo>
                <a:lnTo>
                  <a:pt x="33527" y="9144"/>
                </a:lnTo>
                <a:lnTo>
                  <a:pt x="51815" y="9144"/>
                </a:lnTo>
                <a:lnTo>
                  <a:pt x="54863" y="12192"/>
                </a:lnTo>
                <a:lnTo>
                  <a:pt x="57911" y="18288"/>
                </a:lnTo>
                <a:lnTo>
                  <a:pt x="57911" y="33528"/>
                </a:lnTo>
                <a:lnTo>
                  <a:pt x="56387" y="36575"/>
                </a:lnTo>
                <a:lnTo>
                  <a:pt x="56387" y="41148"/>
                </a:lnTo>
                <a:lnTo>
                  <a:pt x="54863" y="44196"/>
                </a:lnTo>
                <a:lnTo>
                  <a:pt x="51815" y="45720"/>
                </a:lnTo>
                <a:lnTo>
                  <a:pt x="48767" y="51816"/>
                </a:lnTo>
                <a:lnTo>
                  <a:pt x="42671" y="57912"/>
                </a:lnTo>
                <a:lnTo>
                  <a:pt x="39623" y="59435"/>
                </a:lnTo>
                <a:lnTo>
                  <a:pt x="30479" y="65531"/>
                </a:lnTo>
                <a:lnTo>
                  <a:pt x="24383" y="71628"/>
                </a:lnTo>
                <a:lnTo>
                  <a:pt x="21335" y="73151"/>
                </a:lnTo>
                <a:lnTo>
                  <a:pt x="15239" y="79248"/>
                </a:lnTo>
                <a:lnTo>
                  <a:pt x="13715" y="82296"/>
                </a:lnTo>
                <a:lnTo>
                  <a:pt x="13715" y="83820"/>
                </a:lnTo>
                <a:lnTo>
                  <a:pt x="12191" y="86867"/>
                </a:lnTo>
                <a:lnTo>
                  <a:pt x="12191" y="91439"/>
                </a:lnTo>
                <a:lnTo>
                  <a:pt x="62483" y="91439"/>
                </a:lnTo>
                <a:lnTo>
                  <a:pt x="62483" y="102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04416" y="5597652"/>
            <a:ext cx="295910" cy="104139"/>
          </a:xfrm>
          <a:custGeom>
            <a:avLst/>
            <a:gdLst/>
            <a:ahLst/>
            <a:cxnLst/>
            <a:rect l="l" t="t" r="r" b="b"/>
            <a:pathLst>
              <a:path w="295910" h="104139">
                <a:moveTo>
                  <a:pt x="262128" y="64007"/>
                </a:moveTo>
                <a:lnTo>
                  <a:pt x="254508" y="64007"/>
                </a:lnTo>
                <a:lnTo>
                  <a:pt x="249936" y="62484"/>
                </a:lnTo>
                <a:lnTo>
                  <a:pt x="246888" y="60960"/>
                </a:lnTo>
                <a:lnTo>
                  <a:pt x="240792" y="54864"/>
                </a:lnTo>
                <a:lnTo>
                  <a:pt x="237744" y="53339"/>
                </a:lnTo>
                <a:lnTo>
                  <a:pt x="236220" y="50292"/>
                </a:lnTo>
                <a:lnTo>
                  <a:pt x="233172" y="41148"/>
                </a:lnTo>
                <a:lnTo>
                  <a:pt x="233172" y="22860"/>
                </a:lnTo>
                <a:lnTo>
                  <a:pt x="234696" y="19812"/>
                </a:lnTo>
                <a:lnTo>
                  <a:pt x="236220" y="15239"/>
                </a:lnTo>
                <a:lnTo>
                  <a:pt x="248412" y="3048"/>
                </a:lnTo>
                <a:lnTo>
                  <a:pt x="251460" y="1524"/>
                </a:lnTo>
                <a:lnTo>
                  <a:pt x="256032" y="0"/>
                </a:lnTo>
                <a:lnTo>
                  <a:pt x="274320" y="0"/>
                </a:lnTo>
                <a:lnTo>
                  <a:pt x="278892" y="3048"/>
                </a:lnTo>
                <a:lnTo>
                  <a:pt x="281940" y="4572"/>
                </a:lnTo>
                <a:lnTo>
                  <a:pt x="284988" y="7620"/>
                </a:lnTo>
                <a:lnTo>
                  <a:pt x="286003" y="9144"/>
                </a:lnTo>
                <a:lnTo>
                  <a:pt x="259080" y="9144"/>
                </a:lnTo>
                <a:lnTo>
                  <a:pt x="256032" y="10667"/>
                </a:lnTo>
                <a:lnTo>
                  <a:pt x="254508" y="12192"/>
                </a:lnTo>
                <a:lnTo>
                  <a:pt x="251460" y="13716"/>
                </a:lnTo>
                <a:lnTo>
                  <a:pt x="248412" y="16764"/>
                </a:lnTo>
                <a:lnTo>
                  <a:pt x="245363" y="22860"/>
                </a:lnTo>
                <a:lnTo>
                  <a:pt x="245363" y="25907"/>
                </a:lnTo>
                <a:lnTo>
                  <a:pt x="243840" y="28956"/>
                </a:lnTo>
                <a:lnTo>
                  <a:pt x="243840" y="35051"/>
                </a:lnTo>
                <a:lnTo>
                  <a:pt x="245363" y="38100"/>
                </a:lnTo>
                <a:lnTo>
                  <a:pt x="245363" y="41148"/>
                </a:lnTo>
                <a:lnTo>
                  <a:pt x="246888" y="44196"/>
                </a:lnTo>
                <a:lnTo>
                  <a:pt x="248412" y="45720"/>
                </a:lnTo>
                <a:lnTo>
                  <a:pt x="249936" y="48767"/>
                </a:lnTo>
                <a:lnTo>
                  <a:pt x="251460" y="50292"/>
                </a:lnTo>
                <a:lnTo>
                  <a:pt x="254508" y="51816"/>
                </a:lnTo>
                <a:lnTo>
                  <a:pt x="256032" y="51816"/>
                </a:lnTo>
                <a:lnTo>
                  <a:pt x="262128" y="54864"/>
                </a:lnTo>
                <a:lnTo>
                  <a:pt x="282606" y="54864"/>
                </a:lnTo>
                <a:lnTo>
                  <a:pt x="280987" y="56935"/>
                </a:lnTo>
                <a:lnTo>
                  <a:pt x="275844" y="60769"/>
                </a:lnTo>
                <a:lnTo>
                  <a:pt x="269557" y="63174"/>
                </a:lnTo>
                <a:lnTo>
                  <a:pt x="262128" y="64007"/>
                </a:lnTo>
                <a:close/>
              </a:path>
              <a:path w="295910" h="104139">
                <a:moveTo>
                  <a:pt x="282606" y="54864"/>
                </a:moveTo>
                <a:lnTo>
                  <a:pt x="266700" y="54864"/>
                </a:lnTo>
                <a:lnTo>
                  <a:pt x="269748" y="53339"/>
                </a:lnTo>
                <a:lnTo>
                  <a:pt x="272796" y="53339"/>
                </a:lnTo>
                <a:lnTo>
                  <a:pt x="275844" y="50292"/>
                </a:lnTo>
                <a:lnTo>
                  <a:pt x="278892" y="48767"/>
                </a:lnTo>
                <a:lnTo>
                  <a:pt x="280416" y="47244"/>
                </a:lnTo>
                <a:lnTo>
                  <a:pt x="281940" y="44196"/>
                </a:lnTo>
                <a:lnTo>
                  <a:pt x="281940" y="42672"/>
                </a:lnTo>
                <a:lnTo>
                  <a:pt x="283463" y="39624"/>
                </a:lnTo>
                <a:lnTo>
                  <a:pt x="283463" y="27431"/>
                </a:lnTo>
                <a:lnTo>
                  <a:pt x="281940" y="24384"/>
                </a:lnTo>
                <a:lnTo>
                  <a:pt x="281940" y="21335"/>
                </a:lnTo>
                <a:lnTo>
                  <a:pt x="280416" y="18288"/>
                </a:lnTo>
                <a:lnTo>
                  <a:pt x="274320" y="12192"/>
                </a:lnTo>
                <a:lnTo>
                  <a:pt x="271272" y="10667"/>
                </a:lnTo>
                <a:lnTo>
                  <a:pt x="269748" y="9144"/>
                </a:lnTo>
                <a:lnTo>
                  <a:pt x="286003" y="9144"/>
                </a:lnTo>
                <a:lnTo>
                  <a:pt x="288036" y="12192"/>
                </a:lnTo>
                <a:lnTo>
                  <a:pt x="291084" y="15239"/>
                </a:lnTo>
                <a:lnTo>
                  <a:pt x="292608" y="19812"/>
                </a:lnTo>
                <a:lnTo>
                  <a:pt x="295656" y="32003"/>
                </a:lnTo>
                <a:lnTo>
                  <a:pt x="295656" y="51816"/>
                </a:lnTo>
                <a:lnTo>
                  <a:pt x="284988" y="51816"/>
                </a:lnTo>
                <a:lnTo>
                  <a:pt x="282606" y="54864"/>
                </a:lnTo>
                <a:close/>
              </a:path>
              <a:path w="295910" h="104139">
                <a:moveTo>
                  <a:pt x="281940" y="92964"/>
                </a:moveTo>
                <a:lnTo>
                  <a:pt x="265176" y="92964"/>
                </a:lnTo>
                <a:lnTo>
                  <a:pt x="268224" y="91439"/>
                </a:lnTo>
                <a:lnTo>
                  <a:pt x="271272" y="88392"/>
                </a:lnTo>
                <a:lnTo>
                  <a:pt x="274320" y="86867"/>
                </a:lnTo>
                <a:lnTo>
                  <a:pt x="277368" y="82296"/>
                </a:lnTo>
                <a:lnTo>
                  <a:pt x="278892" y="79248"/>
                </a:lnTo>
                <a:lnTo>
                  <a:pt x="281940" y="74675"/>
                </a:lnTo>
                <a:lnTo>
                  <a:pt x="283463" y="70103"/>
                </a:lnTo>
                <a:lnTo>
                  <a:pt x="283463" y="64007"/>
                </a:lnTo>
                <a:lnTo>
                  <a:pt x="284988" y="57912"/>
                </a:lnTo>
                <a:lnTo>
                  <a:pt x="284988" y="51816"/>
                </a:lnTo>
                <a:lnTo>
                  <a:pt x="295656" y="51816"/>
                </a:lnTo>
                <a:lnTo>
                  <a:pt x="295656" y="62484"/>
                </a:lnTo>
                <a:lnTo>
                  <a:pt x="294132" y="70103"/>
                </a:lnTo>
                <a:lnTo>
                  <a:pt x="291084" y="77724"/>
                </a:lnTo>
                <a:lnTo>
                  <a:pt x="289560" y="83820"/>
                </a:lnTo>
                <a:lnTo>
                  <a:pt x="284988" y="88392"/>
                </a:lnTo>
                <a:lnTo>
                  <a:pt x="281940" y="92964"/>
                </a:lnTo>
                <a:close/>
              </a:path>
              <a:path w="295910" h="104139">
                <a:moveTo>
                  <a:pt x="262128" y="103631"/>
                </a:moveTo>
                <a:lnTo>
                  <a:pt x="248412" y="103631"/>
                </a:lnTo>
                <a:lnTo>
                  <a:pt x="243840" y="102107"/>
                </a:lnTo>
                <a:lnTo>
                  <a:pt x="237744" y="99060"/>
                </a:lnTo>
                <a:lnTo>
                  <a:pt x="237744" y="88392"/>
                </a:lnTo>
                <a:lnTo>
                  <a:pt x="243840" y="91439"/>
                </a:lnTo>
                <a:lnTo>
                  <a:pt x="249936" y="92964"/>
                </a:lnTo>
                <a:lnTo>
                  <a:pt x="281940" y="92964"/>
                </a:lnTo>
                <a:lnTo>
                  <a:pt x="277368" y="97535"/>
                </a:lnTo>
                <a:lnTo>
                  <a:pt x="272796" y="99060"/>
                </a:lnTo>
                <a:lnTo>
                  <a:pt x="268224" y="102107"/>
                </a:lnTo>
                <a:lnTo>
                  <a:pt x="262128" y="103631"/>
                </a:lnTo>
                <a:close/>
              </a:path>
              <a:path w="295910" h="104139">
                <a:moveTo>
                  <a:pt x="192024" y="103631"/>
                </a:moveTo>
                <a:lnTo>
                  <a:pt x="181356" y="103631"/>
                </a:lnTo>
                <a:lnTo>
                  <a:pt x="172212" y="100584"/>
                </a:lnTo>
                <a:lnTo>
                  <a:pt x="169163" y="97535"/>
                </a:lnTo>
                <a:lnTo>
                  <a:pt x="164592" y="94488"/>
                </a:lnTo>
                <a:lnTo>
                  <a:pt x="163068" y="89916"/>
                </a:lnTo>
                <a:lnTo>
                  <a:pt x="160020" y="85344"/>
                </a:lnTo>
                <a:lnTo>
                  <a:pt x="158496" y="80772"/>
                </a:lnTo>
                <a:lnTo>
                  <a:pt x="155448" y="68579"/>
                </a:lnTo>
                <a:lnTo>
                  <a:pt x="153924" y="60960"/>
                </a:lnTo>
                <a:lnTo>
                  <a:pt x="153924" y="44196"/>
                </a:lnTo>
                <a:lnTo>
                  <a:pt x="155448" y="36575"/>
                </a:lnTo>
                <a:lnTo>
                  <a:pt x="156972" y="30479"/>
                </a:lnTo>
                <a:lnTo>
                  <a:pt x="158496" y="22860"/>
                </a:lnTo>
                <a:lnTo>
                  <a:pt x="160020" y="18288"/>
                </a:lnTo>
                <a:lnTo>
                  <a:pt x="169163" y="4572"/>
                </a:lnTo>
                <a:lnTo>
                  <a:pt x="173736" y="3048"/>
                </a:lnTo>
                <a:lnTo>
                  <a:pt x="178308" y="0"/>
                </a:lnTo>
                <a:lnTo>
                  <a:pt x="187452" y="0"/>
                </a:lnTo>
                <a:lnTo>
                  <a:pt x="201453" y="3143"/>
                </a:lnTo>
                <a:lnTo>
                  <a:pt x="207818" y="9144"/>
                </a:lnTo>
                <a:lnTo>
                  <a:pt x="187452" y="9144"/>
                </a:lnTo>
                <a:lnTo>
                  <a:pt x="178331" y="11977"/>
                </a:lnTo>
                <a:lnTo>
                  <a:pt x="171640" y="20383"/>
                </a:lnTo>
                <a:lnTo>
                  <a:pt x="167520" y="34218"/>
                </a:lnTo>
                <a:lnTo>
                  <a:pt x="166116" y="53339"/>
                </a:lnTo>
                <a:lnTo>
                  <a:pt x="167520" y="70461"/>
                </a:lnTo>
                <a:lnTo>
                  <a:pt x="171640" y="82867"/>
                </a:lnTo>
                <a:lnTo>
                  <a:pt x="178331" y="90416"/>
                </a:lnTo>
                <a:lnTo>
                  <a:pt x="187452" y="92964"/>
                </a:lnTo>
                <a:lnTo>
                  <a:pt x="208279" y="92964"/>
                </a:lnTo>
                <a:lnTo>
                  <a:pt x="207263" y="94488"/>
                </a:lnTo>
                <a:lnTo>
                  <a:pt x="204216" y="97535"/>
                </a:lnTo>
                <a:lnTo>
                  <a:pt x="199644" y="100584"/>
                </a:lnTo>
                <a:lnTo>
                  <a:pt x="196596" y="102107"/>
                </a:lnTo>
                <a:lnTo>
                  <a:pt x="192024" y="103631"/>
                </a:lnTo>
                <a:close/>
              </a:path>
              <a:path w="295910" h="104139">
                <a:moveTo>
                  <a:pt x="208279" y="92964"/>
                </a:moveTo>
                <a:lnTo>
                  <a:pt x="187452" y="92964"/>
                </a:lnTo>
                <a:lnTo>
                  <a:pt x="196334" y="90392"/>
                </a:lnTo>
                <a:lnTo>
                  <a:pt x="202501" y="82676"/>
                </a:lnTo>
                <a:lnTo>
                  <a:pt x="206097" y="69818"/>
                </a:lnTo>
                <a:lnTo>
                  <a:pt x="207165" y="53339"/>
                </a:lnTo>
                <a:lnTo>
                  <a:pt x="207169" y="50292"/>
                </a:lnTo>
                <a:lnTo>
                  <a:pt x="206097" y="32932"/>
                </a:lnTo>
                <a:lnTo>
                  <a:pt x="202501" y="19621"/>
                </a:lnTo>
                <a:lnTo>
                  <a:pt x="196334" y="11739"/>
                </a:lnTo>
                <a:lnTo>
                  <a:pt x="187452" y="9144"/>
                </a:lnTo>
                <a:lnTo>
                  <a:pt x="207818" y="9144"/>
                </a:lnTo>
                <a:lnTo>
                  <a:pt x="211455" y="12573"/>
                </a:lnTo>
                <a:lnTo>
                  <a:pt x="217455" y="28289"/>
                </a:lnTo>
                <a:lnTo>
                  <a:pt x="219456" y="50292"/>
                </a:lnTo>
                <a:lnTo>
                  <a:pt x="219456" y="67056"/>
                </a:lnTo>
                <a:lnTo>
                  <a:pt x="216408" y="79248"/>
                </a:lnTo>
                <a:lnTo>
                  <a:pt x="213360" y="85344"/>
                </a:lnTo>
                <a:lnTo>
                  <a:pt x="208279" y="92964"/>
                </a:lnTo>
                <a:close/>
              </a:path>
              <a:path w="295910" h="104139">
                <a:moveTo>
                  <a:pt x="114300" y="103631"/>
                </a:moveTo>
                <a:lnTo>
                  <a:pt x="103632" y="103631"/>
                </a:lnTo>
                <a:lnTo>
                  <a:pt x="94488" y="100584"/>
                </a:lnTo>
                <a:lnTo>
                  <a:pt x="91440" y="97535"/>
                </a:lnTo>
                <a:lnTo>
                  <a:pt x="86868" y="94488"/>
                </a:lnTo>
                <a:lnTo>
                  <a:pt x="85344" y="89916"/>
                </a:lnTo>
                <a:lnTo>
                  <a:pt x="82296" y="85344"/>
                </a:lnTo>
                <a:lnTo>
                  <a:pt x="80772" y="80772"/>
                </a:lnTo>
                <a:lnTo>
                  <a:pt x="77724" y="68579"/>
                </a:lnTo>
                <a:lnTo>
                  <a:pt x="76200" y="60960"/>
                </a:lnTo>
                <a:lnTo>
                  <a:pt x="76200" y="44196"/>
                </a:lnTo>
                <a:lnTo>
                  <a:pt x="77724" y="36575"/>
                </a:lnTo>
                <a:lnTo>
                  <a:pt x="79248" y="30479"/>
                </a:lnTo>
                <a:lnTo>
                  <a:pt x="80772" y="22860"/>
                </a:lnTo>
                <a:lnTo>
                  <a:pt x="82296" y="18288"/>
                </a:lnTo>
                <a:lnTo>
                  <a:pt x="91440" y="4572"/>
                </a:lnTo>
                <a:lnTo>
                  <a:pt x="96012" y="3048"/>
                </a:lnTo>
                <a:lnTo>
                  <a:pt x="100584" y="0"/>
                </a:lnTo>
                <a:lnTo>
                  <a:pt x="109728" y="0"/>
                </a:lnTo>
                <a:lnTo>
                  <a:pt x="123729" y="3143"/>
                </a:lnTo>
                <a:lnTo>
                  <a:pt x="130094" y="9144"/>
                </a:lnTo>
                <a:lnTo>
                  <a:pt x="109728" y="9144"/>
                </a:lnTo>
                <a:lnTo>
                  <a:pt x="100607" y="11977"/>
                </a:lnTo>
                <a:lnTo>
                  <a:pt x="93916" y="20383"/>
                </a:lnTo>
                <a:lnTo>
                  <a:pt x="89796" y="34218"/>
                </a:lnTo>
                <a:lnTo>
                  <a:pt x="88392" y="53339"/>
                </a:lnTo>
                <a:lnTo>
                  <a:pt x="89796" y="70461"/>
                </a:lnTo>
                <a:lnTo>
                  <a:pt x="93916" y="82867"/>
                </a:lnTo>
                <a:lnTo>
                  <a:pt x="100607" y="90416"/>
                </a:lnTo>
                <a:lnTo>
                  <a:pt x="109728" y="92964"/>
                </a:lnTo>
                <a:lnTo>
                  <a:pt x="130556" y="92964"/>
                </a:lnTo>
                <a:lnTo>
                  <a:pt x="129540" y="94488"/>
                </a:lnTo>
                <a:lnTo>
                  <a:pt x="126492" y="97535"/>
                </a:lnTo>
                <a:lnTo>
                  <a:pt x="121920" y="100584"/>
                </a:lnTo>
                <a:lnTo>
                  <a:pt x="118872" y="102107"/>
                </a:lnTo>
                <a:lnTo>
                  <a:pt x="114300" y="103631"/>
                </a:lnTo>
                <a:close/>
              </a:path>
              <a:path w="295910" h="104139">
                <a:moveTo>
                  <a:pt x="130556" y="92964"/>
                </a:moveTo>
                <a:lnTo>
                  <a:pt x="109728" y="92964"/>
                </a:lnTo>
                <a:lnTo>
                  <a:pt x="118610" y="90392"/>
                </a:lnTo>
                <a:lnTo>
                  <a:pt x="124777" y="82676"/>
                </a:lnTo>
                <a:lnTo>
                  <a:pt x="128373" y="69818"/>
                </a:lnTo>
                <a:lnTo>
                  <a:pt x="129441" y="53339"/>
                </a:lnTo>
                <a:lnTo>
                  <a:pt x="129445" y="50292"/>
                </a:lnTo>
                <a:lnTo>
                  <a:pt x="128373" y="32932"/>
                </a:lnTo>
                <a:lnTo>
                  <a:pt x="124777" y="19621"/>
                </a:lnTo>
                <a:lnTo>
                  <a:pt x="118610" y="11739"/>
                </a:lnTo>
                <a:lnTo>
                  <a:pt x="109728" y="9144"/>
                </a:lnTo>
                <a:lnTo>
                  <a:pt x="130094" y="9144"/>
                </a:lnTo>
                <a:lnTo>
                  <a:pt x="133731" y="12573"/>
                </a:lnTo>
                <a:lnTo>
                  <a:pt x="139731" y="28289"/>
                </a:lnTo>
                <a:lnTo>
                  <a:pt x="141732" y="50292"/>
                </a:lnTo>
                <a:lnTo>
                  <a:pt x="141732" y="67056"/>
                </a:lnTo>
                <a:lnTo>
                  <a:pt x="138684" y="79248"/>
                </a:lnTo>
                <a:lnTo>
                  <a:pt x="135636" y="85344"/>
                </a:lnTo>
                <a:lnTo>
                  <a:pt x="130556" y="92964"/>
                </a:lnTo>
                <a:close/>
              </a:path>
              <a:path w="295910" h="104139">
                <a:moveTo>
                  <a:pt x="4572" y="21335"/>
                </a:moveTo>
                <a:lnTo>
                  <a:pt x="4572" y="9144"/>
                </a:lnTo>
                <a:lnTo>
                  <a:pt x="10668" y="3048"/>
                </a:lnTo>
                <a:lnTo>
                  <a:pt x="19812" y="0"/>
                </a:lnTo>
                <a:lnTo>
                  <a:pt x="38100" y="0"/>
                </a:lnTo>
                <a:lnTo>
                  <a:pt x="50292" y="6096"/>
                </a:lnTo>
                <a:lnTo>
                  <a:pt x="53340" y="9144"/>
                </a:lnTo>
                <a:lnTo>
                  <a:pt x="24384" y="9144"/>
                </a:lnTo>
                <a:lnTo>
                  <a:pt x="21336" y="10667"/>
                </a:lnTo>
                <a:lnTo>
                  <a:pt x="19812" y="10667"/>
                </a:lnTo>
                <a:lnTo>
                  <a:pt x="18288" y="12192"/>
                </a:lnTo>
                <a:lnTo>
                  <a:pt x="15240" y="12192"/>
                </a:lnTo>
                <a:lnTo>
                  <a:pt x="12192" y="15239"/>
                </a:lnTo>
                <a:lnTo>
                  <a:pt x="9144" y="16764"/>
                </a:lnTo>
                <a:lnTo>
                  <a:pt x="4572" y="21335"/>
                </a:lnTo>
                <a:close/>
              </a:path>
              <a:path w="295910" h="104139">
                <a:moveTo>
                  <a:pt x="62484" y="102107"/>
                </a:moveTo>
                <a:lnTo>
                  <a:pt x="0" y="102107"/>
                </a:lnTo>
                <a:lnTo>
                  <a:pt x="0" y="92964"/>
                </a:lnTo>
                <a:lnTo>
                  <a:pt x="1524" y="88392"/>
                </a:lnTo>
                <a:lnTo>
                  <a:pt x="1524" y="85344"/>
                </a:lnTo>
                <a:lnTo>
                  <a:pt x="6096" y="76200"/>
                </a:lnTo>
                <a:lnTo>
                  <a:pt x="18288" y="64007"/>
                </a:lnTo>
                <a:lnTo>
                  <a:pt x="32004" y="54864"/>
                </a:lnTo>
                <a:lnTo>
                  <a:pt x="39624" y="47244"/>
                </a:lnTo>
                <a:lnTo>
                  <a:pt x="41148" y="44196"/>
                </a:lnTo>
                <a:lnTo>
                  <a:pt x="42672" y="42672"/>
                </a:lnTo>
                <a:lnTo>
                  <a:pt x="44196" y="39624"/>
                </a:lnTo>
                <a:lnTo>
                  <a:pt x="45720" y="38100"/>
                </a:lnTo>
                <a:lnTo>
                  <a:pt x="45720" y="35051"/>
                </a:lnTo>
                <a:lnTo>
                  <a:pt x="47244" y="33528"/>
                </a:lnTo>
                <a:lnTo>
                  <a:pt x="47244" y="24384"/>
                </a:lnTo>
                <a:lnTo>
                  <a:pt x="45720" y="21335"/>
                </a:lnTo>
                <a:lnTo>
                  <a:pt x="45720" y="19812"/>
                </a:lnTo>
                <a:lnTo>
                  <a:pt x="44196" y="16764"/>
                </a:lnTo>
                <a:lnTo>
                  <a:pt x="38100" y="10667"/>
                </a:lnTo>
                <a:lnTo>
                  <a:pt x="35052" y="10667"/>
                </a:lnTo>
                <a:lnTo>
                  <a:pt x="33528" y="9144"/>
                </a:lnTo>
                <a:lnTo>
                  <a:pt x="53340" y="9144"/>
                </a:lnTo>
                <a:lnTo>
                  <a:pt x="57912" y="18288"/>
                </a:lnTo>
                <a:lnTo>
                  <a:pt x="57912" y="36575"/>
                </a:lnTo>
                <a:lnTo>
                  <a:pt x="56388" y="41148"/>
                </a:lnTo>
                <a:lnTo>
                  <a:pt x="54863" y="44196"/>
                </a:lnTo>
                <a:lnTo>
                  <a:pt x="53340" y="45720"/>
                </a:lnTo>
                <a:lnTo>
                  <a:pt x="51816" y="48767"/>
                </a:lnTo>
                <a:lnTo>
                  <a:pt x="42672" y="57912"/>
                </a:lnTo>
                <a:lnTo>
                  <a:pt x="39624" y="59435"/>
                </a:lnTo>
                <a:lnTo>
                  <a:pt x="36576" y="62484"/>
                </a:lnTo>
                <a:lnTo>
                  <a:pt x="27432" y="68579"/>
                </a:lnTo>
                <a:lnTo>
                  <a:pt x="24384" y="71628"/>
                </a:lnTo>
                <a:lnTo>
                  <a:pt x="21336" y="73151"/>
                </a:lnTo>
                <a:lnTo>
                  <a:pt x="19812" y="76200"/>
                </a:lnTo>
                <a:lnTo>
                  <a:pt x="16763" y="77724"/>
                </a:lnTo>
                <a:lnTo>
                  <a:pt x="15240" y="79248"/>
                </a:lnTo>
                <a:lnTo>
                  <a:pt x="13716" y="82296"/>
                </a:lnTo>
                <a:lnTo>
                  <a:pt x="13716" y="83820"/>
                </a:lnTo>
                <a:lnTo>
                  <a:pt x="12192" y="86867"/>
                </a:lnTo>
                <a:lnTo>
                  <a:pt x="12192" y="91439"/>
                </a:lnTo>
                <a:lnTo>
                  <a:pt x="62484" y="91439"/>
                </a:lnTo>
                <a:lnTo>
                  <a:pt x="62484" y="102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64664" y="5596128"/>
            <a:ext cx="295910" cy="105410"/>
          </a:xfrm>
          <a:custGeom>
            <a:avLst/>
            <a:gdLst/>
            <a:ahLst/>
            <a:cxnLst/>
            <a:rect l="l" t="t" r="r" b="b"/>
            <a:pathLst>
              <a:path w="295910" h="105410">
                <a:moveTo>
                  <a:pt x="268223" y="105156"/>
                </a:moveTo>
                <a:lnTo>
                  <a:pt x="257555" y="105156"/>
                </a:lnTo>
                <a:lnTo>
                  <a:pt x="252983" y="103632"/>
                </a:lnTo>
                <a:lnTo>
                  <a:pt x="231647" y="70104"/>
                </a:lnTo>
                <a:lnTo>
                  <a:pt x="231647" y="38100"/>
                </a:lnTo>
                <a:lnTo>
                  <a:pt x="233171" y="32004"/>
                </a:lnTo>
                <a:lnTo>
                  <a:pt x="234695" y="24384"/>
                </a:lnTo>
                <a:lnTo>
                  <a:pt x="236219" y="19812"/>
                </a:lnTo>
                <a:lnTo>
                  <a:pt x="245363" y="6096"/>
                </a:lnTo>
                <a:lnTo>
                  <a:pt x="249935" y="4572"/>
                </a:lnTo>
                <a:lnTo>
                  <a:pt x="254507" y="1524"/>
                </a:lnTo>
                <a:lnTo>
                  <a:pt x="265175" y="1524"/>
                </a:lnTo>
                <a:lnTo>
                  <a:pt x="278939" y="4667"/>
                </a:lnTo>
                <a:lnTo>
                  <a:pt x="284970" y="10668"/>
                </a:lnTo>
                <a:lnTo>
                  <a:pt x="263651" y="10668"/>
                </a:lnTo>
                <a:lnTo>
                  <a:pt x="254531" y="13501"/>
                </a:lnTo>
                <a:lnTo>
                  <a:pt x="247840" y="21907"/>
                </a:lnTo>
                <a:lnTo>
                  <a:pt x="243720" y="35742"/>
                </a:lnTo>
                <a:lnTo>
                  <a:pt x="242315" y="54864"/>
                </a:lnTo>
                <a:lnTo>
                  <a:pt x="243720" y="71985"/>
                </a:lnTo>
                <a:lnTo>
                  <a:pt x="247840" y="84391"/>
                </a:lnTo>
                <a:lnTo>
                  <a:pt x="254531" y="91940"/>
                </a:lnTo>
                <a:lnTo>
                  <a:pt x="263651" y="94488"/>
                </a:lnTo>
                <a:lnTo>
                  <a:pt x="286003" y="94488"/>
                </a:lnTo>
                <a:lnTo>
                  <a:pt x="284987" y="96012"/>
                </a:lnTo>
                <a:lnTo>
                  <a:pt x="280415" y="99060"/>
                </a:lnTo>
                <a:lnTo>
                  <a:pt x="277367" y="102108"/>
                </a:lnTo>
                <a:lnTo>
                  <a:pt x="268223" y="105156"/>
                </a:lnTo>
                <a:close/>
              </a:path>
              <a:path w="295910" h="105410">
                <a:moveTo>
                  <a:pt x="286003" y="94488"/>
                </a:moveTo>
                <a:lnTo>
                  <a:pt x="263651" y="94488"/>
                </a:lnTo>
                <a:lnTo>
                  <a:pt x="272772" y="91916"/>
                </a:lnTo>
                <a:lnTo>
                  <a:pt x="279463" y="84201"/>
                </a:lnTo>
                <a:lnTo>
                  <a:pt x="283583" y="71342"/>
                </a:lnTo>
                <a:lnTo>
                  <a:pt x="284987" y="53340"/>
                </a:lnTo>
                <a:lnTo>
                  <a:pt x="283583" y="34456"/>
                </a:lnTo>
                <a:lnTo>
                  <a:pt x="279463" y="21145"/>
                </a:lnTo>
                <a:lnTo>
                  <a:pt x="272772" y="13263"/>
                </a:lnTo>
                <a:lnTo>
                  <a:pt x="263651" y="10668"/>
                </a:lnTo>
                <a:lnTo>
                  <a:pt x="284970" y="10668"/>
                </a:lnTo>
                <a:lnTo>
                  <a:pt x="288416" y="14097"/>
                </a:lnTo>
                <a:lnTo>
                  <a:pt x="293893" y="29813"/>
                </a:lnTo>
                <a:lnTo>
                  <a:pt x="295655" y="51816"/>
                </a:lnTo>
                <a:lnTo>
                  <a:pt x="295655" y="68580"/>
                </a:lnTo>
                <a:lnTo>
                  <a:pt x="291083" y="86868"/>
                </a:lnTo>
                <a:lnTo>
                  <a:pt x="286003" y="94488"/>
                </a:lnTo>
                <a:close/>
              </a:path>
              <a:path w="295910" h="105410">
                <a:moveTo>
                  <a:pt x="112775" y="105156"/>
                </a:moveTo>
                <a:lnTo>
                  <a:pt x="102107" y="105156"/>
                </a:lnTo>
                <a:lnTo>
                  <a:pt x="97535" y="103632"/>
                </a:lnTo>
                <a:lnTo>
                  <a:pt x="76199" y="70104"/>
                </a:lnTo>
                <a:lnTo>
                  <a:pt x="76199" y="38100"/>
                </a:lnTo>
                <a:lnTo>
                  <a:pt x="77723" y="32004"/>
                </a:lnTo>
                <a:lnTo>
                  <a:pt x="79247" y="24384"/>
                </a:lnTo>
                <a:lnTo>
                  <a:pt x="80771" y="19812"/>
                </a:lnTo>
                <a:lnTo>
                  <a:pt x="89915" y="6096"/>
                </a:lnTo>
                <a:lnTo>
                  <a:pt x="94487" y="4572"/>
                </a:lnTo>
                <a:lnTo>
                  <a:pt x="99059" y="1524"/>
                </a:lnTo>
                <a:lnTo>
                  <a:pt x="109727" y="1524"/>
                </a:lnTo>
                <a:lnTo>
                  <a:pt x="123491" y="4667"/>
                </a:lnTo>
                <a:lnTo>
                  <a:pt x="129522" y="10668"/>
                </a:lnTo>
                <a:lnTo>
                  <a:pt x="108203" y="10668"/>
                </a:lnTo>
                <a:lnTo>
                  <a:pt x="99083" y="13501"/>
                </a:lnTo>
                <a:lnTo>
                  <a:pt x="92392" y="21907"/>
                </a:lnTo>
                <a:lnTo>
                  <a:pt x="88272" y="35742"/>
                </a:lnTo>
                <a:lnTo>
                  <a:pt x="86867" y="54864"/>
                </a:lnTo>
                <a:lnTo>
                  <a:pt x="88272" y="71985"/>
                </a:lnTo>
                <a:lnTo>
                  <a:pt x="92392" y="84391"/>
                </a:lnTo>
                <a:lnTo>
                  <a:pt x="99083" y="91940"/>
                </a:lnTo>
                <a:lnTo>
                  <a:pt x="108203" y="94488"/>
                </a:lnTo>
                <a:lnTo>
                  <a:pt x="130555" y="94488"/>
                </a:lnTo>
                <a:lnTo>
                  <a:pt x="129539" y="96012"/>
                </a:lnTo>
                <a:lnTo>
                  <a:pt x="124967" y="99060"/>
                </a:lnTo>
                <a:lnTo>
                  <a:pt x="121919" y="102108"/>
                </a:lnTo>
                <a:lnTo>
                  <a:pt x="112775" y="105156"/>
                </a:lnTo>
                <a:close/>
              </a:path>
              <a:path w="295910" h="105410">
                <a:moveTo>
                  <a:pt x="130555" y="94488"/>
                </a:moveTo>
                <a:lnTo>
                  <a:pt x="108203" y="94488"/>
                </a:lnTo>
                <a:lnTo>
                  <a:pt x="117324" y="91916"/>
                </a:lnTo>
                <a:lnTo>
                  <a:pt x="124015" y="84201"/>
                </a:lnTo>
                <a:lnTo>
                  <a:pt x="128135" y="71342"/>
                </a:lnTo>
                <a:lnTo>
                  <a:pt x="129539" y="53340"/>
                </a:lnTo>
                <a:lnTo>
                  <a:pt x="128135" y="34456"/>
                </a:lnTo>
                <a:lnTo>
                  <a:pt x="124015" y="21145"/>
                </a:lnTo>
                <a:lnTo>
                  <a:pt x="117324" y="13263"/>
                </a:lnTo>
                <a:lnTo>
                  <a:pt x="108203" y="10668"/>
                </a:lnTo>
                <a:lnTo>
                  <a:pt x="129522" y="10668"/>
                </a:lnTo>
                <a:lnTo>
                  <a:pt x="132968" y="14097"/>
                </a:lnTo>
                <a:lnTo>
                  <a:pt x="138445" y="29813"/>
                </a:lnTo>
                <a:lnTo>
                  <a:pt x="140207" y="51816"/>
                </a:lnTo>
                <a:lnTo>
                  <a:pt x="140207" y="68580"/>
                </a:lnTo>
                <a:lnTo>
                  <a:pt x="135635" y="86868"/>
                </a:lnTo>
                <a:lnTo>
                  <a:pt x="130555" y="94488"/>
                </a:lnTo>
                <a:close/>
              </a:path>
              <a:path w="295910" h="105410">
                <a:moveTo>
                  <a:pt x="3047" y="22860"/>
                </a:moveTo>
                <a:lnTo>
                  <a:pt x="3047" y="10668"/>
                </a:lnTo>
                <a:lnTo>
                  <a:pt x="6095" y="7620"/>
                </a:lnTo>
                <a:lnTo>
                  <a:pt x="10667" y="4572"/>
                </a:lnTo>
                <a:lnTo>
                  <a:pt x="13715" y="3048"/>
                </a:lnTo>
                <a:lnTo>
                  <a:pt x="18287" y="1524"/>
                </a:lnTo>
                <a:lnTo>
                  <a:pt x="36575" y="1524"/>
                </a:lnTo>
                <a:lnTo>
                  <a:pt x="39623" y="3048"/>
                </a:lnTo>
                <a:lnTo>
                  <a:pt x="44195" y="4572"/>
                </a:lnTo>
                <a:lnTo>
                  <a:pt x="47243" y="6096"/>
                </a:lnTo>
                <a:lnTo>
                  <a:pt x="51815" y="10668"/>
                </a:lnTo>
                <a:lnTo>
                  <a:pt x="22859" y="10668"/>
                </a:lnTo>
                <a:lnTo>
                  <a:pt x="21335" y="12192"/>
                </a:lnTo>
                <a:lnTo>
                  <a:pt x="18287" y="12192"/>
                </a:lnTo>
                <a:lnTo>
                  <a:pt x="16763" y="13716"/>
                </a:lnTo>
                <a:lnTo>
                  <a:pt x="15239" y="13716"/>
                </a:lnTo>
                <a:lnTo>
                  <a:pt x="12191" y="15240"/>
                </a:lnTo>
                <a:lnTo>
                  <a:pt x="9143" y="18288"/>
                </a:lnTo>
                <a:lnTo>
                  <a:pt x="6095" y="19812"/>
                </a:lnTo>
                <a:lnTo>
                  <a:pt x="3047" y="22860"/>
                </a:lnTo>
                <a:close/>
              </a:path>
              <a:path w="295910" h="105410">
                <a:moveTo>
                  <a:pt x="60959" y="103632"/>
                </a:moveTo>
                <a:lnTo>
                  <a:pt x="0" y="103632"/>
                </a:lnTo>
                <a:lnTo>
                  <a:pt x="0" y="89916"/>
                </a:lnTo>
                <a:lnTo>
                  <a:pt x="1523" y="86868"/>
                </a:lnTo>
                <a:lnTo>
                  <a:pt x="1523" y="83820"/>
                </a:lnTo>
                <a:lnTo>
                  <a:pt x="3047" y="80772"/>
                </a:lnTo>
                <a:lnTo>
                  <a:pt x="6095" y="77724"/>
                </a:lnTo>
                <a:lnTo>
                  <a:pt x="7619" y="74676"/>
                </a:lnTo>
                <a:lnTo>
                  <a:pt x="16763" y="65532"/>
                </a:lnTo>
                <a:lnTo>
                  <a:pt x="21335" y="62484"/>
                </a:lnTo>
                <a:lnTo>
                  <a:pt x="27431" y="59436"/>
                </a:lnTo>
                <a:lnTo>
                  <a:pt x="33527" y="53340"/>
                </a:lnTo>
                <a:lnTo>
                  <a:pt x="36575" y="51816"/>
                </a:lnTo>
                <a:lnTo>
                  <a:pt x="39623" y="45720"/>
                </a:lnTo>
                <a:lnTo>
                  <a:pt x="41147" y="44196"/>
                </a:lnTo>
                <a:lnTo>
                  <a:pt x="42671" y="41148"/>
                </a:lnTo>
                <a:lnTo>
                  <a:pt x="44195" y="39624"/>
                </a:lnTo>
                <a:lnTo>
                  <a:pt x="44195" y="36576"/>
                </a:lnTo>
                <a:lnTo>
                  <a:pt x="45719" y="35052"/>
                </a:lnTo>
                <a:lnTo>
                  <a:pt x="45719" y="22860"/>
                </a:lnTo>
                <a:lnTo>
                  <a:pt x="44195" y="21336"/>
                </a:lnTo>
                <a:lnTo>
                  <a:pt x="44195" y="18288"/>
                </a:lnTo>
                <a:lnTo>
                  <a:pt x="41147" y="15240"/>
                </a:lnTo>
                <a:lnTo>
                  <a:pt x="38099" y="13716"/>
                </a:lnTo>
                <a:lnTo>
                  <a:pt x="36575" y="12192"/>
                </a:lnTo>
                <a:lnTo>
                  <a:pt x="35051" y="12192"/>
                </a:lnTo>
                <a:lnTo>
                  <a:pt x="32003" y="10668"/>
                </a:lnTo>
                <a:lnTo>
                  <a:pt x="51815" y="10668"/>
                </a:lnTo>
                <a:lnTo>
                  <a:pt x="56387" y="19812"/>
                </a:lnTo>
                <a:lnTo>
                  <a:pt x="57911" y="24384"/>
                </a:lnTo>
                <a:lnTo>
                  <a:pt x="57911" y="32004"/>
                </a:lnTo>
                <a:lnTo>
                  <a:pt x="56387" y="35052"/>
                </a:lnTo>
                <a:lnTo>
                  <a:pt x="56387" y="38100"/>
                </a:lnTo>
                <a:lnTo>
                  <a:pt x="54863" y="42672"/>
                </a:lnTo>
                <a:lnTo>
                  <a:pt x="53339" y="45720"/>
                </a:lnTo>
                <a:lnTo>
                  <a:pt x="51815" y="47244"/>
                </a:lnTo>
                <a:lnTo>
                  <a:pt x="50291" y="50292"/>
                </a:lnTo>
                <a:lnTo>
                  <a:pt x="47243" y="53340"/>
                </a:lnTo>
                <a:lnTo>
                  <a:pt x="45719" y="56388"/>
                </a:lnTo>
                <a:lnTo>
                  <a:pt x="42671" y="59436"/>
                </a:lnTo>
                <a:lnTo>
                  <a:pt x="39623" y="60960"/>
                </a:lnTo>
                <a:lnTo>
                  <a:pt x="25907" y="70104"/>
                </a:lnTo>
                <a:lnTo>
                  <a:pt x="22859" y="73152"/>
                </a:lnTo>
                <a:lnTo>
                  <a:pt x="19811" y="74676"/>
                </a:lnTo>
                <a:lnTo>
                  <a:pt x="18287" y="77724"/>
                </a:lnTo>
                <a:lnTo>
                  <a:pt x="15239" y="80772"/>
                </a:lnTo>
                <a:lnTo>
                  <a:pt x="13715" y="83820"/>
                </a:lnTo>
                <a:lnTo>
                  <a:pt x="12191" y="85344"/>
                </a:lnTo>
                <a:lnTo>
                  <a:pt x="12191" y="92964"/>
                </a:lnTo>
                <a:lnTo>
                  <a:pt x="60959" y="92964"/>
                </a:lnTo>
                <a:lnTo>
                  <a:pt x="60959" y="103632"/>
                </a:lnTo>
                <a:close/>
              </a:path>
              <a:path w="295910" h="105410">
                <a:moveTo>
                  <a:pt x="163067" y="28956"/>
                </a:moveTo>
                <a:lnTo>
                  <a:pt x="163067" y="16764"/>
                </a:lnTo>
                <a:lnTo>
                  <a:pt x="166115" y="15240"/>
                </a:lnTo>
                <a:lnTo>
                  <a:pt x="169163" y="15240"/>
                </a:lnTo>
                <a:lnTo>
                  <a:pt x="170687" y="13716"/>
                </a:lnTo>
                <a:lnTo>
                  <a:pt x="179831" y="9144"/>
                </a:lnTo>
                <a:lnTo>
                  <a:pt x="182879" y="9144"/>
                </a:lnTo>
                <a:lnTo>
                  <a:pt x="184403" y="6096"/>
                </a:lnTo>
                <a:lnTo>
                  <a:pt x="190499" y="3048"/>
                </a:lnTo>
                <a:lnTo>
                  <a:pt x="193547" y="0"/>
                </a:lnTo>
                <a:lnTo>
                  <a:pt x="198119" y="0"/>
                </a:lnTo>
                <a:lnTo>
                  <a:pt x="198119" y="16764"/>
                </a:lnTo>
                <a:lnTo>
                  <a:pt x="185927" y="16764"/>
                </a:lnTo>
                <a:lnTo>
                  <a:pt x="181355" y="21336"/>
                </a:lnTo>
                <a:lnTo>
                  <a:pt x="178307" y="21336"/>
                </a:lnTo>
                <a:lnTo>
                  <a:pt x="175259" y="24384"/>
                </a:lnTo>
                <a:lnTo>
                  <a:pt x="172211" y="24384"/>
                </a:lnTo>
                <a:lnTo>
                  <a:pt x="170687" y="25908"/>
                </a:lnTo>
                <a:lnTo>
                  <a:pt x="167639" y="27432"/>
                </a:lnTo>
                <a:lnTo>
                  <a:pt x="166115" y="27432"/>
                </a:lnTo>
                <a:lnTo>
                  <a:pt x="163067" y="28956"/>
                </a:lnTo>
                <a:close/>
              </a:path>
              <a:path w="295910" h="105410">
                <a:moveTo>
                  <a:pt x="198119" y="103632"/>
                </a:moveTo>
                <a:lnTo>
                  <a:pt x="185927" y="103632"/>
                </a:lnTo>
                <a:lnTo>
                  <a:pt x="185927" y="16764"/>
                </a:lnTo>
                <a:lnTo>
                  <a:pt x="198119" y="16764"/>
                </a:lnTo>
                <a:lnTo>
                  <a:pt x="198119" y="103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23388" y="5596128"/>
            <a:ext cx="276225" cy="105410"/>
          </a:xfrm>
          <a:custGeom>
            <a:avLst/>
            <a:gdLst/>
            <a:ahLst/>
            <a:cxnLst/>
            <a:rect l="l" t="t" r="r" b="b"/>
            <a:pathLst>
              <a:path w="276225" h="105410">
                <a:moveTo>
                  <a:pt x="112776" y="105156"/>
                </a:moveTo>
                <a:lnTo>
                  <a:pt x="102108" y="105156"/>
                </a:lnTo>
                <a:lnTo>
                  <a:pt x="97536" y="103632"/>
                </a:lnTo>
                <a:lnTo>
                  <a:pt x="76200" y="70104"/>
                </a:lnTo>
                <a:lnTo>
                  <a:pt x="76200" y="38100"/>
                </a:lnTo>
                <a:lnTo>
                  <a:pt x="77724" y="32004"/>
                </a:lnTo>
                <a:lnTo>
                  <a:pt x="79248" y="24384"/>
                </a:lnTo>
                <a:lnTo>
                  <a:pt x="80772" y="19812"/>
                </a:lnTo>
                <a:lnTo>
                  <a:pt x="89916" y="6096"/>
                </a:lnTo>
                <a:lnTo>
                  <a:pt x="94488" y="4572"/>
                </a:lnTo>
                <a:lnTo>
                  <a:pt x="99060" y="1524"/>
                </a:lnTo>
                <a:lnTo>
                  <a:pt x="109728" y="1524"/>
                </a:lnTo>
                <a:lnTo>
                  <a:pt x="123491" y="4667"/>
                </a:lnTo>
                <a:lnTo>
                  <a:pt x="129522" y="10668"/>
                </a:lnTo>
                <a:lnTo>
                  <a:pt x="108204" y="10668"/>
                </a:lnTo>
                <a:lnTo>
                  <a:pt x="99083" y="13501"/>
                </a:lnTo>
                <a:lnTo>
                  <a:pt x="92392" y="21907"/>
                </a:lnTo>
                <a:lnTo>
                  <a:pt x="88272" y="35742"/>
                </a:lnTo>
                <a:lnTo>
                  <a:pt x="86868" y="54864"/>
                </a:lnTo>
                <a:lnTo>
                  <a:pt x="88272" y="71985"/>
                </a:lnTo>
                <a:lnTo>
                  <a:pt x="92392" y="84391"/>
                </a:lnTo>
                <a:lnTo>
                  <a:pt x="99083" y="91940"/>
                </a:lnTo>
                <a:lnTo>
                  <a:pt x="108204" y="94488"/>
                </a:lnTo>
                <a:lnTo>
                  <a:pt x="130556" y="94488"/>
                </a:lnTo>
                <a:lnTo>
                  <a:pt x="129540" y="96012"/>
                </a:lnTo>
                <a:lnTo>
                  <a:pt x="124968" y="99060"/>
                </a:lnTo>
                <a:lnTo>
                  <a:pt x="121920" y="102108"/>
                </a:lnTo>
                <a:lnTo>
                  <a:pt x="112776" y="105156"/>
                </a:lnTo>
                <a:close/>
              </a:path>
              <a:path w="276225" h="105410">
                <a:moveTo>
                  <a:pt x="130556" y="94488"/>
                </a:moveTo>
                <a:lnTo>
                  <a:pt x="108204" y="94488"/>
                </a:lnTo>
                <a:lnTo>
                  <a:pt x="117324" y="91916"/>
                </a:lnTo>
                <a:lnTo>
                  <a:pt x="124015" y="84201"/>
                </a:lnTo>
                <a:lnTo>
                  <a:pt x="128135" y="71342"/>
                </a:lnTo>
                <a:lnTo>
                  <a:pt x="129540" y="53340"/>
                </a:lnTo>
                <a:lnTo>
                  <a:pt x="128135" y="34456"/>
                </a:lnTo>
                <a:lnTo>
                  <a:pt x="124015" y="21145"/>
                </a:lnTo>
                <a:lnTo>
                  <a:pt x="117324" y="13263"/>
                </a:lnTo>
                <a:lnTo>
                  <a:pt x="108204" y="10668"/>
                </a:lnTo>
                <a:lnTo>
                  <a:pt x="129522" y="10668"/>
                </a:lnTo>
                <a:lnTo>
                  <a:pt x="132969" y="14097"/>
                </a:lnTo>
                <a:lnTo>
                  <a:pt x="138445" y="29813"/>
                </a:lnTo>
                <a:lnTo>
                  <a:pt x="140208" y="51816"/>
                </a:lnTo>
                <a:lnTo>
                  <a:pt x="140208" y="68580"/>
                </a:lnTo>
                <a:lnTo>
                  <a:pt x="137160" y="80772"/>
                </a:lnTo>
                <a:lnTo>
                  <a:pt x="134112" y="86868"/>
                </a:lnTo>
                <a:lnTo>
                  <a:pt x="132588" y="91440"/>
                </a:lnTo>
                <a:lnTo>
                  <a:pt x="130556" y="94488"/>
                </a:lnTo>
                <a:close/>
              </a:path>
              <a:path w="276225" h="105410">
                <a:moveTo>
                  <a:pt x="3048" y="22860"/>
                </a:moveTo>
                <a:lnTo>
                  <a:pt x="3048" y="10668"/>
                </a:lnTo>
                <a:lnTo>
                  <a:pt x="6096" y="7620"/>
                </a:lnTo>
                <a:lnTo>
                  <a:pt x="10668" y="4572"/>
                </a:lnTo>
                <a:lnTo>
                  <a:pt x="13716" y="3048"/>
                </a:lnTo>
                <a:lnTo>
                  <a:pt x="18288" y="1524"/>
                </a:lnTo>
                <a:lnTo>
                  <a:pt x="36576" y="1524"/>
                </a:lnTo>
                <a:lnTo>
                  <a:pt x="39624" y="3048"/>
                </a:lnTo>
                <a:lnTo>
                  <a:pt x="44196" y="4572"/>
                </a:lnTo>
                <a:lnTo>
                  <a:pt x="47244" y="6096"/>
                </a:lnTo>
                <a:lnTo>
                  <a:pt x="51816" y="10668"/>
                </a:lnTo>
                <a:lnTo>
                  <a:pt x="22860" y="10668"/>
                </a:lnTo>
                <a:lnTo>
                  <a:pt x="21336" y="12192"/>
                </a:lnTo>
                <a:lnTo>
                  <a:pt x="18288" y="12192"/>
                </a:lnTo>
                <a:lnTo>
                  <a:pt x="16764" y="13716"/>
                </a:lnTo>
                <a:lnTo>
                  <a:pt x="13716" y="13716"/>
                </a:lnTo>
                <a:lnTo>
                  <a:pt x="9144" y="18288"/>
                </a:lnTo>
                <a:lnTo>
                  <a:pt x="6096" y="19812"/>
                </a:lnTo>
                <a:lnTo>
                  <a:pt x="3048" y="22860"/>
                </a:lnTo>
                <a:close/>
              </a:path>
              <a:path w="276225" h="105410">
                <a:moveTo>
                  <a:pt x="60960" y="103632"/>
                </a:moveTo>
                <a:lnTo>
                  <a:pt x="0" y="103632"/>
                </a:lnTo>
                <a:lnTo>
                  <a:pt x="0" y="89916"/>
                </a:lnTo>
                <a:lnTo>
                  <a:pt x="1524" y="86868"/>
                </a:lnTo>
                <a:lnTo>
                  <a:pt x="1524" y="83820"/>
                </a:lnTo>
                <a:lnTo>
                  <a:pt x="3048" y="80772"/>
                </a:lnTo>
                <a:lnTo>
                  <a:pt x="6096" y="77724"/>
                </a:lnTo>
                <a:lnTo>
                  <a:pt x="7620" y="74676"/>
                </a:lnTo>
                <a:lnTo>
                  <a:pt x="16764" y="65532"/>
                </a:lnTo>
                <a:lnTo>
                  <a:pt x="30480" y="56388"/>
                </a:lnTo>
                <a:lnTo>
                  <a:pt x="38100" y="48768"/>
                </a:lnTo>
                <a:lnTo>
                  <a:pt x="39624" y="45720"/>
                </a:lnTo>
                <a:lnTo>
                  <a:pt x="41148" y="44196"/>
                </a:lnTo>
                <a:lnTo>
                  <a:pt x="42672" y="41148"/>
                </a:lnTo>
                <a:lnTo>
                  <a:pt x="44196" y="39624"/>
                </a:lnTo>
                <a:lnTo>
                  <a:pt x="44196" y="36576"/>
                </a:lnTo>
                <a:lnTo>
                  <a:pt x="45720" y="35052"/>
                </a:lnTo>
                <a:lnTo>
                  <a:pt x="45720" y="22860"/>
                </a:lnTo>
                <a:lnTo>
                  <a:pt x="44196" y="21336"/>
                </a:lnTo>
                <a:lnTo>
                  <a:pt x="42672" y="18288"/>
                </a:lnTo>
                <a:lnTo>
                  <a:pt x="42672" y="16764"/>
                </a:lnTo>
                <a:lnTo>
                  <a:pt x="41148" y="15240"/>
                </a:lnTo>
                <a:lnTo>
                  <a:pt x="38100" y="13716"/>
                </a:lnTo>
                <a:lnTo>
                  <a:pt x="36576" y="12192"/>
                </a:lnTo>
                <a:lnTo>
                  <a:pt x="35052" y="12192"/>
                </a:lnTo>
                <a:lnTo>
                  <a:pt x="32004" y="10668"/>
                </a:lnTo>
                <a:lnTo>
                  <a:pt x="51816" y="10668"/>
                </a:lnTo>
                <a:lnTo>
                  <a:pt x="56388" y="19812"/>
                </a:lnTo>
                <a:lnTo>
                  <a:pt x="57912" y="24384"/>
                </a:lnTo>
                <a:lnTo>
                  <a:pt x="57912" y="32004"/>
                </a:lnTo>
                <a:lnTo>
                  <a:pt x="56388" y="35052"/>
                </a:lnTo>
                <a:lnTo>
                  <a:pt x="56388" y="38100"/>
                </a:lnTo>
                <a:lnTo>
                  <a:pt x="54864" y="42672"/>
                </a:lnTo>
                <a:lnTo>
                  <a:pt x="53340" y="45720"/>
                </a:lnTo>
                <a:lnTo>
                  <a:pt x="51816" y="47244"/>
                </a:lnTo>
                <a:lnTo>
                  <a:pt x="50292" y="50292"/>
                </a:lnTo>
                <a:lnTo>
                  <a:pt x="47244" y="53340"/>
                </a:lnTo>
                <a:lnTo>
                  <a:pt x="45720" y="56388"/>
                </a:lnTo>
                <a:lnTo>
                  <a:pt x="42672" y="59436"/>
                </a:lnTo>
                <a:lnTo>
                  <a:pt x="39624" y="60960"/>
                </a:lnTo>
                <a:lnTo>
                  <a:pt x="25908" y="70104"/>
                </a:lnTo>
                <a:lnTo>
                  <a:pt x="22860" y="73152"/>
                </a:lnTo>
                <a:lnTo>
                  <a:pt x="19812" y="74676"/>
                </a:lnTo>
                <a:lnTo>
                  <a:pt x="18288" y="77724"/>
                </a:lnTo>
                <a:lnTo>
                  <a:pt x="16764" y="79248"/>
                </a:lnTo>
                <a:lnTo>
                  <a:pt x="13716" y="80772"/>
                </a:lnTo>
                <a:lnTo>
                  <a:pt x="13716" y="83820"/>
                </a:lnTo>
                <a:lnTo>
                  <a:pt x="12192" y="85344"/>
                </a:lnTo>
                <a:lnTo>
                  <a:pt x="12192" y="88392"/>
                </a:lnTo>
                <a:lnTo>
                  <a:pt x="10668" y="89916"/>
                </a:lnTo>
                <a:lnTo>
                  <a:pt x="10668" y="92964"/>
                </a:lnTo>
                <a:lnTo>
                  <a:pt x="60960" y="92964"/>
                </a:lnTo>
                <a:lnTo>
                  <a:pt x="60960" y="103632"/>
                </a:lnTo>
                <a:close/>
              </a:path>
              <a:path w="276225" h="105410">
                <a:moveTo>
                  <a:pt x="240792" y="28956"/>
                </a:moveTo>
                <a:lnTo>
                  <a:pt x="240792" y="16764"/>
                </a:lnTo>
                <a:lnTo>
                  <a:pt x="243840" y="15240"/>
                </a:lnTo>
                <a:lnTo>
                  <a:pt x="245364" y="15240"/>
                </a:lnTo>
                <a:lnTo>
                  <a:pt x="257556" y="9144"/>
                </a:lnTo>
                <a:lnTo>
                  <a:pt x="260604" y="9144"/>
                </a:lnTo>
                <a:lnTo>
                  <a:pt x="262128" y="6096"/>
                </a:lnTo>
                <a:lnTo>
                  <a:pt x="265176" y="4572"/>
                </a:lnTo>
                <a:lnTo>
                  <a:pt x="266700" y="3048"/>
                </a:lnTo>
                <a:lnTo>
                  <a:pt x="269748" y="1524"/>
                </a:lnTo>
                <a:lnTo>
                  <a:pt x="271272" y="0"/>
                </a:lnTo>
                <a:lnTo>
                  <a:pt x="275844" y="0"/>
                </a:lnTo>
                <a:lnTo>
                  <a:pt x="275844" y="16764"/>
                </a:lnTo>
                <a:lnTo>
                  <a:pt x="263652" y="16764"/>
                </a:lnTo>
                <a:lnTo>
                  <a:pt x="259080" y="21336"/>
                </a:lnTo>
                <a:lnTo>
                  <a:pt x="256032" y="21336"/>
                </a:lnTo>
                <a:lnTo>
                  <a:pt x="252984" y="24384"/>
                </a:lnTo>
                <a:lnTo>
                  <a:pt x="249936" y="24384"/>
                </a:lnTo>
                <a:lnTo>
                  <a:pt x="248412" y="25908"/>
                </a:lnTo>
                <a:lnTo>
                  <a:pt x="245364" y="27432"/>
                </a:lnTo>
                <a:lnTo>
                  <a:pt x="243840" y="27432"/>
                </a:lnTo>
                <a:lnTo>
                  <a:pt x="240792" y="28956"/>
                </a:lnTo>
                <a:close/>
              </a:path>
              <a:path w="276225" h="105410">
                <a:moveTo>
                  <a:pt x="275844" y="103632"/>
                </a:moveTo>
                <a:lnTo>
                  <a:pt x="263652" y="103632"/>
                </a:lnTo>
                <a:lnTo>
                  <a:pt x="263652" y="16764"/>
                </a:lnTo>
                <a:lnTo>
                  <a:pt x="275844" y="16764"/>
                </a:lnTo>
                <a:lnTo>
                  <a:pt x="275844" y="103632"/>
                </a:lnTo>
                <a:close/>
              </a:path>
              <a:path w="276225" h="105410">
                <a:moveTo>
                  <a:pt x="163068" y="28956"/>
                </a:moveTo>
                <a:lnTo>
                  <a:pt x="163068" y="16764"/>
                </a:lnTo>
                <a:lnTo>
                  <a:pt x="166116" y="15240"/>
                </a:lnTo>
                <a:lnTo>
                  <a:pt x="167640" y="15240"/>
                </a:lnTo>
                <a:lnTo>
                  <a:pt x="179832" y="9144"/>
                </a:lnTo>
                <a:lnTo>
                  <a:pt x="182880" y="9144"/>
                </a:lnTo>
                <a:lnTo>
                  <a:pt x="184404" y="6096"/>
                </a:lnTo>
                <a:lnTo>
                  <a:pt x="187452" y="4572"/>
                </a:lnTo>
                <a:lnTo>
                  <a:pt x="188976" y="3048"/>
                </a:lnTo>
                <a:lnTo>
                  <a:pt x="192024" y="1524"/>
                </a:lnTo>
                <a:lnTo>
                  <a:pt x="193548" y="0"/>
                </a:lnTo>
                <a:lnTo>
                  <a:pt x="198120" y="0"/>
                </a:lnTo>
                <a:lnTo>
                  <a:pt x="198120" y="16764"/>
                </a:lnTo>
                <a:lnTo>
                  <a:pt x="185928" y="16764"/>
                </a:lnTo>
                <a:lnTo>
                  <a:pt x="181356" y="21336"/>
                </a:lnTo>
                <a:lnTo>
                  <a:pt x="178308" y="21336"/>
                </a:lnTo>
                <a:lnTo>
                  <a:pt x="175260" y="24384"/>
                </a:lnTo>
                <a:lnTo>
                  <a:pt x="172212" y="24384"/>
                </a:lnTo>
                <a:lnTo>
                  <a:pt x="170688" y="25908"/>
                </a:lnTo>
                <a:lnTo>
                  <a:pt x="167640" y="27432"/>
                </a:lnTo>
                <a:lnTo>
                  <a:pt x="166116" y="27432"/>
                </a:lnTo>
                <a:lnTo>
                  <a:pt x="163068" y="28956"/>
                </a:lnTo>
                <a:close/>
              </a:path>
              <a:path w="276225" h="105410">
                <a:moveTo>
                  <a:pt x="198120" y="103632"/>
                </a:moveTo>
                <a:lnTo>
                  <a:pt x="185928" y="103632"/>
                </a:lnTo>
                <a:lnTo>
                  <a:pt x="185928" y="16764"/>
                </a:lnTo>
                <a:lnTo>
                  <a:pt x="198120" y="16764"/>
                </a:lnTo>
                <a:lnTo>
                  <a:pt x="198120" y="103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83635" y="5596128"/>
            <a:ext cx="295910" cy="105410"/>
          </a:xfrm>
          <a:custGeom>
            <a:avLst/>
            <a:gdLst/>
            <a:ahLst/>
            <a:cxnLst/>
            <a:rect l="l" t="t" r="r" b="b"/>
            <a:pathLst>
              <a:path w="295910" h="105410">
                <a:moveTo>
                  <a:pt x="112775" y="105155"/>
                </a:moveTo>
                <a:lnTo>
                  <a:pt x="102107" y="105155"/>
                </a:lnTo>
                <a:lnTo>
                  <a:pt x="97536" y="103631"/>
                </a:lnTo>
                <a:lnTo>
                  <a:pt x="76200" y="70103"/>
                </a:lnTo>
                <a:lnTo>
                  <a:pt x="76200" y="38100"/>
                </a:lnTo>
                <a:lnTo>
                  <a:pt x="77723" y="32003"/>
                </a:lnTo>
                <a:lnTo>
                  <a:pt x="79248" y="24384"/>
                </a:lnTo>
                <a:lnTo>
                  <a:pt x="85343" y="15240"/>
                </a:lnTo>
                <a:lnTo>
                  <a:pt x="86867" y="10668"/>
                </a:lnTo>
                <a:lnTo>
                  <a:pt x="91439" y="6096"/>
                </a:lnTo>
                <a:lnTo>
                  <a:pt x="94487" y="4572"/>
                </a:lnTo>
                <a:lnTo>
                  <a:pt x="99060" y="1524"/>
                </a:lnTo>
                <a:lnTo>
                  <a:pt x="109727" y="1524"/>
                </a:lnTo>
                <a:lnTo>
                  <a:pt x="123729" y="4667"/>
                </a:lnTo>
                <a:lnTo>
                  <a:pt x="130094" y="10668"/>
                </a:lnTo>
                <a:lnTo>
                  <a:pt x="109727" y="10668"/>
                </a:lnTo>
                <a:lnTo>
                  <a:pt x="99964" y="13501"/>
                </a:lnTo>
                <a:lnTo>
                  <a:pt x="93344" y="21907"/>
                </a:lnTo>
                <a:lnTo>
                  <a:pt x="89582" y="35742"/>
                </a:lnTo>
                <a:lnTo>
                  <a:pt x="88391" y="54863"/>
                </a:lnTo>
                <a:lnTo>
                  <a:pt x="89558" y="71985"/>
                </a:lnTo>
                <a:lnTo>
                  <a:pt x="93154" y="84391"/>
                </a:lnTo>
                <a:lnTo>
                  <a:pt x="99321" y="91940"/>
                </a:lnTo>
                <a:lnTo>
                  <a:pt x="108204" y="94488"/>
                </a:lnTo>
                <a:lnTo>
                  <a:pt x="130555" y="94488"/>
                </a:lnTo>
                <a:lnTo>
                  <a:pt x="129539" y="96012"/>
                </a:lnTo>
                <a:lnTo>
                  <a:pt x="126491" y="99059"/>
                </a:lnTo>
                <a:lnTo>
                  <a:pt x="121920" y="102108"/>
                </a:lnTo>
                <a:lnTo>
                  <a:pt x="112775" y="105155"/>
                </a:lnTo>
                <a:close/>
              </a:path>
              <a:path w="295910" h="105410">
                <a:moveTo>
                  <a:pt x="130555" y="94488"/>
                </a:moveTo>
                <a:lnTo>
                  <a:pt x="108204" y="94488"/>
                </a:lnTo>
                <a:lnTo>
                  <a:pt x="117324" y="91916"/>
                </a:lnTo>
                <a:lnTo>
                  <a:pt x="124015" y="84200"/>
                </a:lnTo>
                <a:lnTo>
                  <a:pt x="128135" y="71342"/>
                </a:lnTo>
                <a:lnTo>
                  <a:pt x="129421" y="54863"/>
                </a:lnTo>
                <a:lnTo>
                  <a:pt x="129445" y="51816"/>
                </a:lnTo>
                <a:lnTo>
                  <a:pt x="128373" y="34456"/>
                </a:lnTo>
                <a:lnTo>
                  <a:pt x="124777" y="21145"/>
                </a:lnTo>
                <a:lnTo>
                  <a:pt x="118610" y="13263"/>
                </a:lnTo>
                <a:lnTo>
                  <a:pt x="109727" y="10668"/>
                </a:lnTo>
                <a:lnTo>
                  <a:pt x="130094" y="10668"/>
                </a:lnTo>
                <a:lnTo>
                  <a:pt x="133731" y="14097"/>
                </a:lnTo>
                <a:lnTo>
                  <a:pt x="139731" y="29813"/>
                </a:lnTo>
                <a:lnTo>
                  <a:pt x="141732" y="51816"/>
                </a:lnTo>
                <a:lnTo>
                  <a:pt x="141732" y="60959"/>
                </a:lnTo>
                <a:lnTo>
                  <a:pt x="140207" y="68580"/>
                </a:lnTo>
                <a:lnTo>
                  <a:pt x="135636" y="86868"/>
                </a:lnTo>
                <a:lnTo>
                  <a:pt x="130555" y="94488"/>
                </a:lnTo>
                <a:close/>
              </a:path>
              <a:path w="295910" h="105410">
                <a:moveTo>
                  <a:pt x="236220" y="22859"/>
                </a:moveTo>
                <a:lnTo>
                  <a:pt x="236220" y="10668"/>
                </a:lnTo>
                <a:lnTo>
                  <a:pt x="240791" y="7620"/>
                </a:lnTo>
                <a:lnTo>
                  <a:pt x="243839" y="4572"/>
                </a:lnTo>
                <a:lnTo>
                  <a:pt x="248412" y="3048"/>
                </a:lnTo>
                <a:lnTo>
                  <a:pt x="251460" y="1524"/>
                </a:lnTo>
                <a:lnTo>
                  <a:pt x="269748" y="1524"/>
                </a:lnTo>
                <a:lnTo>
                  <a:pt x="274320" y="3048"/>
                </a:lnTo>
                <a:lnTo>
                  <a:pt x="283463" y="7620"/>
                </a:lnTo>
                <a:lnTo>
                  <a:pt x="284988" y="10668"/>
                </a:lnTo>
                <a:lnTo>
                  <a:pt x="256032" y="10668"/>
                </a:lnTo>
                <a:lnTo>
                  <a:pt x="254507" y="12191"/>
                </a:lnTo>
                <a:lnTo>
                  <a:pt x="251460" y="12191"/>
                </a:lnTo>
                <a:lnTo>
                  <a:pt x="249936" y="13716"/>
                </a:lnTo>
                <a:lnTo>
                  <a:pt x="248412" y="13716"/>
                </a:lnTo>
                <a:lnTo>
                  <a:pt x="245363" y="15240"/>
                </a:lnTo>
                <a:lnTo>
                  <a:pt x="239267" y="21336"/>
                </a:lnTo>
                <a:lnTo>
                  <a:pt x="236220" y="22859"/>
                </a:lnTo>
                <a:close/>
              </a:path>
              <a:path w="295910" h="105410">
                <a:moveTo>
                  <a:pt x="295655" y="103631"/>
                </a:moveTo>
                <a:lnTo>
                  <a:pt x="233172" y="103631"/>
                </a:lnTo>
                <a:lnTo>
                  <a:pt x="233172" y="89916"/>
                </a:lnTo>
                <a:lnTo>
                  <a:pt x="234695" y="86868"/>
                </a:lnTo>
                <a:lnTo>
                  <a:pt x="234695" y="83820"/>
                </a:lnTo>
                <a:lnTo>
                  <a:pt x="236220" y="80772"/>
                </a:lnTo>
                <a:lnTo>
                  <a:pt x="239267" y="77724"/>
                </a:lnTo>
                <a:lnTo>
                  <a:pt x="240791" y="74675"/>
                </a:lnTo>
                <a:lnTo>
                  <a:pt x="246887" y="68580"/>
                </a:lnTo>
                <a:lnTo>
                  <a:pt x="251460" y="65531"/>
                </a:lnTo>
                <a:lnTo>
                  <a:pt x="254507" y="62484"/>
                </a:lnTo>
                <a:lnTo>
                  <a:pt x="260604" y="59436"/>
                </a:lnTo>
                <a:lnTo>
                  <a:pt x="266700" y="53340"/>
                </a:lnTo>
                <a:lnTo>
                  <a:pt x="269748" y="51816"/>
                </a:lnTo>
                <a:lnTo>
                  <a:pt x="271272" y="48768"/>
                </a:lnTo>
                <a:lnTo>
                  <a:pt x="275843" y="44196"/>
                </a:lnTo>
                <a:lnTo>
                  <a:pt x="277367" y="41148"/>
                </a:lnTo>
                <a:lnTo>
                  <a:pt x="277367" y="39624"/>
                </a:lnTo>
                <a:lnTo>
                  <a:pt x="278891" y="36575"/>
                </a:lnTo>
                <a:lnTo>
                  <a:pt x="278891" y="22859"/>
                </a:lnTo>
                <a:lnTo>
                  <a:pt x="277367" y="21336"/>
                </a:lnTo>
                <a:lnTo>
                  <a:pt x="277367" y="18288"/>
                </a:lnTo>
                <a:lnTo>
                  <a:pt x="272795" y="13716"/>
                </a:lnTo>
                <a:lnTo>
                  <a:pt x="269748" y="12191"/>
                </a:lnTo>
                <a:lnTo>
                  <a:pt x="268223" y="12191"/>
                </a:lnTo>
                <a:lnTo>
                  <a:pt x="265175" y="10668"/>
                </a:lnTo>
                <a:lnTo>
                  <a:pt x="284988" y="10668"/>
                </a:lnTo>
                <a:lnTo>
                  <a:pt x="288036" y="13716"/>
                </a:lnTo>
                <a:lnTo>
                  <a:pt x="289560" y="16763"/>
                </a:lnTo>
                <a:lnTo>
                  <a:pt x="289560" y="19812"/>
                </a:lnTo>
                <a:lnTo>
                  <a:pt x="291084" y="24384"/>
                </a:lnTo>
                <a:lnTo>
                  <a:pt x="291084" y="35052"/>
                </a:lnTo>
                <a:lnTo>
                  <a:pt x="289560" y="38100"/>
                </a:lnTo>
                <a:lnTo>
                  <a:pt x="288036" y="42672"/>
                </a:lnTo>
                <a:lnTo>
                  <a:pt x="288036" y="45720"/>
                </a:lnTo>
                <a:lnTo>
                  <a:pt x="284988" y="47244"/>
                </a:lnTo>
                <a:lnTo>
                  <a:pt x="281939" y="53340"/>
                </a:lnTo>
                <a:lnTo>
                  <a:pt x="275843" y="59436"/>
                </a:lnTo>
                <a:lnTo>
                  <a:pt x="272795" y="60959"/>
                </a:lnTo>
                <a:lnTo>
                  <a:pt x="263651" y="67055"/>
                </a:lnTo>
                <a:lnTo>
                  <a:pt x="257555" y="73152"/>
                </a:lnTo>
                <a:lnTo>
                  <a:pt x="254507" y="74675"/>
                </a:lnTo>
                <a:lnTo>
                  <a:pt x="248412" y="80772"/>
                </a:lnTo>
                <a:lnTo>
                  <a:pt x="246887" y="83820"/>
                </a:lnTo>
                <a:lnTo>
                  <a:pt x="245363" y="85344"/>
                </a:lnTo>
                <a:lnTo>
                  <a:pt x="245363" y="92963"/>
                </a:lnTo>
                <a:lnTo>
                  <a:pt x="295655" y="92963"/>
                </a:lnTo>
                <a:lnTo>
                  <a:pt x="295655" y="103631"/>
                </a:lnTo>
                <a:close/>
              </a:path>
              <a:path w="295910" h="105410">
                <a:moveTo>
                  <a:pt x="3048" y="22859"/>
                </a:moveTo>
                <a:lnTo>
                  <a:pt x="3048" y="10668"/>
                </a:lnTo>
                <a:lnTo>
                  <a:pt x="7620" y="7620"/>
                </a:lnTo>
                <a:lnTo>
                  <a:pt x="10668" y="4572"/>
                </a:lnTo>
                <a:lnTo>
                  <a:pt x="15239" y="3048"/>
                </a:lnTo>
                <a:lnTo>
                  <a:pt x="18287" y="1524"/>
                </a:lnTo>
                <a:lnTo>
                  <a:pt x="36575" y="1524"/>
                </a:lnTo>
                <a:lnTo>
                  <a:pt x="41148" y="3048"/>
                </a:lnTo>
                <a:lnTo>
                  <a:pt x="50291" y="7620"/>
                </a:lnTo>
                <a:lnTo>
                  <a:pt x="51815" y="10668"/>
                </a:lnTo>
                <a:lnTo>
                  <a:pt x="22859" y="10668"/>
                </a:lnTo>
                <a:lnTo>
                  <a:pt x="21336" y="12191"/>
                </a:lnTo>
                <a:lnTo>
                  <a:pt x="18287" y="12191"/>
                </a:lnTo>
                <a:lnTo>
                  <a:pt x="16763" y="13716"/>
                </a:lnTo>
                <a:lnTo>
                  <a:pt x="15239" y="13716"/>
                </a:lnTo>
                <a:lnTo>
                  <a:pt x="12191" y="15240"/>
                </a:lnTo>
                <a:lnTo>
                  <a:pt x="6095" y="21336"/>
                </a:lnTo>
                <a:lnTo>
                  <a:pt x="3048" y="22859"/>
                </a:lnTo>
                <a:close/>
              </a:path>
              <a:path w="295910" h="105410">
                <a:moveTo>
                  <a:pt x="62484" y="103631"/>
                </a:moveTo>
                <a:lnTo>
                  <a:pt x="0" y="103631"/>
                </a:lnTo>
                <a:lnTo>
                  <a:pt x="0" y="89916"/>
                </a:lnTo>
                <a:lnTo>
                  <a:pt x="1523" y="86868"/>
                </a:lnTo>
                <a:lnTo>
                  <a:pt x="1523" y="83820"/>
                </a:lnTo>
                <a:lnTo>
                  <a:pt x="3048" y="80772"/>
                </a:lnTo>
                <a:lnTo>
                  <a:pt x="6095" y="77724"/>
                </a:lnTo>
                <a:lnTo>
                  <a:pt x="7620" y="74675"/>
                </a:lnTo>
                <a:lnTo>
                  <a:pt x="13715" y="68580"/>
                </a:lnTo>
                <a:lnTo>
                  <a:pt x="18287" y="65531"/>
                </a:lnTo>
                <a:lnTo>
                  <a:pt x="21336" y="62484"/>
                </a:lnTo>
                <a:lnTo>
                  <a:pt x="27431" y="59436"/>
                </a:lnTo>
                <a:lnTo>
                  <a:pt x="33527" y="53340"/>
                </a:lnTo>
                <a:lnTo>
                  <a:pt x="36575" y="51816"/>
                </a:lnTo>
                <a:lnTo>
                  <a:pt x="38100" y="48768"/>
                </a:lnTo>
                <a:lnTo>
                  <a:pt x="42672" y="44196"/>
                </a:lnTo>
                <a:lnTo>
                  <a:pt x="44195" y="41148"/>
                </a:lnTo>
                <a:lnTo>
                  <a:pt x="44195" y="39624"/>
                </a:lnTo>
                <a:lnTo>
                  <a:pt x="45720" y="36575"/>
                </a:lnTo>
                <a:lnTo>
                  <a:pt x="45720" y="22859"/>
                </a:lnTo>
                <a:lnTo>
                  <a:pt x="44195" y="21336"/>
                </a:lnTo>
                <a:lnTo>
                  <a:pt x="44195" y="18288"/>
                </a:lnTo>
                <a:lnTo>
                  <a:pt x="39623" y="13716"/>
                </a:lnTo>
                <a:lnTo>
                  <a:pt x="36575" y="12191"/>
                </a:lnTo>
                <a:lnTo>
                  <a:pt x="35051" y="12191"/>
                </a:lnTo>
                <a:lnTo>
                  <a:pt x="32004" y="10668"/>
                </a:lnTo>
                <a:lnTo>
                  <a:pt x="51815" y="10668"/>
                </a:lnTo>
                <a:lnTo>
                  <a:pt x="54863" y="13716"/>
                </a:lnTo>
                <a:lnTo>
                  <a:pt x="56387" y="16763"/>
                </a:lnTo>
                <a:lnTo>
                  <a:pt x="56387" y="19812"/>
                </a:lnTo>
                <a:lnTo>
                  <a:pt x="57912" y="24384"/>
                </a:lnTo>
                <a:lnTo>
                  <a:pt x="57912" y="35052"/>
                </a:lnTo>
                <a:lnTo>
                  <a:pt x="56387" y="38100"/>
                </a:lnTo>
                <a:lnTo>
                  <a:pt x="54863" y="42672"/>
                </a:lnTo>
                <a:lnTo>
                  <a:pt x="54863" y="45720"/>
                </a:lnTo>
                <a:lnTo>
                  <a:pt x="51815" y="47244"/>
                </a:lnTo>
                <a:lnTo>
                  <a:pt x="48768" y="53340"/>
                </a:lnTo>
                <a:lnTo>
                  <a:pt x="42672" y="59436"/>
                </a:lnTo>
                <a:lnTo>
                  <a:pt x="39623" y="60959"/>
                </a:lnTo>
                <a:lnTo>
                  <a:pt x="30479" y="67055"/>
                </a:lnTo>
                <a:lnTo>
                  <a:pt x="24384" y="73152"/>
                </a:lnTo>
                <a:lnTo>
                  <a:pt x="21336" y="74675"/>
                </a:lnTo>
                <a:lnTo>
                  <a:pt x="15239" y="80772"/>
                </a:lnTo>
                <a:lnTo>
                  <a:pt x="13715" y="83820"/>
                </a:lnTo>
                <a:lnTo>
                  <a:pt x="12191" y="85344"/>
                </a:lnTo>
                <a:lnTo>
                  <a:pt x="12191" y="92963"/>
                </a:lnTo>
                <a:lnTo>
                  <a:pt x="62484" y="92963"/>
                </a:lnTo>
                <a:lnTo>
                  <a:pt x="62484" y="103631"/>
                </a:lnTo>
                <a:close/>
              </a:path>
              <a:path w="295910" h="105410">
                <a:moveTo>
                  <a:pt x="163067" y="28955"/>
                </a:moveTo>
                <a:lnTo>
                  <a:pt x="163067" y="16763"/>
                </a:lnTo>
                <a:lnTo>
                  <a:pt x="166115" y="15240"/>
                </a:lnTo>
                <a:lnTo>
                  <a:pt x="169163" y="15240"/>
                </a:lnTo>
                <a:lnTo>
                  <a:pt x="172212" y="13716"/>
                </a:lnTo>
                <a:lnTo>
                  <a:pt x="173736" y="12191"/>
                </a:lnTo>
                <a:lnTo>
                  <a:pt x="179832" y="9144"/>
                </a:lnTo>
                <a:lnTo>
                  <a:pt x="182879" y="9144"/>
                </a:lnTo>
                <a:lnTo>
                  <a:pt x="187451" y="4572"/>
                </a:lnTo>
                <a:lnTo>
                  <a:pt x="190500" y="3048"/>
                </a:lnTo>
                <a:lnTo>
                  <a:pt x="193548" y="0"/>
                </a:lnTo>
                <a:lnTo>
                  <a:pt x="198120" y="0"/>
                </a:lnTo>
                <a:lnTo>
                  <a:pt x="198120" y="16763"/>
                </a:lnTo>
                <a:lnTo>
                  <a:pt x="185927" y="16763"/>
                </a:lnTo>
                <a:lnTo>
                  <a:pt x="181355" y="21336"/>
                </a:lnTo>
                <a:lnTo>
                  <a:pt x="179832" y="21336"/>
                </a:lnTo>
                <a:lnTo>
                  <a:pt x="176784" y="22859"/>
                </a:lnTo>
                <a:lnTo>
                  <a:pt x="175260" y="24384"/>
                </a:lnTo>
                <a:lnTo>
                  <a:pt x="172212" y="24384"/>
                </a:lnTo>
                <a:lnTo>
                  <a:pt x="170687" y="25908"/>
                </a:lnTo>
                <a:lnTo>
                  <a:pt x="167639" y="27431"/>
                </a:lnTo>
                <a:lnTo>
                  <a:pt x="166115" y="27431"/>
                </a:lnTo>
                <a:lnTo>
                  <a:pt x="163067" y="28955"/>
                </a:lnTo>
                <a:close/>
              </a:path>
              <a:path w="295910" h="105410">
                <a:moveTo>
                  <a:pt x="198120" y="103631"/>
                </a:moveTo>
                <a:lnTo>
                  <a:pt x="187451" y="103631"/>
                </a:lnTo>
                <a:lnTo>
                  <a:pt x="187451" y="16763"/>
                </a:lnTo>
                <a:lnTo>
                  <a:pt x="198120" y="16763"/>
                </a:lnTo>
                <a:lnTo>
                  <a:pt x="198120" y="1036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42359" y="5596128"/>
            <a:ext cx="292735" cy="105410"/>
          </a:xfrm>
          <a:custGeom>
            <a:avLst/>
            <a:gdLst/>
            <a:ahLst/>
            <a:cxnLst/>
            <a:rect l="l" t="t" r="r" b="b"/>
            <a:pathLst>
              <a:path w="292735" h="105410">
                <a:moveTo>
                  <a:pt x="112776" y="105155"/>
                </a:moveTo>
                <a:lnTo>
                  <a:pt x="102108" y="105155"/>
                </a:lnTo>
                <a:lnTo>
                  <a:pt x="97536" y="103631"/>
                </a:lnTo>
                <a:lnTo>
                  <a:pt x="76200" y="70103"/>
                </a:lnTo>
                <a:lnTo>
                  <a:pt x="76200" y="38100"/>
                </a:lnTo>
                <a:lnTo>
                  <a:pt x="77724" y="32003"/>
                </a:lnTo>
                <a:lnTo>
                  <a:pt x="79248" y="24384"/>
                </a:lnTo>
                <a:lnTo>
                  <a:pt x="82296" y="19812"/>
                </a:lnTo>
                <a:lnTo>
                  <a:pt x="83820" y="15240"/>
                </a:lnTo>
                <a:lnTo>
                  <a:pt x="86868" y="10668"/>
                </a:lnTo>
                <a:lnTo>
                  <a:pt x="91440" y="6096"/>
                </a:lnTo>
                <a:lnTo>
                  <a:pt x="94488" y="4572"/>
                </a:lnTo>
                <a:lnTo>
                  <a:pt x="99060" y="1524"/>
                </a:lnTo>
                <a:lnTo>
                  <a:pt x="109728" y="1524"/>
                </a:lnTo>
                <a:lnTo>
                  <a:pt x="123729" y="4667"/>
                </a:lnTo>
                <a:lnTo>
                  <a:pt x="130094" y="10668"/>
                </a:lnTo>
                <a:lnTo>
                  <a:pt x="109728" y="10668"/>
                </a:lnTo>
                <a:lnTo>
                  <a:pt x="99726" y="13501"/>
                </a:lnTo>
                <a:lnTo>
                  <a:pt x="92583" y="21907"/>
                </a:lnTo>
                <a:lnTo>
                  <a:pt x="88296" y="35742"/>
                </a:lnTo>
                <a:lnTo>
                  <a:pt x="86868" y="54863"/>
                </a:lnTo>
                <a:lnTo>
                  <a:pt x="88272" y="71985"/>
                </a:lnTo>
                <a:lnTo>
                  <a:pt x="92392" y="84391"/>
                </a:lnTo>
                <a:lnTo>
                  <a:pt x="99083" y="91940"/>
                </a:lnTo>
                <a:lnTo>
                  <a:pt x="108204" y="94488"/>
                </a:lnTo>
                <a:lnTo>
                  <a:pt x="130556" y="94488"/>
                </a:lnTo>
                <a:lnTo>
                  <a:pt x="129540" y="96012"/>
                </a:lnTo>
                <a:lnTo>
                  <a:pt x="126492" y="99059"/>
                </a:lnTo>
                <a:lnTo>
                  <a:pt x="121920" y="102108"/>
                </a:lnTo>
                <a:lnTo>
                  <a:pt x="112776" y="105155"/>
                </a:lnTo>
                <a:close/>
              </a:path>
              <a:path w="292735" h="105410">
                <a:moveTo>
                  <a:pt x="130556" y="94488"/>
                </a:moveTo>
                <a:lnTo>
                  <a:pt x="108204" y="94488"/>
                </a:lnTo>
                <a:lnTo>
                  <a:pt x="117324" y="91916"/>
                </a:lnTo>
                <a:lnTo>
                  <a:pt x="124015" y="84200"/>
                </a:lnTo>
                <a:lnTo>
                  <a:pt x="128135" y="71342"/>
                </a:lnTo>
                <a:lnTo>
                  <a:pt x="129540" y="53340"/>
                </a:lnTo>
                <a:lnTo>
                  <a:pt x="128158" y="34456"/>
                </a:lnTo>
                <a:lnTo>
                  <a:pt x="124206" y="21145"/>
                </a:lnTo>
                <a:lnTo>
                  <a:pt x="117967" y="13263"/>
                </a:lnTo>
                <a:lnTo>
                  <a:pt x="109728" y="10668"/>
                </a:lnTo>
                <a:lnTo>
                  <a:pt x="130094" y="10668"/>
                </a:lnTo>
                <a:lnTo>
                  <a:pt x="133731" y="14097"/>
                </a:lnTo>
                <a:lnTo>
                  <a:pt x="139731" y="29813"/>
                </a:lnTo>
                <a:lnTo>
                  <a:pt x="141732" y="51816"/>
                </a:lnTo>
                <a:lnTo>
                  <a:pt x="141732" y="60959"/>
                </a:lnTo>
                <a:lnTo>
                  <a:pt x="140208" y="68580"/>
                </a:lnTo>
                <a:lnTo>
                  <a:pt x="135636" y="86868"/>
                </a:lnTo>
                <a:lnTo>
                  <a:pt x="130556" y="94488"/>
                </a:lnTo>
                <a:close/>
              </a:path>
              <a:path w="292735" h="105410">
                <a:moveTo>
                  <a:pt x="237744" y="18288"/>
                </a:moveTo>
                <a:lnTo>
                  <a:pt x="237744" y="6096"/>
                </a:lnTo>
                <a:lnTo>
                  <a:pt x="243840" y="3048"/>
                </a:lnTo>
                <a:lnTo>
                  <a:pt x="251460" y="1524"/>
                </a:lnTo>
                <a:lnTo>
                  <a:pt x="268224" y="1524"/>
                </a:lnTo>
                <a:lnTo>
                  <a:pt x="271272" y="3048"/>
                </a:lnTo>
                <a:lnTo>
                  <a:pt x="275844" y="4572"/>
                </a:lnTo>
                <a:lnTo>
                  <a:pt x="278892" y="6096"/>
                </a:lnTo>
                <a:lnTo>
                  <a:pt x="280416" y="7620"/>
                </a:lnTo>
                <a:lnTo>
                  <a:pt x="283464" y="9144"/>
                </a:lnTo>
                <a:lnTo>
                  <a:pt x="284226" y="10668"/>
                </a:lnTo>
                <a:lnTo>
                  <a:pt x="249936" y="10668"/>
                </a:lnTo>
                <a:lnTo>
                  <a:pt x="243840" y="13716"/>
                </a:lnTo>
                <a:lnTo>
                  <a:pt x="237744" y="18288"/>
                </a:lnTo>
                <a:close/>
              </a:path>
              <a:path w="292735" h="105410">
                <a:moveTo>
                  <a:pt x="284988" y="94488"/>
                </a:moveTo>
                <a:lnTo>
                  <a:pt x="263652" y="94488"/>
                </a:lnTo>
                <a:lnTo>
                  <a:pt x="266700" y="92963"/>
                </a:lnTo>
                <a:lnTo>
                  <a:pt x="269748" y="92963"/>
                </a:lnTo>
                <a:lnTo>
                  <a:pt x="271272" y="91440"/>
                </a:lnTo>
                <a:lnTo>
                  <a:pt x="274320" y="89916"/>
                </a:lnTo>
                <a:lnTo>
                  <a:pt x="277368" y="86868"/>
                </a:lnTo>
                <a:lnTo>
                  <a:pt x="278892" y="83820"/>
                </a:lnTo>
                <a:lnTo>
                  <a:pt x="278892" y="80772"/>
                </a:lnTo>
                <a:lnTo>
                  <a:pt x="280416" y="79248"/>
                </a:lnTo>
                <a:lnTo>
                  <a:pt x="280416" y="76200"/>
                </a:lnTo>
                <a:lnTo>
                  <a:pt x="278677" y="67317"/>
                </a:lnTo>
                <a:lnTo>
                  <a:pt x="273367" y="61150"/>
                </a:lnTo>
                <a:lnTo>
                  <a:pt x="264342" y="57554"/>
                </a:lnTo>
                <a:lnTo>
                  <a:pt x="251460" y="56388"/>
                </a:lnTo>
                <a:lnTo>
                  <a:pt x="243840" y="56388"/>
                </a:lnTo>
                <a:lnTo>
                  <a:pt x="243840" y="45720"/>
                </a:lnTo>
                <a:lnTo>
                  <a:pt x="251460" y="45720"/>
                </a:lnTo>
                <a:lnTo>
                  <a:pt x="262342" y="44576"/>
                </a:lnTo>
                <a:lnTo>
                  <a:pt x="269938" y="41148"/>
                </a:lnTo>
                <a:lnTo>
                  <a:pt x="274391" y="35432"/>
                </a:lnTo>
                <a:lnTo>
                  <a:pt x="275844" y="27431"/>
                </a:lnTo>
                <a:lnTo>
                  <a:pt x="275844" y="16763"/>
                </a:lnTo>
                <a:lnTo>
                  <a:pt x="269748" y="10668"/>
                </a:lnTo>
                <a:lnTo>
                  <a:pt x="284226" y="10668"/>
                </a:lnTo>
                <a:lnTo>
                  <a:pt x="288036" y="18288"/>
                </a:lnTo>
                <a:lnTo>
                  <a:pt x="288036" y="24384"/>
                </a:lnTo>
                <a:lnTo>
                  <a:pt x="286869" y="33789"/>
                </a:lnTo>
                <a:lnTo>
                  <a:pt x="283273" y="41338"/>
                </a:lnTo>
                <a:lnTo>
                  <a:pt x="277106" y="46886"/>
                </a:lnTo>
                <a:lnTo>
                  <a:pt x="268224" y="50291"/>
                </a:lnTo>
                <a:lnTo>
                  <a:pt x="271272" y="51816"/>
                </a:lnTo>
                <a:lnTo>
                  <a:pt x="274320" y="51816"/>
                </a:lnTo>
                <a:lnTo>
                  <a:pt x="283464" y="56388"/>
                </a:lnTo>
                <a:lnTo>
                  <a:pt x="289560" y="62484"/>
                </a:lnTo>
                <a:lnTo>
                  <a:pt x="289560" y="65531"/>
                </a:lnTo>
                <a:lnTo>
                  <a:pt x="292608" y="71627"/>
                </a:lnTo>
                <a:lnTo>
                  <a:pt x="292608" y="79248"/>
                </a:lnTo>
                <a:lnTo>
                  <a:pt x="291084" y="83820"/>
                </a:lnTo>
                <a:lnTo>
                  <a:pt x="289560" y="86868"/>
                </a:lnTo>
                <a:lnTo>
                  <a:pt x="288036" y="91440"/>
                </a:lnTo>
                <a:lnTo>
                  <a:pt x="284988" y="94488"/>
                </a:lnTo>
                <a:close/>
              </a:path>
              <a:path w="292735" h="105410">
                <a:moveTo>
                  <a:pt x="262128" y="105155"/>
                </a:moveTo>
                <a:lnTo>
                  <a:pt x="246888" y="105155"/>
                </a:lnTo>
                <a:lnTo>
                  <a:pt x="239268" y="103631"/>
                </a:lnTo>
                <a:lnTo>
                  <a:pt x="233172" y="99059"/>
                </a:lnTo>
                <a:lnTo>
                  <a:pt x="233172" y="86868"/>
                </a:lnTo>
                <a:lnTo>
                  <a:pt x="238910" y="90630"/>
                </a:lnTo>
                <a:lnTo>
                  <a:pt x="244792" y="92964"/>
                </a:lnTo>
                <a:lnTo>
                  <a:pt x="250959" y="94154"/>
                </a:lnTo>
                <a:lnTo>
                  <a:pt x="257556" y="94488"/>
                </a:lnTo>
                <a:lnTo>
                  <a:pt x="284988" y="94488"/>
                </a:lnTo>
                <a:lnTo>
                  <a:pt x="281940" y="96012"/>
                </a:lnTo>
                <a:lnTo>
                  <a:pt x="278892" y="99059"/>
                </a:lnTo>
                <a:lnTo>
                  <a:pt x="275844" y="100584"/>
                </a:lnTo>
                <a:lnTo>
                  <a:pt x="262128" y="105155"/>
                </a:lnTo>
                <a:close/>
              </a:path>
              <a:path w="292735" h="105410">
                <a:moveTo>
                  <a:pt x="3048" y="22859"/>
                </a:moveTo>
                <a:lnTo>
                  <a:pt x="3048" y="10668"/>
                </a:lnTo>
                <a:lnTo>
                  <a:pt x="7620" y="7620"/>
                </a:lnTo>
                <a:lnTo>
                  <a:pt x="10668" y="4572"/>
                </a:lnTo>
                <a:lnTo>
                  <a:pt x="13716" y="3048"/>
                </a:lnTo>
                <a:lnTo>
                  <a:pt x="18288" y="1524"/>
                </a:lnTo>
                <a:lnTo>
                  <a:pt x="36576" y="1524"/>
                </a:lnTo>
                <a:lnTo>
                  <a:pt x="41148" y="3048"/>
                </a:lnTo>
                <a:lnTo>
                  <a:pt x="50292" y="7620"/>
                </a:lnTo>
                <a:lnTo>
                  <a:pt x="51816" y="10668"/>
                </a:lnTo>
                <a:lnTo>
                  <a:pt x="22860" y="10668"/>
                </a:lnTo>
                <a:lnTo>
                  <a:pt x="21336" y="12191"/>
                </a:lnTo>
                <a:lnTo>
                  <a:pt x="18288" y="12191"/>
                </a:lnTo>
                <a:lnTo>
                  <a:pt x="16764" y="13716"/>
                </a:lnTo>
                <a:lnTo>
                  <a:pt x="15240" y="13716"/>
                </a:lnTo>
                <a:lnTo>
                  <a:pt x="12192" y="15240"/>
                </a:lnTo>
                <a:lnTo>
                  <a:pt x="7620" y="19812"/>
                </a:lnTo>
                <a:lnTo>
                  <a:pt x="4572" y="21336"/>
                </a:lnTo>
                <a:lnTo>
                  <a:pt x="3048" y="22859"/>
                </a:lnTo>
                <a:close/>
              </a:path>
              <a:path w="292735" h="105410">
                <a:moveTo>
                  <a:pt x="60960" y="103631"/>
                </a:moveTo>
                <a:lnTo>
                  <a:pt x="0" y="103631"/>
                </a:lnTo>
                <a:lnTo>
                  <a:pt x="0" y="89916"/>
                </a:lnTo>
                <a:lnTo>
                  <a:pt x="1524" y="86868"/>
                </a:lnTo>
                <a:lnTo>
                  <a:pt x="1524" y="83820"/>
                </a:lnTo>
                <a:lnTo>
                  <a:pt x="3048" y="80772"/>
                </a:lnTo>
                <a:lnTo>
                  <a:pt x="6096" y="77724"/>
                </a:lnTo>
                <a:lnTo>
                  <a:pt x="7620" y="74675"/>
                </a:lnTo>
                <a:lnTo>
                  <a:pt x="13716" y="68580"/>
                </a:lnTo>
                <a:lnTo>
                  <a:pt x="18288" y="65531"/>
                </a:lnTo>
                <a:lnTo>
                  <a:pt x="21336" y="62484"/>
                </a:lnTo>
                <a:lnTo>
                  <a:pt x="27432" y="59436"/>
                </a:lnTo>
                <a:lnTo>
                  <a:pt x="33528" y="53340"/>
                </a:lnTo>
                <a:lnTo>
                  <a:pt x="36576" y="51816"/>
                </a:lnTo>
                <a:lnTo>
                  <a:pt x="38100" y="48768"/>
                </a:lnTo>
                <a:lnTo>
                  <a:pt x="42672" y="44196"/>
                </a:lnTo>
                <a:lnTo>
                  <a:pt x="44196" y="41148"/>
                </a:lnTo>
                <a:lnTo>
                  <a:pt x="44196" y="39624"/>
                </a:lnTo>
                <a:lnTo>
                  <a:pt x="45720" y="36575"/>
                </a:lnTo>
                <a:lnTo>
                  <a:pt x="45720" y="22859"/>
                </a:lnTo>
                <a:lnTo>
                  <a:pt x="44196" y="21336"/>
                </a:lnTo>
                <a:lnTo>
                  <a:pt x="44196" y="18288"/>
                </a:lnTo>
                <a:lnTo>
                  <a:pt x="39624" y="13716"/>
                </a:lnTo>
                <a:lnTo>
                  <a:pt x="36576" y="12191"/>
                </a:lnTo>
                <a:lnTo>
                  <a:pt x="35052" y="12191"/>
                </a:lnTo>
                <a:lnTo>
                  <a:pt x="32004" y="10668"/>
                </a:lnTo>
                <a:lnTo>
                  <a:pt x="51816" y="10668"/>
                </a:lnTo>
                <a:lnTo>
                  <a:pt x="54864" y="13716"/>
                </a:lnTo>
                <a:lnTo>
                  <a:pt x="54864" y="16763"/>
                </a:lnTo>
                <a:lnTo>
                  <a:pt x="56388" y="19812"/>
                </a:lnTo>
                <a:lnTo>
                  <a:pt x="57912" y="24384"/>
                </a:lnTo>
                <a:lnTo>
                  <a:pt x="57912" y="35052"/>
                </a:lnTo>
                <a:lnTo>
                  <a:pt x="56388" y="38100"/>
                </a:lnTo>
                <a:lnTo>
                  <a:pt x="54864" y="42672"/>
                </a:lnTo>
                <a:lnTo>
                  <a:pt x="54864" y="45720"/>
                </a:lnTo>
                <a:lnTo>
                  <a:pt x="51816" y="47244"/>
                </a:lnTo>
                <a:lnTo>
                  <a:pt x="48768" y="53340"/>
                </a:lnTo>
                <a:lnTo>
                  <a:pt x="42672" y="59436"/>
                </a:lnTo>
                <a:lnTo>
                  <a:pt x="39624" y="60959"/>
                </a:lnTo>
                <a:lnTo>
                  <a:pt x="30480" y="67055"/>
                </a:lnTo>
                <a:lnTo>
                  <a:pt x="24384" y="73152"/>
                </a:lnTo>
                <a:lnTo>
                  <a:pt x="21336" y="74675"/>
                </a:lnTo>
                <a:lnTo>
                  <a:pt x="15240" y="80772"/>
                </a:lnTo>
                <a:lnTo>
                  <a:pt x="13716" y="83820"/>
                </a:lnTo>
                <a:lnTo>
                  <a:pt x="12192" y="85344"/>
                </a:lnTo>
                <a:lnTo>
                  <a:pt x="12192" y="92963"/>
                </a:lnTo>
                <a:lnTo>
                  <a:pt x="60960" y="92963"/>
                </a:lnTo>
                <a:lnTo>
                  <a:pt x="60960" y="103631"/>
                </a:lnTo>
                <a:close/>
              </a:path>
              <a:path w="292735" h="105410">
                <a:moveTo>
                  <a:pt x="163068" y="28955"/>
                </a:moveTo>
                <a:lnTo>
                  <a:pt x="163068" y="16763"/>
                </a:lnTo>
                <a:lnTo>
                  <a:pt x="166116" y="15240"/>
                </a:lnTo>
                <a:lnTo>
                  <a:pt x="169164" y="15240"/>
                </a:lnTo>
                <a:lnTo>
                  <a:pt x="172212" y="13716"/>
                </a:lnTo>
                <a:lnTo>
                  <a:pt x="173736" y="12191"/>
                </a:lnTo>
                <a:lnTo>
                  <a:pt x="179832" y="9144"/>
                </a:lnTo>
                <a:lnTo>
                  <a:pt x="182880" y="9144"/>
                </a:lnTo>
                <a:lnTo>
                  <a:pt x="184404" y="6096"/>
                </a:lnTo>
                <a:lnTo>
                  <a:pt x="190500" y="3048"/>
                </a:lnTo>
                <a:lnTo>
                  <a:pt x="193548" y="0"/>
                </a:lnTo>
                <a:lnTo>
                  <a:pt x="198120" y="0"/>
                </a:lnTo>
                <a:lnTo>
                  <a:pt x="198120" y="16763"/>
                </a:lnTo>
                <a:lnTo>
                  <a:pt x="185928" y="16763"/>
                </a:lnTo>
                <a:lnTo>
                  <a:pt x="181356" y="21336"/>
                </a:lnTo>
                <a:lnTo>
                  <a:pt x="179832" y="21336"/>
                </a:lnTo>
                <a:lnTo>
                  <a:pt x="176784" y="22859"/>
                </a:lnTo>
                <a:lnTo>
                  <a:pt x="175260" y="24384"/>
                </a:lnTo>
                <a:lnTo>
                  <a:pt x="172212" y="24384"/>
                </a:lnTo>
                <a:lnTo>
                  <a:pt x="170688" y="25908"/>
                </a:lnTo>
                <a:lnTo>
                  <a:pt x="167640" y="27431"/>
                </a:lnTo>
                <a:lnTo>
                  <a:pt x="166116" y="27431"/>
                </a:lnTo>
                <a:lnTo>
                  <a:pt x="163068" y="28955"/>
                </a:lnTo>
                <a:close/>
              </a:path>
              <a:path w="292735" h="105410">
                <a:moveTo>
                  <a:pt x="198120" y="103631"/>
                </a:moveTo>
                <a:lnTo>
                  <a:pt x="187452" y="103631"/>
                </a:lnTo>
                <a:lnTo>
                  <a:pt x="187452" y="16763"/>
                </a:lnTo>
                <a:lnTo>
                  <a:pt x="198120" y="16763"/>
                </a:lnTo>
                <a:lnTo>
                  <a:pt x="198120" y="1036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7719" y="3259835"/>
            <a:ext cx="3194685" cy="2257425"/>
          </a:xfrm>
          <a:custGeom>
            <a:avLst/>
            <a:gdLst/>
            <a:ahLst/>
            <a:cxnLst/>
            <a:rect l="l" t="t" r="r" b="b"/>
            <a:pathLst>
              <a:path w="3194685" h="2257425">
                <a:moveTo>
                  <a:pt x="3194304" y="2257044"/>
                </a:moveTo>
                <a:lnTo>
                  <a:pt x="21335" y="2257044"/>
                </a:lnTo>
                <a:lnTo>
                  <a:pt x="13501" y="2255424"/>
                </a:lnTo>
                <a:lnTo>
                  <a:pt x="6667" y="2250948"/>
                </a:lnTo>
                <a:lnTo>
                  <a:pt x="1833" y="2244185"/>
                </a:lnTo>
                <a:lnTo>
                  <a:pt x="0" y="2235708"/>
                </a:lnTo>
                <a:lnTo>
                  <a:pt x="0" y="0"/>
                </a:lnTo>
                <a:lnTo>
                  <a:pt x="42671" y="0"/>
                </a:lnTo>
                <a:lnTo>
                  <a:pt x="42671" y="2214372"/>
                </a:lnTo>
                <a:lnTo>
                  <a:pt x="21335" y="2214372"/>
                </a:lnTo>
                <a:lnTo>
                  <a:pt x="42671" y="2235708"/>
                </a:lnTo>
                <a:lnTo>
                  <a:pt x="3194304" y="2235708"/>
                </a:lnTo>
                <a:lnTo>
                  <a:pt x="3194304" y="2257044"/>
                </a:lnTo>
                <a:close/>
              </a:path>
              <a:path w="3194685" h="2257425">
                <a:moveTo>
                  <a:pt x="42671" y="2235708"/>
                </a:moveTo>
                <a:lnTo>
                  <a:pt x="21335" y="2214372"/>
                </a:lnTo>
                <a:lnTo>
                  <a:pt x="42671" y="2214372"/>
                </a:lnTo>
                <a:lnTo>
                  <a:pt x="42671" y="2235708"/>
                </a:lnTo>
                <a:close/>
              </a:path>
              <a:path w="3194685" h="2257425">
                <a:moveTo>
                  <a:pt x="3194304" y="2235708"/>
                </a:moveTo>
                <a:lnTo>
                  <a:pt x="42671" y="2235708"/>
                </a:lnTo>
                <a:lnTo>
                  <a:pt x="42671" y="2214372"/>
                </a:lnTo>
                <a:lnTo>
                  <a:pt x="3194304" y="2214372"/>
                </a:lnTo>
                <a:lnTo>
                  <a:pt x="3194304" y="2235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73963" y="3331464"/>
            <a:ext cx="260985" cy="104139"/>
          </a:xfrm>
          <a:custGeom>
            <a:avLst/>
            <a:gdLst/>
            <a:ahLst/>
            <a:cxnLst/>
            <a:rect l="l" t="t" r="r" b="b"/>
            <a:pathLst>
              <a:path w="260984" h="104139">
                <a:moveTo>
                  <a:pt x="184404" y="51815"/>
                </a:moveTo>
                <a:lnTo>
                  <a:pt x="169164" y="51815"/>
                </a:lnTo>
                <a:lnTo>
                  <a:pt x="164592" y="50292"/>
                </a:lnTo>
                <a:lnTo>
                  <a:pt x="155448" y="41148"/>
                </a:lnTo>
                <a:lnTo>
                  <a:pt x="153923" y="35051"/>
                </a:lnTo>
                <a:lnTo>
                  <a:pt x="153923" y="18287"/>
                </a:lnTo>
                <a:lnTo>
                  <a:pt x="155448" y="12192"/>
                </a:lnTo>
                <a:lnTo>
                  <a:pt x="164592" y="3048"/>
                </a:lnTo>
                <a:lnTo>
                  <a:pt x="170688" y="0"/>
                </a:lnTo>
                <a:lnTo>
                  <a:pt x="185928" y="0"/>
                </a:lnTo>
                <a:lnTo>
                  <a:pt x="190500" y="3048"/>
                </a:lnTo>
                <a:lnTo>
                  <a:pt x="195072" y="7620"/>
                </a:lnTo>
                <a:lnTo>
                  <a:pt x="173736" y="7620"/>
                </a:lnTo>
                <a:lnTo>
                  <a:pt x="169164" y="9144"/>
                </a:lnTo>
                <a:lnTo>
                  <a:pt x="167639" y="12192"/>
                </a:lnTo>
                <a:lnTo>
                  <a:pt x="164592" y="16763"/>
                </a:lnTo>
                <a:lnTo>
                  <a:pt x="163067" y="21336"/>
                </a:lnTo>
                <a:lnTo>
                  <a:pt x="163067" y="32004"/>
                </a:lnTo>
                <a:lnTo>
                  <a:pt x="164592" y="36576"/>
                </a:lnTo>
                <a:lnTo>
                  <a:pt x="167639" y="39624"/>
                </a:lnTo>
                <a:lnTo>
                  <a:pt x="169164" y="42672"/>
                </a:lnTo>
                <a:lnTo>
                  <a:pt x="173736" y="44195"/>
                </a:lnTo>
                <a:lnTo>
                  <a:pt x="193548" y="44195"/>
                </a:lnTo>
                <a:lnTo>
                  <a:pt x="188975" y="50292"/>
                </a:lnTo>
                <a:lnTo>
                  <a:pt x="184404" y="51815"/>
                </a:lnTo>
                <a:close/>
              </a:path>
              <a:path w="260984" h="104139">
                <a:moveTo>
                  <a:pt x="179832" y="102108"/>
                </a:moveTo>
                <a:lnTo>
                  <a:pt x="169164" y="102108"/>
                </a:lnTo>
                <a:lnTo>
                  <a:pt x="233171" y="1524"/>
                </a:lnTo>
                <a:lnTo>
                  <a:pt x="243839" y="1524"/>
                </a:lnTo>
                <a:lnTo>
                  <a:pt x="179832" y="102108"/>
                </a:lnTo>
                <a:close/>
              </a:path>
              <a:path w="260984" h="104139">
                <a:moveTo>
                  <a:pt x="193548" y="44195"/>
                </a:moveTo>
                <a:lnTo>
                  <a:pt x="181355" y="44195"/>
                </a:lnTo>
                <a:lnTo>
                  <a:pt x="185928" y="42672"/>
                </a:lnTo>
                <a:lnTo>
                  <a:pt x="187451" y="39624"/>
                </a:lnTo>
                <a:lnTo>
                  <a:pt x="190500" y="36576"/>
                </a:lnTo>
                <a:lnTo>
                  <a:pt x="192023" y="32004"/>
                </a:lnTo>
                <a:lnTo>
                  <a:pt x="192023" y="19812"/>
                </a:lnTo>
                <a:lnTo>
                  <a:pt x="190500" y="15239"/>
                </a:lnTo>
                <a:lnTo>
                  <a:pt x="187451" y="12192"/>
                </a:lnTo>
                <a:lnTo>
                  <a:pt x="185928" y="9144"/>
                </a:lnTo>
                <a:lnTo>
                  <a:pt x="181355" y="7620"/>
                </a:lnTo>
                <a:lnTo>
                  <a:pt x="195072" y="7620"/>
                </a:lnTo>
                <a:lnTo>
                  <a:pt x="198120" y="10667"/>
                </a:lnTo>
                <a:lnTo>
                  <a:pt x="201167" y="18287"/>
                </a:lnTo>
                <a:lnTo>
                  <a:pt x="201167" y="33527"/>
                </a:lnTo>
                <a:lnTo>
                  <a:pt x="198120" y="39624"/>
                </a:lnTo>
                <a:lnTo>
                  <a:pt x="193548" y="44195"/>
                </a:lnTo>
                <a:close/>
              </a:path>
              <a:path w="260984" h="104139">
                <a:moveTo>
                  <a:pt x="243839" y="103632"/>
                </a:moveTo>
                <a:lnTo>
                  <a:pt x="230123" y="103632"/>
                </a:lnTo>
                <a:lnTo>
                  <a:pt x="224028" y="102108"/>
                </a:lnTo>
                <a:lnTo>
                  <a:pt x="219455" y="97536"/>
                </a:lnTo>
                <a:lnTo>
                  <a:pt x="216408" y="92963"/>
                </a:lnTo>
                <a:lnTo>
                  <a:pt x="213359" y="86867"/>
                </a:lnTo>
                <a:lnTo>
                  <a:pt x="213359" y="70104"/>
                </a:lnTo>
                <a:lnTo>
                  <a:pt x="216408" y="64008"/>
                </a:lnTo>
                <a:lnTo>
                  <a:pt x="220979" y="59436"/>
                </a:lnTo>
                <a:lnTo>
                  <a:pt x="224028" y="54863"/>
                </a:lnTo>
                <a:lnTo>
                  <a:pt x="230123" y="51815"/>
                </a:lnTo>
                <a:lnTo>
                  <a:pt x="245364" y="51815"/>
                </a:lnTo>
                <a:lnTo>
                  <a:pt x="249936" y="53339"/>
                </a:lnTo>
                <a:lnTo>
                  <a:pt x="256032" y="59436"/>
                </a:lnTo>
                <a:lnTo>
                  <a:pt x="233171" y="59436"/>
                </a:lnTo>
                <a:lnTo>
                  <a:pt x="230123" y="60960"/>
                </a:lnTo>
                <a:lnTo>
                  <a:pt x="224028" y="67056"/>
                </a:lnTo>
                <a:lnTo>
                  <a:pt x="222504" y="71627"/>
                </a:lnTo>
                <a:lnTo>
                  <a:pt x="222504" y="83820"/>
                </a:lnTo>
                <a:lnTo>
                  <a:pt x="224028" y="88392"/>
                </a:lnTo>
                <a:lnTo>
                  <a:pt x="227075" y="91439"/>
                </a:lnTo>
                <a:lnTo>
                  <a:pt x="228600" y="94487"/>
                </a:lnTo>
                <a:lnTo>
                  <a:pt x="233171" y="96012"/>
                </a:lnTo>
                <a:lnTo>
                  <a:pt x="252983" y="96012"/>
                </a:lnTo>
                <a:lnTo>
                  <a:pt x="249936" y="100584"/>
                </a:lnTo>
                <a:lnTo>
                  <a:pt x="243839" y="103632"/>
                </a:lnTo>
                <a:close/>
              </a:path>
              <a:path w="260984" h="104139">
                <a:moveTo>
                  <a:pt x="252983" y="96012"/>
                </a:moveTo>
                <a:lnTo>
                  <a:pt x="240792" y="96012"/>
                </a:lnTo>
                <a:lnTo>
                  <a:pt x="245364" y="94487"/>
                </a:lnTo>
                <a:lnTo>
                  <a:pt x="246888" y="91439"/>
                </a:lnTo>
                <a:lnTo>
                  <a:pt x="249936" y="86867"/>
                </a:lnTo>
                <a:lnTo>
                  <a:pt x="251459" y="83820"/>
                </a:lnTo>
                <a:lnTo>
                  <a:pt x="251459" y="71627"/>
                </a:lnTo>
                <a:lnTo>
                  <a:pt x="249936" y="67056"/>
                </a:lnTo>
                <a:lnTo>
                  <a:pt x="246888" y="64008"/>
                </a:lnTo>
                <a:lnTo>
                  <a:pt x="245364" y="60960"/>
                </a:lnTo>
                <a:lnTo>
                  <a:pt x="242316" y="59436"/>
                </a:lnTo>
                <a:lnTo>
                  <a:pt x="256032" y="59436"/>
                </a:lnTo>
                <a:lnTo>
                  <a:pt x="259079" y="62484"/>
                </a:lnTo>
                <a:lnTo>
                  <a:pt x="260604" y="68579"/>
                </a:lnTo>
                <a:lnTo>
                  <a:pt x="260604" y="85344"/>
                </a:lnTo>
                <a:lnTo>
                  <a:pt x="257555" y="91439"/>
                </a:lnTo>
                <a:lnTo>
                  <a:pt x="252983" y="96012"/>
                </a:lnTo>
                <a:close/>
              </a:path>
              <a:path w="260984" h="104139">
                <a:moveTo>
                  <a:pt x="39623" y="1524"/>
                </a:moveTo>
                <a:lnTo>
                  <a:pt x="24384" y="1524"/>
                </a:lnTo>
                <a:lnTo>
                  <a:pt x="27432" y="0"/>
                </a:lnTo>
                <a:lnTo>
                  <a:pt x="36576" y="0"/>
                </a:lnTo>
                <a:lnTo>
                  <a:pt x="39623" y="1524"/>
                </a:lnTo>
                <a:close/>
              </a:path>
              <a:path w="260984" h="104139">
                <a:moveTo>
                  <a:pt x="41148" y="103632"/>
                </a:moveTo>
                <a:lnTo>
                  <a:pt x="22859" y="103632"/>
                </a:lnTo>
                <a:lnTo>
                  <a:pt x="18287" y="102108"/>
                </a:lnTo>
                <a:lnTo>
                  <a:pt x="0" y="82295"/>
                </a:lnTo>
                <a:lnTo>
                  <a:pt x="0" y="65532"/>
                </a:lnTo>
                <a:lnTo>
                  <a:pt x="1523" y="64008"/>
                </a:lnTo>
                <a:lnTo>
                  <a:pt x="4571" y="57912"/>
                </a:lnTo>
                <a:lnTo>
                  <a:pt x="12192" y="50292"/>
                </a:lnTo>
                <a:lnTo>
                  <a:pt x="18287" y="47244"/>
                </a:lnTo>
                <a:lnTo>
                  <a:pt x="13716" y="45720"/>
                </a:lnTo>
                <a:lnTo>
                  <a:pt x="10668" y="42672"/>
                </a:lnTo>
                <a:lnTo>
                  <a:pt x="7620" y="38100"/>
                </a:lnTo>
                <a:lnTo>
                  <a:pt x="4571" y="35051"/>
                </a:lnTo>
                <a:lnTo>
                  <a:pt x="3048" y="30479"/>
                </a:lnTo>
                <a:lnTo>
                  <a:pt x="3048" y="21336"/>
                </a:lnTo>
                <a:lnTo>
                  <a:pt x="9143" y="9144"/>
                </a:lnTo>
                <a:lnTo>
                  <a:pt x="12192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335" y="1524"/>
                </a:lnTo>
                <a:lnTo>
                  <a:pt x="42671" y="1524"/>
                </a:lnTo>
                <a:lnTo>
                  <a:pt x="47243" y="3048"/>
                </a:lnTo>
                <a:lnTo>
                  <a:pt x="51816" y="7620"/>
                </a:lnTo>
                <a:lnTo>
                  <a:pt x="54864" y="9144"/>
                </a:lnTo>
                <a:lnTo>
                  <a:pt x="28955" y="9144"/>
                </a:lnTo>
                <a:lnTo>
                  <a:pt x="27432" y="10667"/>
                </a:lnTo>
                <a:lnTo>
                  <a:pt x="24384" y="10667"/>
                </a:lnTo>
                <a:lnTo>
                  <a:pt x="16764" y="18287"/>
                </a:lnTo>
                <a:lnTo>
                  <a:pt x="16764" y="19812"/>
                </a:lnTo>
                <a:lnTo>
                  <a:pt x="15239" y="22860"/>
                </a:lnTo>
                <a:lnTo>
                  <a:pt x="15239" y="30479"/>
                </a:lnTo>
                <a:lnTo>
                  <a:pt x="16764" y="33527"/>
                </a:lnTo>
                <a:lnTo>
                  <a:pt x="16764" y="35051"/>
                </a:lnTo>
                <a:lnTo>
                  <a:pt x="22859" y="41148"/>
                </a:lnTo>
                <a:lnTo>
                  <a:pt x="25907" y="42672"/>
                </a:lnTo>
                <a:lnTo>
                  <a:pt x="27432" y="42672"/>
                </a:lnTo>
                <a:lnTo>
                  <a:pt x="28955" y="44195"/>
                </a:lnTo>
                <a:lnTo>
                  <a:pt x="51816" y="44195"/>
                </a:lnTo>
                <a:lnTo>
                  <a:pt x="50292" y="45720"/>
                </a:lnTo>
                <a:lnTo>
                  <a:pt x="45720" y="47244"/>
                </a:lnTo>
                <a:lnTo>
                  <a:pt x="51816" y="50292"/>
                </a:lnTo>
                <a:lnTo>
                  <a:pt x="54864" y="53339"/>
                </a:lnTo>
                <a:lnTo>
                  <a:pt x="25907" y="53339"/>
                </a:lnTo>
                <a:lnTo>
                  <a:pt x="24384" y="54863"/>
                </a:lnTo>
                <a:lnTo>
                  <a:pt x="21335" y="54863"/>
                </a:lnTo>
                <a:lnTo>
                  <a:pt x="19812" y="56387"/>
                </a:lnTo>
                <a:lnTo>
                  <a:pt x="16764" y="57912"/>
                </a:lnTo>
                <a:lnTo>
                  <a:pt x="15239" y="60960"/>
                </a:lnTo>
                <a:lnTo>
                  <a:pt x="13716" y="62484"/>
                </a:lnTo>
                <a:lnTo>
                  <a:pt x="13716" y="65532"/>
                </a:lnTo>
                <a:lnTo>
                  <a:pt x="12192" y="67056"/>
                </a:lnTo>
                <a:lnTo>
                  <a:pt x="12192" y="79248"/>
                </a:lnTo>
                <a:lnTo>
                  <a:pt x="13716" y="82295"/>
                </a:lnTo>
                <a:lnTo>
                  <a:pt x="13716" y="83820"/>
                </a:lnTo>
                <a:lnTo>
                  <a:pt x="15239" y="86867"/>
                </a:lnTo>
                <a:lnTo>
                  <a:pt x="18287" y="89915"/>
                </a:lnTo>
                <a:lnTo>
                  <a:pt x="21335" y="91439"/>
                </a:lnTo>
                <a:lnTo>
                  <a:pt x="22859" y="91439"/>
                </a:lnTo>
                <a:lnTo>
                  <a:pt x="25907" y="92963"/>
                </a:lnTo>
                <a:lnTo>
                  <a:pt x="57912" y="92963"/>
                </a:lnTo>
                <a:lnTo>
                  <a:pt x="54864" y="96012"/>
                </a:lnTo>
                <a:lnTo>
                  <a:pt x="51816" y="97536"/>
                </a:lnTo>
                <a:lnTo>
                  <a:pt x="48768" y="100584"/>
                </a:lnTo>
                <a:lnTo>
                  <a:pt x="45720" y="102108"/>
                </a:lnTo>
                <a:lnTo>
                  <a:pt x="41148" y="103632"/>
                </a:lnTo>
                <a:close/>
              </a:path>
              <a:path w="260984" h="104139">
                <a:moveTo>
                  <a:pt x="51816" y="44195"/>
                </a:moveTo>
                <a:lnTo>
                  <a:pt x="33528" y="44195"/>
                </a:lnTo>
                <a:lnTo>
                  <a:pt x="36576" y="42672"/>
                </a:lnTo>
                <a:lnTo>
                  <a:pt x="38100" y="42672"/>
                </a:lnTo>
                <a:lnTo>
                  <a:pt x="39623" y="41148"/>
                </a:lnTo>
                <a:lnTo>
                  <a:pt x="42671" y="39624"/>
                </a:lnTo>
                <a:lnTo>
                  <a:pt x="45720" y="36576"/>
                </a:lnTo>
                <a:lnTo>
                  <a:pt x="45720" y="35051"/>
                </a:lnTo>
                <a:lnTo>
                  <a:pt x="47243" y="33527"/>
                </a:lnTo>
                <a:lnTo>
                  <a:pt x="48768" y="30479"/>
                </a:lnTo>
                <a:lnTo>
                  <a:pt x="48768" y="21336"/>
                </a:lnTo>
                <a:lnTo>
                  <a:pt x="45720" y="18287"/>
                </a:lnTo>
                <a:lnTo>
                  <a:pt x="45720" y="16763"/>
                </a:lnTo>
                <a:lnTo>
                  <a:pt x="41148" y="12192"/>
                </a:lnTo>
                <a:lnTo>
                  <a:pt x="38100" y="10667"/>
                </a:lnTo>
                <a:lnTo>
                  <a:pt x="36576" y="10667"/>
                </a:lnTo>
                <a:lnTo>
                  <a:pt x="33528" y="9144"/>
                </a:lnTo>
                <a:lnTo>
                  <a:pt x="54864" y="9144"/>
                </a:lnTo>
                <a:lnTo>
                  <a:pt x="59436" y="18287"/>
                </a:lnTo>
                <a:lnTo>
                  <a:pt x="59436" y="35051"/>
                </a:lnTo>
                <a:lnTo>
                  <a:pt x="56387" y="38100"/>
                </a:lnTo>
                <a:lnTo>
                  <a:pt x="53339" y="42672"/>
                </a:lnTo>
                <a:lnTo>
                  <a:pt x="51816" y="44195"/>
                </a:lnTo>
                <a:close/>
              </a:path>
              <a:path w="260984" h="104139">
                <a:moveTo>
                  <a:pt x="57912" y="92963"/>
                </a:moveTo>
                <a:lnTo>
                  <a:pt x="38100" y="92963"/>
                </a:lnTo>
                <a:lnTo>
                  <a:pt x="39623" y="91439"/>
                </a:lnTo>
                <a:lnTo>
                  <a:pt x="42671" y="91439"/>
                </a:lnTo>
                <a:lnTo>
                  <a:pt x="45720" y="88392"/>
                </a:lnTo>
                <a:lnTo>
                  <a:pt x="48768" y="86867"/>
                </a:lnTo>
                <a:lnTo>
                  <a:pt x="50292" y="83820"/>
                </a:lnTo>
                <a:lnTo>
                  <a:pt x="50292" y="82295"/>
                </a:lnTo>
                <a:lnTo>
                  <a:pt x="51816" y="79248"/>
                </a:lnTo>
                <a:lnTo>
                  <a:pt x="51816" y="67056"/>
                </a:lnTo>
                <a:lnTo>
                  <a:pt x="50292" y="65532"/>
                </a:lnTo>
                <a:lnTo>
                  <a:pt x="50292" y="62484"/>
                </a:lnTo>
                <a:lnTo>
                  <a:pt x="42671" y="54863"/>
                </a:lnTo>
                <a:lnTo>
                  <a:pt x="39623" y="54863"/>
                </a:lnTo>
                <a:lnTo>
                  <a:pt x="38100" y="53339"/>
                </a:lnTo>
                <a:lnTo>
                  <a:pt x="54864" y="53339"/>
                </a:lnTo>
                <a:lnTo>
                  <a:pt x="59436" y="57912"/>
                </a:lnTo>
                <a:lnTo>
                  <a:pt x="62484" y="64008"/>
                </a:lnTo>
                <a:lnTo>
                  <a:pt x="62484" y="65532"/>
                </a:lnTo>
                <a:lnTo>
                  <a:pt x="64007" y="68579"/>
                </a:lnTo>
                <a:lnTo>
                  <a:pt x="64007" y="82295"/>
                </a:lnTo>
                <a:lnTo>
                  <a:pt x="62484" y="86867"/>
                </a:lnTo>
                <a:lnTo>
                  <a:pt x="60959" y="89915"/>
                </a:lnTo>
                <a:lnTo>
                  <a:pt x="57912" y="92963"/>
                </a:lnTo>
                <a:close/>
              </a:path>
              <a:path w="260984" h="104139">
                <a:moveTo>
                  <a:pt x="114300" y="103632"/>
                </a:moveTo>
                <a:lnTo>
                  <a:pt x="103632" y="103632"/>
                </a:lnTo>
                <a:lnTo>
                  <a:pt x="94487" y="100584"/>
                </a:lnTo>
                <a:lnTo>
                  <a:pt x="91439" y="99060"/>
                </a:lnTo>
                <a:lnTo>
                  <a:pt x="88392" y="94487"/>
                </a:lnTo>
                <a:lnTo>
                  <a:pt x="85343" y="91439"/>
                </a:lnTo>
                <a:lnTo>
                  <a:pt x="82295" y="86867"/>
                </a:lnTo>
                <a:lnTo>
                  <a:pt x="76200" y="62484"/>
                </a:lnTo>
                <a:lnTo>
                  <a:pt x="76200" y="45720"/>
                </a:lnTo>
                <a:lnTo>
                  <a:pt x="88392" y="9144"/>
                </a:lnTo>
                <a:lnTo>
                  <a:pt x="105155" y="0"/>
                </a:lnTo>
                <a:lnTo>
                  <a:pt x="111251" y="0"/>
                </a:lnTo>
                <a:lnTo>
                  <a:pt x="124372" y="3167"/>
                </a:lnTo>
                <a:lnTo>
                  <a:pt x="130319" y="9144"/>
                </a:lnTo>
                <a:lnTo>
                  <a:pt x="109728" y="9144"/>
                </a:lnTo>
                <a:lnTo>
                  <a:pt x="100607" y="11977"/>
                </a:lnTo>
                <a:lnTo>
                  <a:pt x="93916" y="20383"/>
                </a:lnTo>
                <a:lnTo>
                  <a:pt x="89796" y="34218"/>
                </a:lnTo>
                <a:lnTo>
                  <a:pt x="88392" y="53339"/>
                </a:lnTo>
                <a:lnTo>
                  <a:pt x="89796" y="71342"/>
                </a:lnTo>
                <a:lnTo>
                  <a:pt x="93916" y="84200"/>
                </a:lnTo>
                <a:lnTo>
                  <a:pt x="100607" y="91916"/>
                </a:lnTo>
                <a:lnTo>
                  <a:pt x="109728" y="94487"/>
                </a:lnTo>
                <a:lnTo>
                  <a:pt x="131064" y="94487"/>
                </a:lnTo>
                <a:lnTo>
                  <a:pt x="121920" y="100584"/>
                </a:lnTo>
                <a:lnTo>
                  <a:pt x="118872" y="102108"/>
                </a:lnTo>
                <a:lnTo>
                  <a:pt x="114300" y="103632"/>
                </a:lnTo>
                <a:close/>
              </a:path>
              <a:path w="260984" h="104139">
                <a:moveTo>
                  <a:pt x="131064" y="94487"/>
                </a:moveTo>
                <a:lnTo>
                  <a:pt x="109728" y="94487"/>
                </a:lnTo>
                <a:lnTo>
                  <a:pt x="118610" y="91916"/>
                </a:lnTo>
                <a:lnTo>
                  <a:pt x="124777" y="84200"/>
                </a:lnTo>
                <a:lnTo>
                  <a:pt x="128373" y="71342"/>
                </a:lnTo>
                <a:lnTo>
                  <a:pt x="129539" y="53339"/>
                </a:lnTo>
                <a:lnTo>
                  <a:pt x="128373" y="34218"/>
                </a:lnTo>
                <a:lnTo>
                  <a:pt x="124777" y="20383"/>
                </a:lnTo>
                <a:lnTo>
                  <a:pt x="118610" y="11977"/>
                </a:lnTo>
                <a:lnTo>
                  <a:pt x="109728" y="9144"/>
                </a:lnTo>
                <a:lnTo>
                  <a:pt x="130319" y="9144"/>
                </a:lnTo>
                <a:lnTo>
                  <a:pt x="133921" y="12763"/>
                </a:lnTo>
                <a:lnTo>
                  <a:pt x="139755" y="28932"/>
                </a:lnTo>
                <a:lnTo>
                  <a:pt x="141732" y="51815"/>
                </a:lnTo>
                <a:lnTo>
                  <a:pt x="141732" y="67056"/>
                </a:lnTo>
                <a:lnTo>
                  <a:pt x="140208" y="73151"/>
                </a:lnTo>
                <a:lnTo>
                  <a:pt x="138683" y="80772"/>
                </a:lnTo>
                <a:lnTo>
                  <a:pt x="132587" y="89915"/>
                </a:lnTo>
                <a:lnTo>
                  <a:pt x="131064" y="94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0163" y="5373623"/>
            <a:ext cx="184785" cy="104139"/>
          </a:xfrm>
          <a:custGeom>
            <a:avLst/>
            <a:gdLst/>
            <a:ahLst/>
            <a:cxnLst/>
            <a:rect l="l" t="t" r="r" b="b"/>
            <a:pathLst>
              <a:path w="184784" h="104139">
                <a:moveTo>
                  <a:pt x="108204" y="51816"/>
                </a:moveTo>
                <a:lnTo>
                  <a:pt x="92963" y="51816"/>
                </a:lnTo>
                <a:lnTo>
                  <a:pt x="88391" y="50292"/>
                </a:lnTo>
                <a:lnTo>
                  <a:pt x="79247" y="41148"/>
                </a:lnTo>
                <a:lnTo>
                  <a:pt x="77723" y="35052"/>
                </a:lnTo>
                <a:lnTo>
                  <a:pt x="77723" y="18288"/>
                </a:lnTo>
                <a:lnTo>
                  <a:pt x="80771" y="12192"/>
                </a:lnTo>
                <a:lnTo>
                  <a:pt x="83819" y="7620"/>
                </a:lnTo>
                <a:lnTo>
                  <a:pt x="88391" y="3048"/>
                </a:lnTo>
                <a:lnTo>
                  <a:pt x="94487" y="0"/>
                </a:lnTo>
                <a:lnTo>
                  <a:pt x="109727" y="0"/>
                </a:lnTo>
                <a:lnTo>
                  <a:pt x="114300" y="3048"/>
                </a:lnTo>
                <a:lnTo>
                  <a:pt x="118872" y="7620"/>
                </a:lnTo>
                <a:lnTo>
                  <a:pt x="97535" y="7620"/>
                </a:lnTo>
                <a:lnTo>
                  <a:pt x="92963" y="9144"/>
                </a:lnTo>
                <a:lnTo>
                  <a:pt x="91439" y="12192"/>
                </a:lnTo>
                <a:lnTo>
                  <a:pt x="88391" y="16764"/>
                </a:lnTo>
                <a:lnTo>
                  <a:pt x="86867" y="21336"/>
                </a:lnTo>
                <a:lnTo>
                  <a:pt x="86867" y="32004"/>
                </a:lnTo>
                <a:lnTo>
                  <a:pt x="88391" y="36576"/>
                </a:lnTo>
                <a:lnTo>
                  <a:pt x="91439" y="39624"/>
                </a:lnTo>
                <a:lnTo>
                  <a:pt x="92963" y="42672"/>
                </a:lnTo>
                <a:lnTo>
                  <a:pt x="97535" y="44196"/>
                </a:lnTo>
                <a:lnTo>
                  <a:pt x="117347" y="44196"/>
                </a:lnTo>
                <a:lnTo>
                  <a:pt x="112775" y="50292"/>
                </a:lnTo>
                <a:lnTo>
                  <a:pt x="108204" y="51816"/>
                </a:lnTo>
                <a:close/>
              </a:path>
              <a:path w="184784" h="104139">
                <a:moveTo>
                  <a:pt x="103631" y="102108"/>
                </a:moveTo>
                <a:lnTo>
                  <a:pt x="92963" y="102108"/>
                </a:lnTo>
                <a:lnTo>
                  <a:pt x="156972" y="1524"/>
                </a:lnTo>
                <a:lnTo>
                  <a:pt x="167640" y="1524"/>
                </a:lnTo>
                <a:lnTo>
                  <a:pt x="103631" y="102108"/>
                </a:lnTo>
                <a:close/>
              </a:path>
              <a:path w="184784" h="104139">
                <a:moveTo>
                  <a:pt x="117347" y="44196"/>
                </a:moveTo>
                <a:lnTo>
                  <a:pt x="105155" y="44196"/>
                </a:lnTo>
                <a:lnTo>
                  <a:pt x="109727" y="42672"/>
                </a:lnTo>
                <a:lnTo>
                  <a:pt x="111251" y="39624"/>
                </a:lnTo>
                <a:lnTo>
                  <a:pt x="114300" y="36576"/>
                </a:lnTo>
                <a:lnTo>
                  <a:pt x="115823" y="32004"/>
                </a:lnTo>
                <a:lnTo>
                  <a:pt x="115823" y="19812"/>
                </a:lnTo>
                <a:lnTo>
                  <a:pt x="114300" y="15240"/>
                </a:lnTo>
                <a:lnTo>
                  <a:pt x="111251" y="12192"/>
                </a:lnTo>
                <a:lnTo>
                  <a:pt x="109727" y="9144"/>
                </a:lnTo>
                <a:lnTo>
                  <a:pt x="105155" y="7620"/>
                </a:lnTo>
                <a:lnTo>
                  <a:pt x="118872" y="7620"/>
                </a:lnTo>
                <a:lnTo>
                  <a:pt x="121919" y="10668"/>
                </a:lnTo>
                <a:lnTo>
                  <a:pt x="124968" y="18288"/>
                </a:lnTo>
                <a:lnTo>
                  <a:pt x="124968" y="33528"/>
                </a:lnTo>
                <a:lnTo>
                  <a:pt x="121919" y="39624"/>
                </a:lnTo>
                <a:lnTo>
                  <a:pt x="117347" y="44196"/>
                </a:lnTo>
                <a:close/>
              </a:path>
              <a:path w="184784" h="104139">
                <a:moveTo>
                  <a:pt x="167640" y="103632"/>
                </a:moveTo>
                <a:lnTo>
                  <a:pt x="153924" y="103632"/>
                </a:lnTo>
                <a:lnTo>
                  <a:pt x="147827" y="100584"/>
                </a:lnTo>
                <a:lnTo>
                  <a:pt x="140208" y="92964"/>
                </a:lnTo>
                <a:lnTo>
                  <a:pt x="137160" y="86868"/>
                </a:lnTo>
                <a:lnTo>
                  <a:pt x="137160" y="70104"/>
                </a:lnTo>
                <a:lnTo>
                  <a:pt x="140208" y="64008"/>
                </a:lnTo>
                <a:lnTo>
                  <a:pt x="144779" y="59436"/>
                </a:lnTo>
                <a:lnTo>
                  <a:pt x="147827" y="53340"/>
                </a:lnTo>
                <a:lnTo>
                  <a:pt x="153924" y="51816"/>
                </a:lnTo>
                <a:lnTo>
                  <a:pt x="169163" y="51816"/>
                </a:lnTo>
                <a:lnTo>
                  <a:pt x="173736" y="53340"/>
                </a:lnTo>
                <a:lnTo>
                  <a:pt x="179832" y="59436"/>
                </a:lnTo>
                <a:lnTo>
                  <a:pt x="156972" y="59436"/>
                </a:lnTo>
                <a:lnTo>
                  <a:pt x="153924" y="60960"/>
                </a:lnTo>
                <a:lnTo>
                  <a:pt x="147827" y="67056"/>
                </a:lnTo>
                <a:lnTo>
                  <a:pt x="146304" y="71628"/>
                </a:lnTo>
                <a:lnTo>
                  <a:pt x="146304" y="83820"/>
                </a:lnTo>
                <a:lnTo>
                  <a:pt x="147827" y="88392"/>
                </a:lnTo>
                <a:lnTo>
                  <a:pt x="153924" y="94488"/>
                </a:lnTo>
                <a:lnTo>
                  <a:pt x="156972" y="96012"/>
                </a:lnTo>
                <a:lnTo>
                  <a:pt x="178308" y="96012"/>
                </a:lnTo>
                <a:lnTo>
                  <a:pt x="173736" y="100584"/>
                </a:lnTo>
                <a:lnTo>
                  <a:pt x="167640" y="103632"/>
                </a:lnTo>
                <a:close/>
              </a:path>
              <a:path w="184784" h="104139">
                <a:moveTo>
                  <a:pt x="178308" y="96012"/>
                </a:moveTo>
                <a:lnTo>
                  <a:pt x="166115" y="96012"/>
                </a:lnTo>
                <a:lnTo>
                  <a:pt x="169163" y="94488"/>
                </a:lnTo>
                <a:lnTo>
                  <a:pt x="170688" y="91440"/>
                </a:lnTo>
                <a:lnTo>
                  <a:pt x="173736" y="86868"/>
                </a:lnTo>
                <a:lnTo>
                  <a:pt x="175260" y="83820"/>
                </a:lnTo>
                <a:lnTo>
                  <a:pt x="175260" y="71628"/>
                </a:lnTo>
                <a:lnTo>
                  <a:pt x="173736" y="67056"/>
                </a:lnTo>
                <a:lnTo>
                  <a:pt x="170688" y="64008"/>
                </a:lnTo>
                <a:lnTo>
                  <a:pt x="169163" y="60960"/>
                </a:lnTo>
                <a:lnTo>
                  <a:pt x="166115" y="59436"/>
                </a:lnTo>
                <a:lnTo>
                  <a:pt x="179832" y="59436"/>
                </a:lnTo>
                <a:lnTo>
                  <a:pt x="182879" y="62484"/>
                </a:lnTo>
                <a:lnTo>
                  <a:pt x="184404" y="68580"/>
                </a:lnTo>
                <a:lnTo>
                  <a:pt x="184404" y="85344"/>
                </a:lnTo>
                <a:lnTo>
                  <a:pt x="181356" y="91440"/>
                </a:lnTo>
                <a:lnTo>
                  <a:pt x="178308" y="96012"/>
                </a:lnTo>
                <a:close/>
              </a:path>
              <a:path w="184784" h="104139">
                <a:moveTo>
                  <a:pt x="38099" y="103632"/>
                </a:moveTo>
                <a:lnTo>
                  <a:pt x="27431" y="103632"/>
                </a:lnTo>
                <a:lnTo>
                  <a:pt x="18287" y="100584"/>
                </a:lnTo>
                <a:lnTo>
                  <a:pt x="15239" y="99060"/>
                </a:lnTo>
                <a:lnTo>
                  <a:pt x="12191" y="94488"/>
                </a:lnTo>
                <a:lnTo>
                  <a:pt x="9143" y="91440"/>
                </a:lnTo>
                <a:lnTo>
                  <a:pt x="6095" y="86868"/>
                </a:lnTo>
                <a:lnTo>
                  <a:pt x="0" y="62484"/>
                </a:lnTo>
                <a:lnTo>
                  <a:pt x="0" y="45720"/>
                </a:lnTo>
                <a:lnTo>
                  <a:pt x="12191" y="9144"/>
                </a:lnTo>
                <a:lnTo>
                  <a:pt x="28955" y="0"/>
                </a:lnTo>
                <a:lnTo>
                  <a:pt x="35052" y="0"/>
                </a:lnTo>
                <a:lnTo>
                  <a:pt x="48172" y="3167"/>
                </a:lnTo>
                <a:lnTo>
                  <a:pt x="54119" y="9144"/>
                </a:lnTo>
                <a:lnTo>
                  <a:pt x="33527" y="9144"/>
                </a:lnTo>
                <a:lnTo>
                  <a:pt x="24407" y="11977"/>
                </a:lnTo>
                <a:lnTo>
                  <a:pt x="17716" y="20383"/>
                </a:lnTo>
                <a:lnTo>
                  <a:pt x="13596" y="34218"/>
                </a:lnTo>
                <a:lnTo>
                  <a:pt x="12191" y="53340"/>
                </a:lnTo>
                <a:lnTo>
                  <a:pt x="13596" y="71342"/>
                </a:lnTo>
                <a:lnTo>
                  <a:pt x="17716" y="84201"/>
                </a:lnTo>
                <a:lnTo>
                  <a:pt x="24407" y="91916"/>
                </a:lnTo>
                <a:lnTo>
                  <a:pt x="33527" y="94488"/>
                </a:lnTo>
                <a:lnTo>
                  <a:pt x="54864" y="94488"/>
                </a:lnTo>
                <a:lnTo>
                  <a:pt x="50291" y="97536"/>
                </a:lnTo>
                <a:lnTo>
                  <a:pt x="47243" y="100584"/>
                </a:lnTo>
                <a:lnTo>
                  <a:pt x="38099" y="103632"/>
                </a:lnTo>
                <a:close/>
              </a:path>
              <a:path w="184784" h="104139">
                <a:moveTo>
                  <a:pt x="54864" y="94488"/>
                </a:moveTo>
                <a:lnTo>
                  <a:pt x="33527" y="94488"/>
                </a:lnTo>
                <a:lnTo>
                  <a:pt x="42648" y="91916"/>
                </a:lnTo>
                <a:lnTo>
                  <a:pt x="49339" y="84201"/>
                </a:lnTo>
                <a:lnTo>
                  <a:pt x="53459" y="71342"/>
                </a:lnTo>
                <a:lnTo>
                  <a:pt x="54864" y="53340"/>
                </a:lnTo>
                <a:lnTo>
                  <a:pt x="53459" y="34218"/>
                </a:lnTo>
                <a:lnTo>
                  <a:pt x="49339" y="20383"/>
                </a:lnTo>
                <a:lnTo>
                  <a:pt x="42648" y="11977"/>
                </a:lnTo>
                <a:lnTo>
                  <a:pt x="33527" y="9144"/>
                </a:lnTo>
                <a:lnTo>
                  <a:pt x="54119" y="9144"/>
                </a:lnTo>
                <a:lnTo>
                  <a:pt x="57721" y="12763"/>
                </a:lnTo>
                <a:lnTo>
                  <a:pt x="63555" y="28932"/>
                </a:lnTo>
                <a:lnTo>
                  <a:pt x="65531" y="51816"/>
                </a:lnTo>
                <a:lnTo>
                  <a:pt x="65531" y="67056"/>
                </a:lnTo>
                <a:lnTo>
                  <a:pt x="64007" y="73152"/>
                </a:lnTo>
                <a:lnTo>
                  <a:pt x="62483" y="80772"/>
                </a:lnTo>
                <a:lnTo>
                  <a:pt x="56387" y="89916"/>
                </a:lnTo>
                <a:lnTo>
                  <a:pt x="54864" y="94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859" y="2180844"/>
            <a:ext cx="1889760" cy="360045"/>
          </a:xfrm>
          <a:custGeom>
            <a:avLst/>
            <a:gdLst/>
            <a:ahLst/>
            <a:cxnLst/>
            <a:rect l="l" t="t" r="r" b="b"/>
            <a:pathLst>
              <a:path w="1889760" h="360044">
                <a:moveTo>
                  <a:pt x="1879091" y="277367"/>
                </a:moveTo>
                <a:lnTo>
                  <a:pt x="1871472" y="277367"/>
                </a:lnTo>
                <a:lnTo>
                  <a:pt x="1868424" y="275843"/>
                </a:lnTo>
                <a:lnTo>
                  <a:pt x="1865376" y="272795"/>
                </a:lnTo>
                <a:lnTo>
                  <a:pt x="1862327" y="271271"/>
                </a:lnTo>
                <a:lnTo>
                  <a:pt x="1860803" y="266699"/>
                </a:lnTo>
                <a:lnTo>
                  <a:pt x="1860803" y="259079"/>
                </a:lnTo>
                <a:lnTo>
                  <a:pt x="1862327" y="256031"/>
                </a:lnTo>
                <a:lnTo>
                  <a:pt x="1868424" y="249935"/>
                </a:lnTo>
                <a:lnTo>
                  <a:pt x="1871472" y="248411"/>
                </a:lnTo>
                <a:lnTo>
                  <a:pt x="1879091" y="248411"/>
                </a:lnTo>
                <a:lnTo>
                  <a:pt x="1883664" y="249935"/>
                </a:lnTo>
                <a:lnTo>
                  <a:pt x="1889760" y="256031"/>
                </a:lnTo>
                <a:lnTo>
                  <a:pt x="1889760" y="271271"/>
                </a:lnTo>
                <a:lnTo>
                  <a:pt x="1886712" y="272795"/>
                </a:lnTo>
                <a:lnTo>
                  <a:pt x="1883664" y="275843"/>
                </a:lnTo>
                <a:lnTo>
                  <a:pt x="1879091" y="277367"/>
                </a:lnTo>
                <a:close/>
              </a:path>
              <a:path w="1889760" h="360044">
                <a:moveTo>
                  <a:pt x="955547" y="124967"/>
                </a:moveTo>
                <a:lnTo>
                  <a:pt x="955547" y="105155"/>
                </a:lnTo>
                <a:lnTo>
                  <a:pt x="961572" y="100845"/>
                </a:lnTo>
                <a:lnTo>
                  <a:pt x="1001268" y="86486"/>
                </a:lnTo>
                <a:lnTo>
                  <a:pt x="1018032" y="85343"/>
                </a:lnTo>
                <a:lnTo>
                  <a:pt x="1031152" y="86463"/>
                </a:lnTo>
                <a:lnTo>
                  <a:pt x="1042987" y="89725"/>
                </a:lnTo>
                <a:lnTo>
                  <a:pt x="1053393" y="94988"/>
                </a:lnTo>
                <a:lnTo>
                  <a:pt x="1060337" y="100583"/>
                </a:lnTo>
                <a:lnTo>
                  <a:pt x="1014984" y="100583"/>
                </a:lnTo>
                <a:lnTo>
                  <a:pt x="1000125" y="102036"/>
                </a:lnTo>
                <a:lnTo>
                  <a:pt x="985266" y="106489"/>
                </a:lnTo>
                <a:lnTo>
                  <a:pt x="970407" y="114085"/>
                </a:lnTo>
                <a:lnTo>
                  <a:pt x="955547" y="124967"/>
                </a:lnTo>
                <a:close/>
              </a:path>
              <a:path w="1889760" h="360044">
                <a:moveTo>
                  <a:pt x="996696" y="278891"/>
                </a:moveTo>
                <a:lnTo>
                  <a:pt x="954024" y="263651"/>
                </a:lnTo>
                <a:lnTo>
                  <a:pt x="938784" y="227075"/>
                </a:lnTo>
                <a:lnTo>
                  <a:pt x="942808" y="205358"/>
                </a:lnTo>
                <a:lnTo>
                  <a:pt x="954976" y="188213"/>
                </a:lnTo>
                <a:lnTo>
                  <a:pt x="975431" y="175641"/>
                </a:lnTo>
                <a:lnTo>
                  <a:pt x="1004316" y="167639"/>
                </a:lnTo>
                <a:lnTo>
                  <a:pt x="1060704" y="160019"/>
                </a:lnTo>
                <a:lnTo>
                  <a:pt x="1057846" y="134016"/>
                </a:lnTo>
                <a:lnTo>
                  <a:pt x="1049274" y="115442"/>
                </a:lnTo>
                <a:lnTo>
                  <a:pt x="1034986" y="104298"/>
                </a:lnTo>
                <a:lnTo>
                  <a:pt x="1014984" y="100583"/>
                </a:lnTo>
                <a:lnTo>
                  <a:pt x="1060337" y="100583"/>
                </a:lnTo>
                <a:lnTo>
                  <a:pt x="1076372" y="137898"/>
                </a:lnTo>
                <a:lnTo>
                  <a:pt x="1077468" y="153923"/>
                </a:lnTo>
                <a:lnTo>
                  <a:pt x="1077468" y="175259"/>
                </a:lnTo>
                <a:lnTo>
                  <a:pt x="1060704" y="175259"/>
                </a:lnTo>
                <a:lnTo>
                  <a:pt x="1008888" y="182879"/>
                </a:lnTo>
                <a:lnTo>
                  <a:pt x="969264" y="195071"/>
                </a:lnTo>
                <a:lnTo>
                  <a:pt x="957072" y="225551"/>
                </a:lnTo>
                <a:lnTo>
                  <a:pt x="957667" y="233910"/>
                </a:lnTo>
                <a:lnTo>
                  <a:pt x="989385" y="263056"/>
                </a:lnTo>
                <a:lnTo>
                  <a:pt x="998219" y="263651"/>
                </a:lnTo>
                <a:lnTo>
                  <a:pt x="1040393" y="263651"/>
                </a:lnTo>
                <a:lnTo>
                  <a:pt x="1034796" y="268223"/>
                </a:lnTo>
                <a:lnTo>
                  <a:pt x="1025628" y="273105"/>
                </a:lnTo>
                <a:lnTo>
                  <a:pt x="1016317" y="276415"/>
                </a:lnTo>
                <a:lnTo>
                  <a:pt x="1006721" y="278296"/>
                </a:lnTo>
                <a:lnTo>
                  <a:pt x="996696" y="278891"/>
                </a:lnTo>
                <a:close/>
              </a:path>
              <a:path w="1889760" h="360044">
                <a:moveTo>
                  <a:pt x="1040393" y="263651"/>
                </a:moveTo>
                <a:lnTo>
                  <a:pt x="998219" y="263651"/>
                </a:lnTo>
                <a:lnTo>
                  <a:pt x="1011340" y="262485"/>
                </a:lnTo>
                <a:lnTo>
                  <a:pt x="1023175" y="258889"/>
                </a:lnTo>
                <a:lnTo>
                  <a:pt x="1056132" y="220979"/>
                </a:lnTo>
                <a:lnTo>
                  <a:pt x="1060704" y="193547"/>
                </a:lnTo>
                <a:lnTo>
                  <a:pt x="1060704" y="175259"/>
                </a:lnTo>
                <a:lnTo>
                  <a:pt x="1077468" y="175259"/>
                </a:lnTo>
                <a:lnTo>
                  <a:pt x="1077468" y="237743"/>
                </a:lnTo>
                <a:lnTo>
                  <a:pt x="1059180" y="237743"/>
                </a:lnTo>
                <a:lnTo>
                  <a:pt x="1054941" y="246578"/>
                </a:lnTo>
                <a:lnTo>
                  <a:pt x="1049274" y="254698"/>
                </a:lnTo>
                <a:lnTo>
                  <a:pt x="1042463" y="261961"/>
                </a:lnTo>
                <a:lnTo>
                  <a:pt x="1040393" y="263651"/>
                </a:lnTo>
                <a:close/>
              </a:path>
              <a:path w="1889760" h="360044">
                <a:moveTo>
                  <a:pt x="1077468" y="274319"/>
                </a:moveTo>
                <a:lnTo>
                  <a:pt x="1060704" y="274319"/>
                </a:lnTo>
                <a:lnTo>
                  <a:pt x="1060704" y="237743"/>
                </a:lnTo>
                <a:lnTo>
                  <a:pt x="1077468" y="237743"/>
                </a:lnTo>
                <a:lnTo>
                  <a:pt x="1077468" y="274319"/>
                </a:lnTo>
                <a:close/>
              </a:path>
              <a:path w="1889760" h="360044">
                <a:moveTo>
                  <a:pt x="594360" y="124967"/>
                </a:moveTo>
                <a:lnTo>
                  <a:pt x="594360" y="105155"/>
                </a:lnTo>
                <a:lnTo>
                  <a:pt x="600384" y="100845"/>
                </a:lnTo>
                <a:lnTo>
                  <a:pt x="640080" y="86486"/>
                </a:lnTo>
                <a:lnTo>
                  <a:pt x="656844" y="85343"/>
                </a:lnTo>
                <a:lnTo>
                  <a:pt x="669964" y="86463"/>
                </a:lnTo>
                <a:lnTo>
                  <a:pt x="681799" y="89725"/>
                </a:lnTo>
                <a:lnTo>
                  <a:pt x="692205" y="94988"/>
                </a:lnTo>
                <a:lnTo>
                  <a:pt x="699149" y="100583"/>
                </a:lnTo>
                <a:lnTo>
                  <a:pt x="653796" y="100583"/>
                </a:lnTo>
                <a:lnTo>
                  <a:pt x="638937" y="102036"/>
                </a:lnTo>
                <a:lnTo>
                  <a:pt x="624078" y="106489"/>
                </a:lnTo>
                <a:lnTo>
                  <a:pt x="609219" y="114085"/>
                </a:lnTo>
                <a:lnTo>
                  <a:pt x="594360" y="124967"/>
                </a:lnTo>
                <a:close/>
              </a:path>
              <a:path w="1889760" h="360044">
                <a:moveTo>
                  <a:pt x="635508" y="278891"/>
                </a:moveTo>
                <a:lnTo>
                  <a:pt x="592836" y="263651"/>
                </a:lnTo>
                <a:lnTo>
                  <a:pt x="577596" y="227075"/>
                </a:lnTo>
                <a:lnTo>
                  <a:pt x="581620" y="205358"/>
                </a:lnTo>
                <a:lnTo>
                  <a:pt x="593788" y="188213"/>
                </a:lnTo>
                <a:lnTo>
                  <a:pt x="614243" y="175641"/>
                </a:lnTo>
                <a:lnTo>
                  <a:pt x="643128" y="167639"/>
                </a:lnTo>
                <a:lnTo>
                  <a:pt x="699516" y="160019"/>
                </a:lnTo>
                <a:lnTo>
                  <a:pt x="696658" y="134016"/>
                </a:lnTo>
                <a:lnTo>
                  <a:pt x="688086" y="115442"/>
                </a:lnTo>
                <a:lnTo>
                  <a:pt x="673798" y="104298"/>
                </a:lnTo>
                <a:lnTo>
                  <a:pt x="653796" y="100583"/>
                </a:lnTo>
                <a:lnTo>
                  <a:pt x="699149" y="100583"/>
                </a:lnTo>
                <a:lnTo>
                  <a:pt x="715184" y="137898"/>
                </a:lnTo>
                <a:lnTo>
                  <a:pt x="716279" y="153923"/>
                </a:lnTo>
                <a:lnTo>
                  <a:pt x="716279" y="175259"/>
                </a:lnTo>
                <a:lnTo>
                  <a:pt x="699516" y="175259"/>
                </a:lnTo>
                <a:lnTo>
                  <a:pt x="647700" y="182879"/>
                </a:lnTo>
                <a:lnTo>
                  <a:pt x="608076" y="195071"/>
                </a:lnTo>
                <a:lnTo>
                  <a:pt x="595884" y="225551"/>
                </a:lnTo>
                <a:lnTo>
                  <a:pt x="596479" y="233910"/>
                </a:lnTo>
                <a:lnTo>
                  <a:pt x="628197" y="263056"/>
                </a:lnTo>
                <a:lnTo>
                  <a:pt x="637032" y="263651"/>
                </a:lnTo>
                <a:lnTo>
                  <a:pt x="679205" y="263651"/>
                </a:lnTo>
                <a:lnTo>
                  <a:pt x="673608" y="268223"/>
                </a:lnTo>
                <a:lnTo>
                  <a:pt x="664440" y="273105"/>
                </a:lnTo>
                <a:lnTo>
                  <a:pt x="655129" y="276415"/>
                </a:lnTo>
                <a:lnTo>
                  <a:pt x="645533" y="278296"/>
                </a:lnTo>
                <a:lnTo>
                  <a:pt x="635508" y="278891"/>
                </a:lnTo>
                <a:close/>
              </a:path>
              <a:path w="1889760" h="360044">
                <a:moveTo>
                  <a:pt x="679205" y="263651"/>
                </a:moveTo>
                <a:lnTo>
                  <a:pt x="637032" y="263651"/>
                </a:lnTo>
                <a:lnTo>
                  <a:pt x="650152" y="262485"/>
                </a:lnTo>
                <a:lnTo>
                  <a:pt x="661987" y="258889"/>
                </a:lnTo>
                <a:lnTo>
                  <a:pt x="694944" y="220979"/>
                </a:lnTo>
                <a:lnTo>
                  <a:pt x="699516" y="193547"/>
                </a:lnTo>
                <a:lnTo>
                  <a:pt x="699516" y="175259"/>
                </a:lnTo>
                <a:lnTo>
                  <a:pt x="716279" y="175259"/>
                </a:lnTo>
                <a:lnTo>
                  <a:pt x="716279" y="237743"/>
                </a:lnTo>
                <a:lnTo>
                  <a:pt x="697992" y="237743"/>
                </a:lnTo>
                <a:lnTo>
                  <a:pt x="693753" y="246578"/>
                </a:lnTo>
                <a:lnTo>
                  <a:pt x="688086" y="254698"/>
                </a:lnTo>
                <a:lnTo>
                  <a:pt x="681275" y="261961"/>
                </a:lnTo>
                <a:lnTo>
                  <a:pt x="679205" y="263651"/>
                </a:lnTo>
                <a:close/>
              </a:path>
              <a:path w="1889760" h="360044">
                <a:moveTo>
                  <a:pt x="716279" y="274319"/>
                </a:moveTo>
                <a:lnTo>
                  <a:pt x="699516" y="274319"/>
                </a:lnTo>
                <a:lnTo>
                  <a:pt x="699516" y="237743"/>
                </a:lnTo>
                <a:lnTo>
                  <a:pt x="716279" y="237743"/>
                </a:lnTo>
                <a:lnTo>
                  <a:pt x="716279" y="274319"/>
                </a:lnTo>
                <a:close/>
              </a:path>
              <a:path w="1889760" h="360044">
                <a:moveTo>
                  <a:pt x="1687235" y="128015"/>
                </a:moveTo>
                <a:lnTo>
                  <a:pt x="1674876" y="128015"/>
                </a:lnTo>
                <a:lnTo>
                  <a:pt x="1680019" y="118300"/>
                </a:lnTo>
                <a:lnTo>
                  <a:pt x="1711737" y="91130"/>
                </a:lnTo>
                <a:lnTo>
                  <a:pt x="1743455" y="85343"/>
                </a:lnTo>
                <a:lnTo>
                  <a:pt x="1760601" y="86796"/>
                </a:lnTo>
                <a:lnTo>
                  <a:pt x="1775460" y="91249"/>
                </a:lnTo>
                <a:lnTo>
                  <a:pt x="1788033" y="98845"/>
                </a:lnTo>
                <a:lnTo>
                  <a:pt x="1789676" y="100583"/>
                </a:lnTo>
                <a:lnTo>
                  <a:pt x="1741932" y="100583"/>
                </a:lnTo>
                <a:lnTo>
                  <a:pt x="1726787" y="101774"/>
                </a:lnTo>
                <a:lnTo>
                  <a:pt x="1713357" y="105536"/>
                </a:lnTo>
                <a:lnTo>
                  <a:pt x="1701641" y="112156"/>
                </a:lnTo>
                <a:lnTo>
                  <a:pt x="1691639" y="121919"/>
                </a:lnTo>
                <a:lnTo>
                  <a:pt x="1687235" y="128015"/>
                </a:lnTo>
                <a:close/>
              </a:path>
              <a:path w="1889760" h="360044">
                <a:moveTo>
                  <a:pt x="1673352" y="359663"/>
                </a:moveTo>
                <a:lnTo>
                  <a:pt x="1656588" y="359663"/>
                </a:lnTo>
                <a:lnTo>
                  <a:pt x="1656588" y="89915"/>
                </a:lnTo>
                <a:lnTo>
                  <a:pt x="1673352" y="89915"/>
                </a:lnTo>
                <a:lnTo>
                  <a:pt x="1673352" y="128015"/>
                </a:lnTo>
                <a:lnTo>
                  <a:pt x="1687235" y="128015"/>
                </a:lnTo>
                <a:lnTo>
                  <a:pt x="1683639" y="132992"/>
                </a:lnTo>
                <a:lnTo>
                  <a:pt x="1677924" y="145351"/>
                </a:lnTo>
                <a:lnTo>
                  <a:pt x="1674495" y="158567"/>
                </a:lnTo>
                <a:lnTo>
                  <a:pt x="1673352" y="172211"/>
                </a:lnTo>
                <a:lnTo>
                  <a:pt x="1673405" y="197215"/>
                </a:lnTo>
                <a:lnTo>
                  <a:pt x="1674495" y="209764"/>
                </a:lnTo>
                <a:lnTo>
                  <a:pt x="1677924" y="221932"/>
                </a:lnTo>
                <a:lnTo>
                  <a:pt x="1683639" y="233243"/>
                </a:lnTo>
                <a:lnTo>
                  <a:pt x="1690489" y="242315"/>
                </a:lnTo>
                <a:lnTo>
                  <a:pt x="1673352" y="242315"/>
                </a:lnTo>
                <a:lnTo>
                  <a:pt x="1673352" y="359663"/>
                </a:lnTo>
                <a:close/>
              </a:path>
              <a:path w="1889760" h="360044">
                <a:moveTo>
                  <a:pt x="1781691" y="263651"/>
                </a:moveTo>
                <a:lnTo>
                  <a:pt x="1737360" y="263651"/>
                </a:lnTo>
                <a:lnTo>
                  <a:pt x="1750504" y="262199"/>
                </a:lnTo>
                <a:lnTo>
                  <a:pt x="1762506" y="257746"/>
                </a:lnTo>
                <a:lnTo>
                  <a:pt x="1791080" y="226694"/>
                </a:lnTo>
                <a:lnTo>
                  <a:pt x="1801368" y="175259"/>
                </a:lnTo>
                <a:lnTo>
                  <a:pt x="1800248" y="158972"/>
                </a:lnTo>
                <a:lnTo>
                  <a:pt x="1784603" y="120395"/>
                </a:lnTo>
                <a:lnTo>
                  <a:pt x="1741932" y="100583"/>
                </a:lnTo>
                <a:lnTo>
                  <a:pt x="1789676" y="100583"/>
                </a:lnTo>
                <a:lnTo>
                  <a:pt x="1813369" y="137921"/>
                </a:lnTo>
                <a:lnTo>
                  <a:pt x="1818132" y="175259"/>
                </a:lnTo>
                <a:lnTo>
                  <a:pt x="1816703" y="197215"/>
                </a:lnTo>
                <a:lnTo>
                  <a:pt x="1812416" y="217169"/>
                </a:lnTo>
                <a:lnTo>
                  <a:pt x="1805273" y="234838"/>
                </a:lnTo>
                <a:lnTo>
                  <a:pt x="1795272" y="249935"/>
                </a:lnTo>
                <a:lnTo>
                  <a:pt x="1782984" y="262818"/>
                </a:lnTo>
                <a:lnTo>
                  <a:pt x="1781691" y="263651"/>
                </a:lnTo>
                <a:close/>
              </a:path>
              <a:path w="1889760" h="360044">
                <a:moveTo>
                  <a:pt x="1735836" y="278891"/>
                </a:moveTo>
                <a:lnTo>
                  <a:pt x="1716452" y="276605"/>
                </a:lnTo>
                <a:lnTo>
                  <a:pt x="1699640" y="269747"/>
                </a:lnTo>
                <a:lnTo>
                  <a:pt x="1685686" y="258317"/>
                </a:lnTo>
                <a:lnTo>
                  <a:pt x="1674876" y="242315"/>
                </a:lnTo>
                <a:lnTo>
                  <a:pt x="1690489" y="242315"/>
                </a:lnTo>
                <a:lnTo>
                  <a:pt x="1691639" y="243839"/>
                </a:lnTo>
                <a:lnTo>
                  <a:pt x="1700498" y="252722"/>
                </a:lnTo>
                <a:lnTo>
                  <a:pt x="1711071" y="258889"/>
                </a:lnTo>
                <a:lnTo>
                  <a:pt x="1723358" y="262485"/>
                </a:lnTo>
                <a:lnTo>
                  <a:pt x="1737360" y="263651"/>
                </a:lnTo>
                <a:lnTo>
                  <a:pt x="1781691" y="263651"/>
                </a:lnTo>
                <a:lnTo>
                  <a:pt x="1768983" y="271843"/>
                </a:lnTo>
                <a:lnTo>
                  <a:pt x="1753266" y="277153"/>
                </a:lnTo>
                <a:lnTo>
                  <a:pt x="1735836" y="278891"/>
                </a:lnTo>
                <a:close/>
              </a:path>
              <a:path w="1889760" h="360044">
                <a:moveTo>
                  <a:pt x="1524000" y="278891"/>
                </a:moveTo>
                <a:lnTo>
                  <a:pt x="1472565" y="264104"/>
                </a:lnTo>
                <a:lnTo>
                  <a:pt x="1442085" y="221932"/>
                </a:lnTo>
                <a:lnTo>
                  <a:pt x="1435608" y="182879"/>
                </a:lnTo>
                <a:lnTo>
                  <a:pt x="1437298" y="161186"/>
                </a:lnTo>
                <a:lnTo>
                  <a:pt x="1450395" y="125229"/>
                </a:lnTo>
                <a:lnTo>
                  <a:pt x="1489519" y="91439"/>
                </a:lnTo>
                <a:lnTo>
                  <a:pt x="1525524" y="85343"/>
                </a:lnTo>
                <a:lnTo>
                  <a:pt x="1544716" y="86820"/>
                </a:lnTo>
                <a:lnTo>
                  <a:pt x="1561338" y="91439"/>
                </a:lnTo>
                <a:lnTo>
                  <a:pt x="1575673" y="99488"/>
                </a:lnTo>
                <a:lnTo>
                  <a:pt x="1576821" y="100583"/>
                </a:lnTo>
                <a:lnTo>
                  <a:pt x="1525524" y="100583"/>
                </a:lnTo>
                <a:lnTo>
                  <a:pt x="1510141" y="101774"/>
                </a:lnTo>
                <a:lnTo>
                  <a:pt x="1473708" y="121919"/>
                </a:lnTo>
                <a:lnTo>
                  <a:pt x="1455062" y="164568"/>
                </a:lnTo>
                <a:lnTo>
                  <a:pt x="1453896" y="182879"/>
                </a:lnTo>
                <a:lnTo>
                  <a:pt x="1455039" y="200310"/>
                </a:lnTo>
                <a:lnTo>
                  <a:pt x="1472184" y="242315"/>
                </a:lnTo>
                <a:lnTo>
                  <a:pt x="1508831" y="262247"/>
                </a:lnTo>
                <a:lnTo>
                  <a:pt x="1524000" y="263651"/>
                </a:lnTo>
                <a:lnTo>
                  <a:pt x="1575946" y="263651"/>
                </a:lnTo>
                <a:lnTo>
                  <a:pt x="1575435" y="264104"/>
                </a:lnTo>
                <a:lnTo>
                  <a:pt x="1560576" y="272224"/>
                </a:lnTo>
                <a:lnTo>
                  <a:pt x="1543431" y="277201"/>
                </a:lnTo>
                <a:lnTo>
                  <a:pt x="1524000" y="278891"/>
                </a:lnTo>
                <a:close/>
              </a:path>
              <a:path w="1889760" h="360044">
                <a:moveTo>
                  <a:pt x="1575946" y="263651"/>
                </a:moveTo>
                <a:lnTo>
                  <a:pt x="1524000" y="263651"/>
                </a:lnTo>
                <a:lnTo>
                  <a:pt x="1540025" y="262247"/>
                </a:lnTo>
                <a:lnTo>
                  <a:pt x="1553908" y="258127"/>
                </a:lnTo>
                <a:lnTo>
                  <a:pt x="1583817" y="230004"/>
                </a:lnTo>
                <a:lnTo>
                  <a:pt x="1594104" y="181355"/>
                </a:lnTo>
                <a:lnTo>
                  <a:pt x="1592961" y="163067"/>
                </a:lnTo>
                <a:lnTo>
                  <a:pt x="1575816" y="121919"/>
                </a:lnTo>
                <a:lnTo>
                  <a:pt x="1540668" y="101774"/>
                </a:lnTo>
                <a:lnTo>
                  <a:pt x="1525524" y="100583"/>
                </a:lnTo>
                <a:lnTo>
                  <a:pt x="1576821" y="100583"/>
                </a:lnTo>
                <a:lnTo>
                  <a:pt x="1605153" y="141922"/>
                </a:lnTo>
                <a:lnTo>
                  <a:pt x="1610868" y="182879"/>
                </a:lnTo>
                <a:lnTo>
                  <a:pt x="1609439" y="203477"/>
                </a:lnTo>
                <a:lnTo>
                  <a:pt x="1605153" y="221932"/>
                </a:lnTo>
                <a:lnTo>
                  <a:pt x="1598009" y="238386"/>
                </a:lnTo>
                <a:lnTo>
                  <a:pt x="1588008" y="252983"/>
                </a:lnTo>
                <a:lnTo>
                  <a:pt x="1575946" y="263651"/>
                </a:lnTo>
                <a:close/>
              </a:path>
              <a:path w="1889760" h="360044">
                <a:moveTo>
                  <a:pt x="1162979" y="128015"/>
                </a:moveTo>
                <a:lnTo>
                  <a:pt x="1150620" y="128015"/>
                </a:lnTo>
                <a:lnTo>
                  <a:pt x="1155763" y="118300"/>
                </a:lnTo>
                <a:lnTo>
                  <a:pt x="1187481" y="91130"/>
                </a:lnTo>
                <a:lnTo>
                  <a:pt x="1219200" y="85343"/>
                </a:lnTo>
                <a:lnTo>
                  <a:pt x="1236345" y="86796"/>
                </a:lnTo>
                <a:lnTo>
                  <a:pt x="1251204" y="91249"/>
                </a:lnTo>
                <a:lnTo>
                  <a:pt x="1263777" y="98845"/>
                </a:lnTo>
                <a:lnTo>
                  <a:pt x="1265420" y="100583"/>
                </a:lnTo>
                <a:lnTo>
                  <a:pt x="1217676" y="100583"/>
                </a:lnTo>
                <a:lnTo>
                  <a:pt x="1202531" y="101774"/>
                </a:lnTo>
                <a:lnTo>
                  <a:pt x="1189100" y="105536"/>
                </a:lnTo>
                <a:lnTo>
                  <a:pt x="1177385" y="112156"/>
                </a:lnTo>
                <a:lnTo>
                  <a:pt x="1167384" y="121919"/>
                </a:lnTo>
                <a:lnTo>
                  <a:pt x="1162979" y="128015"/>
                </a:lnTo>
                <a:close/>
              </a:path>
              <a:path w="1889760" h="360044">
                <a:moveTo>
                  <a:pt x="1149096" y="359663"/>
                </a:moveTo>
                <a:lnTo>
                  <a:pt x="1132332" y="359663"/>
                </a:lnTo>
                <a:lnTo>
                  <a:pt x="1132332" y="89915"/>
                </a:lnTo>
                <a:lnTo>
                  <a:pt x="1149096" y="89915"/>
                </a:lnTo>
                <a:lnTo>
                  <a:pt x="1149096" y="128015"/>
                </a:lnTo>
                <a:lnTo>
                  <a:pt x="1162979" y="128015"/>
                </a:lnTo>
                <a:lnTo>
                  <a:pt x="1159383" y="132992"/>
                </a:lnTo>
                <a:lnTo>
                  <a:pt x="1153668" y="145351"/>
                </a:lnTo>
                <a:lnTo>
                  <a:pt x="1150239" y="158567"/>
                </a:lnTo>
                <a:lnTo>
                  <a:pt x="1149096" y="172211"/>
                </a:lnTo>
                <a:lnTo>
                  <a:pt x="1149149" y="197215"/>
                </a:lnTo>
                <a:lnTo>
                  <a:pt x="1150239" y="209764"/>
                </a:lnTo>
                <a:lnTo>
                  <a:pt x="1153668" y="221932"/>
                </a:lnTo>
                <a:lnTo>
                  <a:pt x="1159383" y="233243"/>
                </a:lnTo>
                <a:lnTo>
                  <a:pt x="1166233" y="242315"/>
                </a:lnTo>
                <a:lnTo>
                  <a:pt x="1149096" y="242315"/>
                </a:lnTo>
                <a:lnTo>
                  <a:pt x="1149096" y="359663"/>
                </a:lnTo>
                <a:close/>
              </a:path>
              <a:path w="1889760" h="360044">
                <a:moveTo>
                  <a:pt x="1257435" y="263651"/>
                </a:moveTo>
                <a:lnTo>
                  <a:pt x="1213104" y="263651"/>
                </a:lnTo>
                <a:lnTo>
                  <a:pt x="1226248" y="262199"/>
                </a:lnTo>
                <a:lnTo>
                  <a:pt x="1238249" y="257746"/>
                </a:lnTo>
                <a:lnTo>
                  <a:pt x="1266825" y="226694"/>
                </a:lnTo>
                <a:lnTo>
                  <a:pt x="1277111" y="175259"/>
                </a:lnTo>
                <a:lnTo>
                  <a:pt x="1275992" y="158972"/>
                </a:lnTo>
                <a:lnTo>
                  <a:pt x="1260348" y="120395"/>
                </a:lnTo>
                <a:lnTo>
                  <a:pt x="1217676" y="100583"/>
                </a:lnTo>
                <a:lnTo>
                  <a:pt x="1265420" y="100583"/>
                </a:lnTo>
                <a:lnTo>
                  <a:pt x="1289113" y="137921"/>
                </a:lnTo>
                <a:lnTo>
                  <a:pt x="1293876" y="175259"/>
                </a:lnTo>
                <a:lnTo>
                  <a:pt x="1292447" y="197215"/>
                </a:lnTo>
                <a:lnTo>
                  <a:pt x="1288161" y="217169"/>
                </a:lnTo>
                <a:lnTo>
                  <a:pt x="1281017" y="234838"/>
                </a:lnTo>
                <a:lnTo>
                  <a:pt x="1271016" y="249935"/>
                </a:lnTo>
                <a:lnTo>
                  <a:pt x="1258728" y="262818"/>
                </a:lnTo>
                <a:lnTo>
                  <a:pt x="1257435" y="263651"/>
                </a:lnTo>
                <a:close/>
              </a:path>
              <a:path w="1889760" h="360044">
                <a:moveTo>
                  <a:pt x="1211580" y="278891"/>
                </a:moveTo>
                <a:lnTo>
                  <a:pt x="1192196" y="276605"/>
                </a:lnTo>
                <a:lnTo>
                  <a:pt x="1175385" y="269747"/>
                </a:lnTo>
                <a:lnTo>
                  <a:pt x="1161430" y="258317"/>
                </a:lnTo>
                <a:lnTo>
                  <a:pt x="1150620" y="242315"/>
                </a:lnTo>
                <a:lnTo>
                  <a:pt x="1166233" y="242315"/>
                </a:lnTo>
                <a:lnTo>
                  <a:pt x="1167384" y="243839"/>
                </a:lnTo>
                <a:lnTo>
                  <a:pt x="1176242" y="252722"/>
                </a:lnTo>
                <a:lnTo>
                  <a:pt x="1186815" y="258889"/>
                </a:lnTo>
                <a:lnTo>
                  <a:pt x="1199102" y="262485"/>
                </a:lnTo>
                <a:lnTo>
                  <a:pt x="1213104" y="263651"/>
                </a:lnTo>
                <a:lnTo>
                  <a:pt x="1257435" y="263651"/>
                </a:lnTo>
                <a:lnTo>
                  <a:pt x="1244727" y="271843"/>
                </a:lnTo>
                <a:lnTo>
                  <a:pt x="1229010" y="277153"/>
                </a:lnTo>
                <a:lnTo>
                  <a:pt x="1211580" y="278891"/>
                </a:lnTo>
                <a:close/>
              </a:path>
              <a:path w="1889760" h="360044">
                <a:moveTo>
                  <a:pt x="1879091" y="115823"/>
                </a:moveTo>
                <a:lnTo>
                  <a:pt x="1871472" y="115823"/>
                </a:lnTo>
                <a:lnTo>
                  <a:pt x="1868424" y="114299"/>
                </a:lnTo>
                <a:lnTo>
                  <a:pt x="1862327" y="108203"/>
                </a:lnTo>
                <a:lnTo>
                  <a:pt x="1860803" y="105155"/>
                </a:lnTo>
                <a:lnTo>
                  <a:pt x="1860803" y="96011"/>
                </a:lnTo>
                <a:lnTo>
                  <a:pt x="1862327" y="92963"/>
                </a:lnTo>
                <a:lnTo>
                  <a:pt x="1868424" y="86867"/>
                </a:lnTo>
                <a:lnTo>
                  <a:pt x="1883664" y="86867"/>
                </a:lnTo>
                <a:lnTo>
                  <a:pt x="1889760" y="92963"/>
                </a:lnTo>
                <a:lnTo>
                  <a:pt x="1889760" y="108203"/>
                </a:lnTo>
                <a:lnTo>
                  <a:pt x="1883664" y="114299"/>
                </a:lnTo>
                <a:lnTo>
                  <a:pt x="1879091" y="115823"/>
                </a:lnTo>
                <a:close/>
              </a:path>
              <a:path w="1889760" h="360044">
                <a:moveTo>
                  <a:pt x="322431" y="123443"/>
                </a:moveTo>
                <a:lnTo>
                  <a:pt x="309372" y="123443"/>
                </a:lnTo>
                <a:lnTo>
                  <a:pt x="320849" y="106560"/>
                </a:lnTo>
                <a:lnTo>
                  <a:pt x="334899" y="94678"/>
                </a:lnTo>
                <a:lnTo>
                  <a:pt x="351805" y="87653"/>
                </a:lnTo>
                <a:lnTo>
                  <a:pt x="371856" y="85343"/>
                </a:lnTo>
                <a:lnTo>
                  <a:pt x="385857" y="86510"/>
                </a:lnTo>
                <a:lnTo>
                  <a:pt x="398145" y="90106"/>
                </a:lnTo>
                <a:lnTo>
                  <a:pt x="408717" y="96273"/>
                </a:lnTo>
                <a:lnTo>
                  <a:pt x="413016" y="100583"/>
                </a:lnTo>
                <a:lnTo>
                  <a:pt x="368808" y="100583"/>
                </a:lnTo>
                <a:lnTo>
                  <a:pt x="356544" y="101750"/>
                </a:lnTo>
                <a:lnTo>
                  <a:pt x="344995" y="105346"/>
                </a:lnTo>
                <a:lnTo>
                  <a:pt x="334303" y="111513"/>
                </a:lnTo>
                <a:lnTo>
                  <a:pt x="324612" y="120395"/>
                </a:lnTo>
                <a:lnTo>
                  <a:pt x="322431" y="123443"/>
                </a:lnTo>
                <a:close/>
              </a:path>
              <a:path w="1889760" h="360044">
                <a:moveTo>
                  <a:pt x="307848" y="274319"/>
                </a:moveTo>
                <a:lnTo>
                  <a:pt x="291084" y="274319"/>
                </a:lnTo>
                <a:lnTo>
                  <a:pt x="291084" y="89915"/>
                </a:lnTo>
                <a:lnTo>
                  <a:pt x="307848" y="89915"/>
                </a:lnTo>
                <a:lnTo>
                  <a:pt x="307848" y="123443"/>
                </a:lnTo>
                <a:lnTo>
                  <a:pt x="322431" y="123443"/>
                </a:lnTo>
                <a:lnTo>
                  <a:pt x="317492" y="130349"/>
                </a:lnTo>
                <a:lnTo>
                  <a:pt x="312229" y="141731"/>
                </a:lnTo>
                <a:lnTo>
                  <a:pt x="308967" y="154257"/>
                </a:lnTo>
                <a:lnTo>
                  <a:pt x="307848" y="167639"/>
                </a:lnTo>
                <a:lnTo>
                  <a:pt x="307848" y="274319"/>
                </a:lnTo>
                <a:close/>
              </a:path>
              <a:path w="1889760" h="360044">
                <a:moveTo>
                  <a:pt x="434340" y="274319"/>
                </a:moveTo>
                <a:lnTo>
                  <a:pt x="417575" y="274319"/>
                </a:lnTo>
                <a:lnTo>
                  <a:pt x="417575" y="166115"/>
                </a:lnTo>
                <a:lnTo>
                  <a:pt x="414456" y="137231"/>
                </a:lnTo>
                <a:lnTo>
                  <a:pt x="405193" y="116776"/>
                </a:lnTo>
                <a:lnTo>
                  <a:pt x="389929" y="104608"/>
                </a:lnTo>
                <a:lnTo>
                  <a:pt x="368808" y="100583"/>
                </a:lnTo>
                <a:lnTo>
                  <a:pt x="413016" y="100583"/>
                </a:lnTo>
                <a:lnTo>
                  <a:pt x="433220" y="144375"/>
                </a:lnTo>
                <a:lnTo>
                  <a:pt x="434340" y="161543"/>
                </a:lnTo>
                <a:lnTo>
                  <a:pt x="434340" y="274319"/>
                </a:lnTo>
                <a:close/>
              </a:path>
              <a:path w="1889760" h="360044">
                <a:moveTo>
                  <a:pt x="1363980" y="89915"/>
                </a:moveTo>
                <a:lnTo>
                  <a:pt x="1347216" y="89915"/>
                </a:lnTo>
                <a:lnTo>
                  <a:pt x="1347216" y="41147"/>
                </a:lnTo>
                <a:lnTo>
                  <a:pt x="1350264" y="39623"/>
                </a:lnTo>
                <a:lnTo>
                  <a:pt x="1353311" y="39623"/>
                </a:lnTo>
                <a:lnTo>
                  <a:pt x="1356360" y="38099"/>
                </a:lnTo>
                <a:lnTo>
                  <a:pt x="1359408" y="38099"/>
                </a:lnTo>
                <a:lnTo>
                  <a:pt x="1362455" y="36575"/>
                </a:lnTo>
                <a:lnTo>
                  <a:pt x="1363980" y="35051"/>
                </a:lnTo>
                <a:lnTo>
                  <a:pt x="1363980" y="89915"/>
                </a:lnTo>
                <a:close/>
              </a:path>
              <a:path w="1889760" h="360044">
                <a:moveTo>
                  <a:pt x="1412748" y="105155"/>
                </a:moveTo>
                <a:lnTo>
                  <a:pt x="1315211" y="105155"/>
                </a:lnTo>
                <a:lnTo>
                  <a:pt x="1315211" y="89915"/>
                </a:lnTo>
                <a:lnTo>
                  <a:pt x="1412748" y="89915"/>
                </a:lnTo>
                <a:lnTo>
                  <a:pt x="1412748" y="105155"/>
                </a:lnTo>
                <a:close/>
              </a:path>
              <a:path w="1889760" h="360044">
                <a:moveTo>
                  <a:pt x="1388364" y="278891"/>
                </a:moveTo>
                <a:lnTo>
                  <a:pt x="1370361" y="275748"/>
                </a:lnTo>
                <a:lnTo>
                  <a:pt x="1357503" y="266318"/>
                </a:lnTo>
                <a:lnTo>
                  <a:pt x="1349787" y="250602"/>
                </a:lnTo>
                <a:lnTo>
                  <a:pt x="1347216" y="228599"/>
                </a:lnTo>
                <a:lnTo>
                  <a:pt x="1347216" y="105155"/>
                </a:lnTo>
                <a:lnTo>
                  <a:pt x="1363980" y="105155"/>
                </a:lnTo>
                <a:lnTo>
                  <a:pt x="1364073" y="228599"/>
                </a:lnTo>
                <a:lnTo>
                  <a:pt x="1364503" y="235648"/>
                </a:lnTo>
                <a:lnTo>
                  <a:pt x="1380744" y="263651"/>
                </a:lnTo>
                <a:lnTo>
                  <a:pt x="1412748" y="263651"/>
                </a:lnTo>
                <a:lnTo>
                  <a:pt x="1412748" y="271271"/>
                </a:lnTo>
                <a:lnTo>
                  <a:pt x="1406794" y="274391"/>
                </a:lnTo>
                <a:lnTo>
                  <a:pt x="1400555" y="276796"/>
                </a:lnTo>
                <a:lnTo>
                  <a:pt x="1394317" y="278344"/>
                </a:lnTo>
                <a:lnTo>
                  <a:pt x="1388364" y="278891"/>
                </a:lnTo>
                <a:close/>
              </a:path>
              <a:path w="1889760" h="360044">
                <a:moveTo>
                  <a:pt x="1412748" y="263651"/>
                </a:moveTo>
                <a:lnTo>
                  <a:pt x="1397508" y="263651"/>
                </a:lnTo>
                <a:lnTo>
                  <a:pt x="1405128" y="260603"/>
                </a:lnTo>
                <a:lnTo>
                  <a:pt x="1412748" y="256031"/>
                </a:lnTo>
                <a:lnTo>
                  <a:pt x="1412748" y="263651"/>
                </a:lnTo>
                <a:close/>
              </a:path>
              <a:path w="1889760" h="360044">
                <a:moveTo>
                  <a:pt x="120396" y="278891"/>
                </a:moveTo>
                <a:lnTo>
                  <a:pt x="70485" y="269747"/>
                </a:lnTo>
                <a:lnTo>
                  <a:pt x="32004" y="242315"/>
                </a:lnTo>
                <a:lnTo>
                  <a:pt x="8001" y="200215"/>
                </a:lnTo>
                <a:lnTo>
                  <a:pt x="0" y="147827"/>
                </a:lnTo>
                <a:lnTo>
                  <a:pt x="2024" y="118419"/>
                </a:lnTo>
                <a:lnTo>
                  <a:pt x="18645" y="68746"/>
                </a:lnTo>
                <a:lnTo>
                  <a:pt x="51244" y="31884"/>
                </a:lnTo>
                <a:lnTo>
                  <a:pt x="96964" y="12977"/>
                </a:lnTo>
                <a:lnTo>
                  <a:pt x="124968" y="10667"/>
                </a:lnTo>
                <a:lnTo>
                  <a:pt x="149875" y="12953"/>
                </a:lnTo>
                <a:lnTo>
                  <a:pt x="172212" y="19811"/>
                </a:lnTo>
                <a:lnTo>
                  <a:pt x="185578" y="27431"/>
                </a:lnTo>
                <a:lnTo>
                  <a:pt x="121920" y="27431"/>
                </a:lnTo>
                <a:lnTo>
                  <a:pt x="100179" y="29432"/>
                </a:lnTo>
                <a:lnTo>
                  <a:pt x="62984" y="45434"/>
                </a:lnTo>
                <a:lnTo>
                  <a:pt x="34361" y="77509"/>
                </a:lnTo>
                <a:lnTo>
                  <a:pt x="20026" y="120515"/>
                </a:lnTo>
                <a:lnTo>
                  <a:pt x="18288" y="146303"/>
                </a:lnTo>
                <a:lnTo>
                  <a:pt x="20002" y="171402"/>
                </a:lnTo>
                <a:lnTo>
                  <a:pt x="33718" y="213598"/>
                </a:lnTo>
                <a:lnTo>
                  <a:pt x="60579" y="244125"/>
                </a:lnTo>
                <a:lnTo>
                  <a:pt x="97155" y="260127"/>
                </a:lnTo>
                <a:lnTo>
                  <a:pt x="118872" y="262127"/>
                </a:lnTo>
                <a:lnTo>
                  <a:pt x="183562" y="262127"/>
                </a:lnTo>
                <a:lnTo>
                  <a:pt x="169735" y="269748"/>
                </a:lnTo>
                <a:lnTo>
                  <a:pt x="146423" y="276606"/>
                </a:lnTo>
                <a:lnTo>
                  <a:pt x="120396" y="278891"/>
                </a:lnTo>
                <a:close/>
              </a:path>
              <a:path w="1889760" h="360044">
                <a:moveTo>
                  <a:pt x="183562" y="262127"/>
                </a:moveTo>
                <a:lnTo>
                  <a:pt x="118872" y="262127"/>
                </a:lnTo>
                <a:lnTo>
                  <a:pt x="141708" y="260151"/>
                </a:lnTo>
                <a:lnTo>
                  <a:pt x="162115" y="254317"/>
                </a:lnTo>
                <a:lnTo>
                  <a:pt x="195072" y="231647"/>
                </a:lnTo>
                <a:lnTo>
                  <a:pt x="216979" y="193738"/>
                </a:lnTo>
                <a:lnTo>
                  <a:pt x="224028" y="143255"/>
                </a:lnTo>
                <a:lnTo>
                  <a:pt x="222313" y="117490"/>
                </a:lnTo>
                <a:lnTo>
                  <a:pt x="208597" y="75104"/>
                </a:lnTo>
                <a:lnTo>
                  <a:pt x="181498" y="44791"/>
                </a:lnTo>
                <a:lnTo>
                  <a:pt x="143875" y="29408"/>
                </a:lnTo>
                <a:lnTo>
                  <a:pt x="121920" y="27431"/>
                </a:lnTo>
                <a:lnTo>
                  <a:pt x="185578" y="27431"/>
                </a:lnTo>
                <a:lnTo>
                  <a:pt x="224313" y="66055"/>
                </a:lnTo>
                <a:lnTo>
                  <a:pt x="240315" y="112823"/>
                </a:lnTo>
                <a:lnTo>
                  <a:pt x="242316" y="140207"/>
                </a:lnTo>
                <a:lnTo>
                  <a:pt x="240286" y="171402"/>
                </a:lnTo>
                <a:lnTo>
                  <a:pt x="234124" y="198691"/>
                </a:lnTo>
                <a:lnTo>
                  <a:pt x="223670" y="222289"/>
                </a:lnTo>
                <a:lnTo>
                  <a:pt x="208787" y="242315"/>
                </a:lnTo>
                <a:lnTo>
                  <a:pt x="190476" y="258317"/>
                </a:lnTo>
                <a:lnTo>
                  <a:pt x="183562" y="262127"/>
                </a:lnTo>
                <a:close/>
              </a:path>
              <a:path w="1889760" h="360044">
                <a:moveTo>
                  <a:pt x="890016" y="274319"/>
                </a:moveTo>
                <a:lnTo>
                  <a:pt x="873252" y="274319"/>
                </a:lnTo>
                <a:lnTo>
                  <a:pt x="873252" y="0"/>
                </a:lnTo>
                <a:lnTo>
                  <a:pt x="890016" y="0"/>
                </a:lnTo>
                <a:lnTo>
                  <a:pt x="890016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7763" y="2731007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41147" y="64008"/>
                </a:moveTo>
                <a:lnTo>
                  <a:pt x="22859" y="64008"/>
                </a:lnTo>
                <a:lnTo>
                  <a:pt x="15239" y="60960"/>
                </a:lnTo>
                <a:lnTo>
                  <a:pt x="9143" y="53339"/>
                </a:lnTo>
                <a:lnTo>
                  <a:pt x="3047" y="47244"/>
                </a:lnTo>
                <a:lnTo>
                  <a:pt x="0" y="39624"/>
                </a:lnTo>
                <a:lnTo>
                  <a:pt x="0" y="22859"/>
                </a:lnTo>
                <a:lnTo>
                  <a:pt x="3047" y="15240"/>
                </a:lnTo>
                <a:lnTo>
                  <a:pt x="15239" y="3048"/>
                </a:lnTo>
                <a:lnTo>
                  <a:pt x="22859" y="0"/>
                </a:lnTo>
                <a:lnTo>
                  <a:pt x="41147" y="0"/>
                </a:lnTo>
                <a:lnTo>
                  <a:pt x="48768" y="3048"/>
                </a:lnTo>
                <a:lnTo>
                  <a:pt x="60960" y="15240"/>
                </a:lnTo>
                <a:lnTo>
                  <a:pt x="64007" y="22859"/>
                </a:lnTo>
                <a:lnTo>
                  <a:pt x="64007" y="39624"/>
                </a:lnTo>
                <a:lnTo>
                  <a:pt x="60960" y="47244"/>
                </a:lnTo>
                <a:lnTo>
                  <a:pt x="54863" y="53339"/>
                </a:lnTo>
                <a:lnTo>
                  <a:pt x="48768" y="60960"/>
                </a:lnTo>
                <a:lnTo>
                  <a:pt x="41147" y="640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6655" y="2638044"/>
            <a:ext cx="3483864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7763" y="3112007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41147" y="64008"/>
                </a:moveTo>
                <a:lnTo>
                  <a:pt x="22859" y="64008"/>
                </a:lnTo>
                <a:lnTo>
                  <a:pt x="15239" y="60960"/>
                </a:lnTo>
                <a:lnTo>
                  <a:pt x="9143" y="53339"/>
                </a:lnTo>
                <a:lnTo>
                  <a:pt x="3047" y="47244"/>
                </a:lnTo>
                <a:lnTo>
                  <a:pt x="0" y="39624"/>
                </a:lnTo>
                <a:lnTo>
                  <a:pt x="0" y="22859"/>
                </a:lnTo>
                <a:lnTo>
                  <a:pt x="3047" y="15240"/>
                </a:lnTo>
                <a:lnTo>
                  <a:pt x="15239" y="3048"/>
                </a:lnTo>
                <a:lnTo>
                  <a:pt x="22859" y="0"/>
                </a:lnTo>
                <a:lnTo>
                  <a:pt x="41147" y="0"/>
                </a:lnTo>
                <a:lnTo>
                  <a:pt x="48768" y="3048"/>
                </a:lnTo>
                <a:lnTo>
                  <a:pt x="60960" y="15240"/>
                </a:lnTo>
                <a:lnTo>
                  <a:pt x="64007" y="22859"/>
                </a:lnTo>
                <a:lnTo>
                  <a:pt x="64007" y="39624"/>
                </a:lnTo>
                <a:lnTo>
                  <a:pt x="60960" y="47244"/>
                </a:lnTo>
                <a:lnTo>
                  <a:pt x="54863" y="53339"/>
                </a:lnTo>
                <a:lnTo>
                  <a:pt x="48768" y="60960"/>
                </a:lnTo>
                <a:lnTo>
                  <a:pt x="41147" y="640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9036" y="3020567"/>
            <a:ext cx="4104132" cy="280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3859" y="3617976"/>
            <a:ext cx="2816352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7763" y="4169664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41147" y="64008"/>
                </a:moveTo>
                <a:lnTo>
                  <a:pt x="22859" y="64008"/>
                </a:lnTo>
                <a:lnTo>
                  <a:pt x="15239" y="60960"/>
                </a:lnTo>
                <a:lnTo>
                  <a:pt x="9143" y="53339"/>
                </a:lnTo>
                <a:lnTo>
                  <a:pt x="3047" y="47244"/>
                </a:lnTo>
                <a:lnTo>
                  <a:pt x="0" y="39624"/>
                </a:lnTo>
                <a:lnTo>
                  <a:pt x="0" y="22859"/>
                </a:lnTo>
                <a:lnTo>
                  <a:pt x="3047" y="15240"/>
                </a:lnTo>
                <a:lnTo>
                  <a:pt x="15239" y="3048"/>
                </a:lnTo>
                <a:lnTo>
                  <a:pt x="22859" y="0"/>
                </a:lnTo>
                <a:lnTo>
                  <a:pt x="41147" y="0"/>
                </a:lnTo>
                <a:lnTo>
                  <a:pt x="48768" y="3048"/>
                </a:lnTo>
                <a:lnTo>
                  <a:pt x="60960" y="15240"/>
                </a:lnTo>
                <a:lnTo>
                  <a:pt x="64007" y="22859"/>
                </a:lnTo>
                <a:lnTo>
                  <a:pt x="64007" y="39624"/>
                </a:lnTo>
                <a:lnTo>
                  <a:pt x="60960" y="47244"/>
                </a:lnTo>
                <a:lnTo>
                  <a:pt x="54863" y="53339"/>
                </a:lnTo>
                <a:lnTo>
                  <a:pt x="48768" y="60960"/>
                </a:lnTo>
                <a:lnTo>
                  <a:pt x="41147" y="640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6655" y="4078223"/>
            <a:ext cx="3880104" cy="280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7763" y="454914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41147" y="64008"/>
                </a:moveTo>
                <a:lnTo>
                  <a:pt x="22859" y="64008"/>
                </a:lnTo>
                <a:lnTo>
                  <a:pt x="15239" y="60960"/>
                </a:lnTo>
                <a:lnTo>
                  <a:pt x="9143" y="53339"/>
                </a:lnTo>
                <a:lnTo>
                  <a:pt x="3047" y="47244"/>
                </a:lnTo>
                <a:lnTo>
                  <a:pt x="0" y="39624"/>
                </a:lnTo>
                <a:lnTo>
                  <a:pt x="0" y="22859"/>
                </a:lnTo>
                <a:lnTo>
                  <a:pt x="3047" y="15240"/>
                </a:lnTo>
                <a:lnTo>
                  <a:pt x="15239" y="3048"/>
                </a:lnTo>
                <a:lnTo>
                  <a:pt x="22859" y="0"/>
                </a:lnTo>
                <a:lnTo>
                  <a:pt x="41147" y="0"/>
                </a:lnTo>
                <a:lnTo>
                  <a:pt x="48768" y="3048"/>
                </a:lnTo>
                <a:lnTo>
                  <a:pt x="60960" y="15240"/>
                </a:lnTo>
                <a:lnTo>
                  <a:pt x="64007" y="22859"/>
                </a:lnTo>
                <a:lnTo>
                  <a:pt x="64007" y="39624"/>
                </a:lnTo>
                <a:lnTo>
                  <a:pt x="60960" y="47244"/>
                </a:lnTo>
                <a:lnTo>
                  <a:pt x="54863" y="53339"/>
                </a:lnTo>
                <a:lnTo>
                  <a:pt x="48768" y="60960"/>
                </a:lnTo>
                <a:lnTo>
                  <a:pt x="41147" y="640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9036" y="4457700"/>
            <a:ext cx="5934456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8244" y="603504"/>
            <a:ext cx="3444240" cy="356870"/>
          </a:xfrm>
          <a:custGeom>
            <a:avLst/>
            <a:gdLst/>
            <a:ahLst/>
            <a:cxnLst/>
            <a:rect l="l" t="t" r="r" b="b"/>
            <a:pathLst>
              <a:path w="3444240" h="356869">
                <a:moveTo>
                  <a:pt x="3000756" y="356616"/>
                </a:moveTo>
                <a:lnTo>
                  <a:pt x="2957322" y="348424"/>
                </a:lnTo>
                <a:lnTo>
                  <a:pt x="2923032" y="323088"/>
                </a:lnTo>
                <a:lnTo>
                  <a:pt x="2901124" y="281940"/>
                </a:lnTo>
                <a:lnTo>
                  <a:pt x="2894076" y="227076"/>
                </a:lnTo>
                <a:lnTo>
                  <a:pt x="2896052" y="200787"/>
                </a:lnTo>
                <a:lnTo>
                  <a:pt x="2911435" y="155067"/>
                </a:lnTo>
                <a:lnTo>
                  <a:pt x="2941439" y="119634"/>
                </a:lnTo>
                <a:lnTo>
                  <a:pt x="2980920" y="101346"/>
                </a:lnTo>
                <a:lnTo>
                  <a:pt x="3003804" y="99060"/>
                </a:lnTo>
                <a:lnTo>
                  <a:pt x="3025497" y="101060"/>
                </a:lnTo>
                <a:lnTo>
                  <a:pt x="3044761" y="107061"/>
                </a:lnTo>
                <a:lnTo>
                  <a:pt x="3061454" y="117062"/>
                </a:lnTo>
                <a:lnTo>
                  <a:pt x="3063260" y="118872"/>
                </a:lnTo>
                <a:lnTo>
                  <a:pt x="3003804" y="118872"/>
                </a:lnTo>
                <a:lnTo>
                  <a:pt x="2987254" y="120300"/>
                </a:lnTo>
                <a:lnTo>
                  <a:pt x="2945892" y="141732"/>
                </a:lnTo>
                <a:lnTo>
                  <a:pt x="2921884" y="188475"/>
                </a:lnTo>
                <a:lnTo>
                  <a:pt x="2918460" y="208788"/>
                </a:lnTo>
                <a:lnTo>
                  <a:pt x="3099154" y="208788"/>
                </a:lnTo>
                <a:lnTo>
                  <a:pt x="3099815" y="219456"/>
                </a:lnTo>
                <a:lnTo>
                  <a:pt x="3099815" y="228600"/>
                </a:lnTo>
                <a:lnTo>
                  <a:pt x="2916935" y="228600"/>
                </a:lnTo>
                <a:lnTo>
                  <a:pt x="2918388" y="253198"/>
                </a:lnTo>
                <a:lnTo>
                  <a:pt x="2930437" y="292679"/>
                </a:lnTo>
                <a:lnTo>
                  <a:pt x="2968752" y="329755"/>
                </a:lnTo>
                <a:lnTo>
                  <a:pt x="3005328" y="336804"/>
                </a:lnTo>
                <a:lnTo>
                  <a:pt x="3075148" y="336804"/>
                </a:lnTo>
                <a:lnTo>
                  <a:pt x="3066121" y="341828"/>
                </a:lnTo>
                <a:lnTo>
                  <a:pt x="3045142" y="349948"/>
                </a:lnTo>
                <a:lnTo>
                  <a:pt x="3023306" y="354925"/>
                </a:lnTo>
                <a:lnTo>
                  <a:pt x="3000756" y="356616"/>
                </a:lnTo>
                <a:close/>
              </a:path>
              <a:path w="3444240" h="356869">
                <a:moveTo>
                  <a:pt x="3099154" y="208788"/>
                </a:moveTo>
                <a:lnTo>
                  <a:pt x="3076956" y="208788"/>
                </a:lnTo>
                <a:lnTo>
                  <a:pt x="3074687" y="188452"/>
                </a:lnTo>
                <a:lnTo>
                  <a:pt x="3070288" y="170878"/>
                </a:lnTo>
                <a:lnTo>
                  <a:pt x="3045380" y="132373"/>
                </a:lnTo>
                <a:lnTo>
                  <a:pt x="3003804" y="118872"/>
                </a:lnTo>
                <a:lnTo>
                  <a:pt x="3063260" y="118872"/>
                </a:lnTo>
                <a:lnTo>
                  <a:pt x="3075432" y="131064"/>
                </a:lnTo>
                <a:lnTo>
                  <a:pt x="3085671" y="148518"/>
                </a:lnTo>
                <a:lnTo>
                  <a:pt x="3093338" y="168973"/>
                </a:lnTo>
                <a:lnTo>
                  <a:pt x="3098149" y="192571"/>
                </a:lnTo>
                <a:lnTo>
                  <a:pt x="3099154" y="208788"/>
                </a:lnTo>
                <a:close/>
              </a:path>
              <a:path w="3444240" h="356869">
                <a:moveTo>
                  <a:pt x="3075148" y="336804"/>
                </a:moveTo>
                <a:lnTo>
                  <a:pt x="3005328" y="336804"/>
                </a:lnTo>
                <a:lnTo>
                  <a:pt x="3025663" y="334827"/>
                </a:lnTo>
                <a:lnTo>
                  <a:pt x="3045714" y="328993"/>
                </a:lnTo>
                <a:lnTo>
                  <a:pt x="3065764" y="319444"/>
                </a:lnTo>
                <a:lnTo>
                  <a:pt x="3086099" y="306324"/>
                </a:lnTo>
                <a:lnTo>
                  <a:pt x="3086099" y="330708"/>
                </a:lnTo>
                <a:lnTo>
                  <a:pt x="3075148" y="336804"/>
                </a:lnTo>
                <a:close/>
              </a:path>
              <a:path w="3444240" h="356869">
                <a:moveTo>
                  <a:pt x="2357628" y="356616"/>
                </a:moveTo>
                <a:lnTo>
                  <a:pt x="2308669" y="348234"/>
                </a:lnTo>
                <a:lnTo>
                  <a:pt x="2272284" y="321564"/>
                </a:lnTo>
                <a:lnTo>
                  <a:pt x="2248281" y="280987"/>
                </a:lnTo>
                <a:lnTo>
                  <a:pt x="2240280" y="230124"/>
                </a:lnTo>
                <a:lnTo>
                  <a:pt x="2242304" y="200977"/>
                </a:lnTo>
                <a:lnTo>
                  <a:pt x="2258925" y="152971"/>
                </a:lnTo>
                <a:lnTo>
                  <a:pt x="2291214" y="118991"/>
                </a:lnTo>
                <a:lnTo>
                  <a:pt x="2334029" y="101322"/>
                </a:lnTo>
                <a:lnTo>
                  <a:pt x="2359152" y="99060"/>
                </a:lnTo>
                <a:lnTo>
                  <a:pt x="2384036" y="101322"/>
                </a:lnTo>
                <a:lnTo>
                  <a:pt x="2406205" y="108013"/>
                </a:lnTo>
                <a:lnTo>
                  <a:pt x="2425590" y="118872"/>
                </a:lnTo>
                <a:lnTo>
                  <a:pt x="2359152" y="118872"/>
                </a:lnTo>
                <a:lnTo>
                  <a:pt x="2338339" y="120824"/>
                </a:lnTo>
                <a:lnTo>
                  <a:pt x="2303002" y="135588"/>
                </a:lnTo>
                <a:lnTo>
                  <a:pt x="2269807" y="183261"/>
                </a:lnTo>
                <a:lnTo>
                  <a:pt x="2263140" y="230124"/>
                </a:lnTo>
                <a:lnTo>
                  <a:pt x="2264830" y="252984"/>
                </a:lnTo>
                <a:lnTo>
                  <a:pt x="2277927" y="291846"/>
                </a:lnTo>
                <a:lnTo>
                  <a:pt x="2318766" y="329755"/>
                </a:lnTo>
                <a:lnTo>
                  <a:pt x="2357628" y="336804"/>
                </a:lnTo>
                <a:lnTo>
                  <a:pt x="2425471" y="336804"/>
                </a:lnTo>
                <a:lnTo>
                  <a:pt x="2424922" y="337327"/>
                </a:lnTo>
                <a:lnTo>
                  <a:pt x="2405252" y="348234"/>
                </a:lnTo>
                <a:lnTo>
                  <a:pt x="2382726" y="354568"/>
                </a:lnTo>
                <a:lnTo>
                  <a:pt x="2357628" y="356616"/>
                </a:lnTo>
                <a:close/>
              </a:path>
              <a:path w="3444240" h="356869">
                <a:moveTo>
                  <a:pt x="2425471" y="336804"/>
                </a:moveTo>
                <a:lnTo>
                  <a:pt x="2357628" y="336804"/>
                </a:lnTo>
                <a:lnTo>
                  <a:pt x="2378202" y="335065"/>
                </a:lnTo>
                <a:lnTo>
                  <a:pt x="2396490" y="329755"/>
                </a:lnTo>
                <a:lnTo>
                  <a:pt x="2436447" y="292465"/>
                </a:lnTo>
                <a:lnTo>
                  <a:pt x="2448925" y="252555"/>
                </a:lnTo>
                <a:lnTo>
                  <a:pt x="2450592" y="228600"/>
                </a:lnTo>
                <a:lnTo>
                  <a:pt x="2448925" y="203763"/>
                </a:lnTo>
                <a:lnTo>
                  <a:pt x="2436447" y="163234"/>
                </a:lnTo>
                <a:lnTo>
                  <a:pt x="2397823" y="125920"/>
                </a:lnTo>
                <a:lnTo>
                  <a:pt x="2359152" y="118872"/>
                </a:lnTo>
                <a:lnTo>
                  <a:pt x="2425590" y="118872"/>
                </a:lnTo>
                <a:lnTo>
                  <a:pt x="2456092" y="152733"/>
                </a:lnTo>
                <a:lnTo>
                  <a:pt x="2471475" y="199691"/>
                </a:lnTo>
                <a:lnTo>
                  <a:pt x="2473452" y="228600"/>
                </a:lnTo>
                <a:lnTo>
                  <a:pt x="2471451" y="255770"/>
                </a:lnTo>
                <a:lnTo>
                  <a:pt x="2465451" y="280225"/>
                </a:lnTo>
                <a:lnTo>
                  <a:pt x="2455449" y="302109"/>
                </a:lnTo>
                <a:lnTo>
                  <a:pt x="2441447" y="321564"/>
                </a:lnTo>
                <a:lnTo>
                  <a:pt x="2425471" y="336804"/>
                </a:lnTo>
                <a:close/>
              </a:path>
              <a:path w="3444240" h="356869">
                <a:moveTo>
                  <a:pt x="3145535" y="350520"/>
                </a:moveTo>
                <a:lnTo>
                  <a:pt x="3118104" y="350520"/>
                </a:lnTo>
                <a:lnTo>
                  <a:pt x="3200399" y="231648"/>
                </a:lnTo>
                <a:lnTo>
                  <a:pt x="3119628" y="105156"/>
                </a:lnTo>
                <a:lnTo>
                  <a:pt x="3145535" y="105156"/>
                </a:lnTo>
                <a:lnTo>
                  <a:pt x="3200399" y="193548"/>
                </a:lnTo>
                <a:lnTo>
                  <a:pt x="3208020" y="204216"/>
                </a:lnTo>
                <a:lnTo>
                  <a:pt x="3211068" y="211836"/>
                </a:lnTo>
                <a:lnTo>
                  <a:pt x="3212592" y="214884"/>
                </a:lnTo>
                <a:lnTo>
                  <a:pt x="3236529" y="214884"/>
                </a:lnTo>
                <a:lnTo>
                  <a:pt x="3226308" y="230124"/>
                </a:lnTo>
                <a:lnTo>
                  <a:pt x="3237342" y="246888"/>
                </a:lnTo>
                <a:lnTo>
                  <a:pt x="3212592" y="246888"/>
                </a:lnTo>
                <a:lnTo>
                  <a:pt x="3203447" y="260604"/>
                </a:lnTo>
                <a:lnTo>
                  <a:pt x="3201924" y="263652"/>
                </a:lnTo>
                <a:lnTo>
                  <a:pt x="3200399" y="265176"/>
                </a:lnTo>
                <a:lnTo>
                  <a:pt x="3198876" y="268224"/>
                </a:lnTo>
                <a:lnTo>
                  <a:pt x="3145535" y="350520"/>
                </a:lnTo>
                <a:close/>
              </a:path>
              <a:path w="3444240" h="356869">
                <a:moveTo>
                  <a:pt x="3236529" y="214884"/>
                </a:moveTo>
                <a:lnTo>
                  <a:pt x="3214115" y="214884"/>
                </a:lnTo>
                <a:lnTo>
                  <a:pt x="3226308" y="193548"/>
                </a:lnTo>
                <a:lnTo>
                  <a:pt x="3284220" y="105156"/>
                </a:lnTo>
                <a:lnTo>
                  <a:pt x="3310128" y="105156"/>
                </a:lnTo>
                <a:lnTo>
                  <a:pt x="3236529" y="214884"/>
                </a:lnTo>
                <a:close/>
              </a:path>
              <a:path w="3444240" h="356869">
                <a:moveTo>
                  <a:pt x="3305555" y="350520"/>
                </a:moveTo>
                <a:lnTo>
                  <a:pt x="3278124" y="350520"/>
                </a:lnTo>
                <a:lnTo>
                  <a:pt x="3212592" y="246888"/>
                </a:lnTo>
                <a:lnTo>
                  <a:pt x="3237342" y="246888"/>
                </a:lnTo>
                <a:lnTo>
                  <a:pt x="3305555" y="350520"/>
                </a:lnTo>
                <a:close/>
              </a:path>
              <a:path w="3444240" h="356869">
                <a:moveTo>
                  <a:pt x="1516380" y="350520"/>
                </a:moveTo>
                <a:lnTo>
                  <a:pt x="1495044" y="350520"/>
                </a:lnTo>
                <a:lnTo>
                  <a:pt x="1495044" y="105156"/>
                </a:lnTo>
                <a:lnTo>
                  <a:pt x="1516380" y="105156"/>
                </a:lnTo>
                <a:lnTo>
                  <a:pt x="1516380" y="350520"/>
                </a:lnTo>
                <a:close/>
              </a:path>
              <a:path w="3444240" h="356869">
                <a:moveTo>
                  <a:pt x="2564744" y="149352"/>
                </a:moveTo>
                <a:lnTo>
                  <a:pt x="2546604" y="149352"/>
                </a:lnTo>
                <a:lnTo>
                  <a:pt x="2562058" y="127349"/>
                </a:lnTo>
                <a:lnTo>
                  <a:pt x="2581084" y="111633"/>
                </a:lnTo>
                <a:lnTo>
                  <a:pt x="2603825" y="102203"/>
                </a:lnTo>
                <a:lnTo>
                  <a:pt x="2630424" y="99060"/>
                </a:lnTo>
                <a:lnTo>
                  <a:pt x="2648950" y="100750"/>
                </a:lnTo>
                <a:lnTo>
                  <a:pt x="2665476" y="105727"/>
                </a:lnTo>
                <a:lnTo>
                  <a:pt x="2679715" y="113847"/>
                </a:lnTo>
                <a:lnTo>
                  <a:pt x="2684987" y="118872"/>
                </a:lnTo>
                <a:lnTo>
                  <a:pt x="2627376" y="118872"/>
                </a:lnTo>
                <a:lnTo>
                  <a:pt x="2609945" y="120562"/>
                </a:lnTo>
                <a:lnTo>
                  <a:pt x="2594229" y="125539"/>
                </a:lnTo>
                <a:lnTo>
                  <a:pt x="2580227" y="133659"/>
                </a:lnTo>
                <a:lnTo>
                  <a:pt x="2567940" y="144780"/>
                </a:lnTo>
                <a:lnTo>
                  <a:pt x="2564744" y="149352"/>
                </a:lnTo>
                <a:close/>
              </a:path>
              <a:path w="3444240" h="356869">
                <a:moveTo>
                  <a:pt x="2545080" y="350520"/>
                </a:moveTo>
                <a:lnTo>
                  <a:pt x="2523744" y="350520"/>
                </a:lnTo>
                <a:lnTo>
                  <a:pt x="2523744" y="105156"/>
                </a:lnTo>
                <a:lnTo>
                  <a:pt x="2545080" y="105156"/>
                </a:lnTo>
                <a:lnTo>
                  <a:pt x="2545080" y="149352"/>
                </a:lnTo>
                <a:lnTo>
                  <a:pt x="2564744" y="149352"/>
                </a:lnTo>
                <a:lnTo>
                  <a:pt x="2557938" y="159091"/>
                </a:lnTo>
                <a:lnTo>
                  <a:pt x="2550795" y="174688"/>
                </a:lnTo>
                <a:lnTo>
                  <a:pt x="2546508" y="191714"/>
                </a:lnTo>
                <a:lnTo>
                  <a:pt x="2545080" y="210312"/>
                </a:lnTo>
                <a:lnTo>
                  <a:pt x="2545080" y="350520"/>
                </a:lnTo>
                <a:close/>
              </a:path>
              <a:path w="3444240" h="356869">
                <a:moveTo>
                  <a:pt x="2712720" y="350520"/>
                </a:moveTo>
                <a:lnTo>
                  <a:pt x="2689860" y="350520"/>
                </a:lnTo>
                <a:lnTo>
                  <a:pt x="2689860" y="207264"/>
                </a:lnTo>
                <a:lnTo>
                  <a:pt x="2685883" y="169021"/>
                </a:lnTo>
                <a:lnTo>
                  <a:pt x="2674048" y="141351"/>
                </a:lnTo>
                <a:lnTo>
                  <a:pt x="2654498" y="124539"/>
                </a:lnTo>
                <a:lnTo>
                  <a:pt x="2627376" y="118872"/>
                </a:lnTo>
                <a:lnTo>
                  <a:pt x="2684987" y="118872"/>
                </a:lnTo>
                <a:lnTo>
                  <a:pt x="2707195" y="157924"/>
                </a:lnTo>
                <a:lnTo>
                  <a:pt x="2712720" y="201168"/>
                </a:lnTo>
                <a:lnTo>
                  <a:pt x="2712720" y="350520"/>
                </a:lnTo>
                <a:close/>
              </a:path>
              <a:path w="3444240" h="356869">
                <a:moveTo>
                  <a:pt x="1625960" y="149352"/>
                </a:moveTo>
                <a:lnTo>
                  <a:pt x="1607820" y="149352"/>
                </a:lnTo>
                <a:lnTo>
                  <a:pt x="1623274" y="127349"/>
                </a:lnTo>
                <a:lnTo>
                  <a:pt x="1642300" y="111633"/>
                </a:lnTo>
                <a:lnTo>
                  <a:pt x="1665041" y="102203"/>
                </a:lnTo>
                <a:lnTo>
                  <a:pt x="1691640" y="99060"/>
                </a:lnTo>
                <a:lnTo>
                  <a:pt x="1710166" y="100750"/>
                </a:lnTo>
                <a:lnTo>
                  <a:pt x="1726692" y="105727"/>
                </a:lnTo>
                <a:lnTo>
                  <a:pt x="1740931" y="113847"/>
                </a:lnTo>
                <a:lnTo>
                  <a:pt x="1746203" y="118872"/>
                </a:lnTo>
                <a:lnTo>
                  <a:pt x="1688592" y="118872"/>
                </a:lnTo>
                <a:lnTo>
                  <a:pt x="1671161" y="120562"/>
                </a:lnTo>
                <a:lnTo>
                  <a:pt x="1655445" y="125539"/>
                </a:lnTo>
                <a:lnTo>
                  <a:pt x="1641443" y="133659"/>
                </a:lnTo>
                <a:lnTo>
                  <a:pt x="1629156" y="144780"/>
                </a:lnTo>
                <a:lnTo>
                  <a:pt x="1625960" y="149352"/>
                </a:lnTo>
                <a:close/>
              </a:path>
              <a:path w="3444240" h="356869">
                <a:moveTo>
                  <a:pt x="1606295" y="350520"/>
                </a:moveTo>
                <a:lnTo>
                  <a:pt x="1584960" y="350520"/>
                </a:lnTo>
                <a:lnTo>
                  <a:pt x="1584960" y="105156"/>
                </a:lnTo>
                <a:lnTo>
                  <a:pt x="1606295" y="105156"/>
                </a:lnTo>
                <a:lnTo>
                  <a:pt x="1606295" y="149352"/>
                </a:lnTo>
                <a:lnTo>
                  <a:pt x="1625960" y="149352"/>
                </a:lnTo>
                <a:lnTo>
                  <a:pt x="1619154" y="159091"/>
                </a:lnTo>
                <a:lnTo>
                  <a:pt x="1612011" y="174688"/>
                </a:lnTo>
                <a:lnTo>
                  <a:pt x="1607724" y="191714"/>
                </a:lnTo>
                <a:lnTo>
                  <a:pt x="1606295" y="210312"/>
                </a:lnTo>
                <a:lnTo>
                  <a:pt x="1606295" y="350520"/>
                </a:lnTo>
                <a:close/>
              </a:path>
              <a:path w="3444240" h="356869">
                <a:moveTo>
                  <a:pt x="1773935" y="350520"/>
                </a:moveTo>
                <a:lnTo>
                  <a:pt x="1751076" y="350520"/>
                </a:lnTo>
                <a:lnTo>
                  <a:pt x="1751076" y="207264"/>
                </a:lnTo>
                <a:lnTo>
                  <a:pt x="1747099" y="169021"/>
                </a:lnTo>
                <a:lnTo>
                  <a:pt x="1735264" y="141351"/>
                </a:lnTo>
                <a:lnTo>
                  <a:pt x="1715714" y="124539"/>
                </a:lnTo>
                <a:lnTo>
                  <a:pt x="1688592" y="118872"/>
                </a:lnTo>
                <a:lnTo>
                  <a:pt x="1746203" y="118872"/>
                </a:lnTo>
                <a:lnTo>
                  <a:pt x="1768411" y="157924"/>
                </a:lnTo>
                <a:lnTo>
                  <a:pt x="1773935" y="201168"/>
                </a:lnTo>
                <a:lnTo>
                  <a:pt x="1773935" y="350520"/>
                </a:lnTo>
                <a:close/>
              </a:path>
              <a:path w="3444240" h="356869">
                <a:moveTo>
                  <a:pt x="1295311" y="336804"/>
                </a:moveTo>
                <a:lnTo>
                  <a:pt x="1234440" y="336804"/>
                </a:lnTo>
                <a:lnTo>
                  <a:pt x="1260205" y="333922"/>
                </a:lnTo>
                <a:lnTo>
                  <a:pt x="1278254" y="325183"/>
                </a:lnTo>
                <a:lnTo>
                  <a:pt x="1288875" y="310443"/>
                </a:lnTo>
                <a:lnTo>
                  <a:pt x="1292352" y="289560"/>
                </a:lnTo>
                <a:lnTo>
                  <a:pt x="1291732" y="281844"/>
                </a:lnTo>
                <a:lnTo>
                  <a:pt x="1263015" y="250507"/>
                </a:lnTo>
                <a:lnTo>
                  <a:pt x="1222367" y="229743"/>
                </a:lnTo>
                <a:lnTo>
                  <a:pt x="1208722" y="221742"/>
                </a:lnTo>
                <a:lnTo>
                  <a:pt x="1178433" y="187642"/>
                </a:lnTo>
                <a:lnTo>
                  <a:pt x="1175004" y="166116"/>
                </a:lnTo>
                <a:lnTo>
                  <a:pt x="1176432" y="151852"/>
                </a:lnTo>
                <a:lnTo>
                  <a:pt x="1197864" y="117348"/>
                </a:lnTo>
                <a:lnTo>
                  <a:pt x="1237940" y="100203"/>
                </a:lnTo>
                <a:lnTo>
                  <a:pt x="1254252" y="99060"/>
                </a:lnTo>
                <a:lnTo>
                  <a:pt x="1269682" y="99917"/>
                </a:lnTo>
                <a:lnTo>
                  <a:pt x="1283970" y="102489"/>
                </a:lnTo>
                <a:lnTo>
                  <a:pt x="1297114" y="106775"/>
                </a:lnTo>
                <a:lnTo>
                  <a:pt x="1309116" y="112776"/>
                </a:lnTo>
                <a:lnTo>
                  <a:pt x="1309116" y="118872"/>
                </a:lnTo>
                <a:lnTo>
                  <a:pt x="1252727" y="118872"/>
                </a:lnTo>
                <a:lnTo>
                  <a:pt x="1240750" y="119729"/>
                </a:lnTo>
                <a:lnTo>
                  <a:pt x="1206222" y="138874"/>
                </a:lnTo>
                <a:lnTo>
                  <a:pt x="1197864" y="164592"/>
                </a:lnTo>
                <a:lnTo>
                  <a:pt x="1198435" y="173188"/>
                </a:lnTo>
                <a:lnTo>
                  <a:pt x="1221866" y="205168"/>
                </a:lnTo>
                <a:lnTo>
                  <a:pt x="1248156" y="217932"/>
                </a:lnTo>
                <a:lnTo>
                  <a:pt x="1266134" y="226790"/>
                </a:lnTo>
                <a:lnTo>
                  <a:pt x="1301495" y="249936"/>
                </a:lnTo>
                <a:lnTo>
                  <a:pt x="1316735" y="289560"/>
                </a:lnTo>
                <a:lnTo>
                  <a:pt x="1315307" y="303609"/>
                </a:lnTo>
                <a:lnTo>
                  <a:pt x="1311021" y="316230"/>
                </a:lnTo>
                <a:lnTo>
                  <a:pt x="1303877" y="327707"/>
                </a:lnTo>
                <a:lnTo>
                  <a:pt x="1295311" y="336804"/>
                </a:lnTo>
                <a:close/>
              </a:path>
              <a:path w="3444240" h="356869">
                <a:moveTo>
                  <a:pt x="1309116" y="137160"/>
                </a:moveTo>
                <a:lnTo>
                  <a:pt x="1295161" y="129159"/>
                </a:lnTo>
                <a:lnTo>
                  <a:pt x="1280921" y="123444"/>
                </a:lnTo>
                <a:lnTo>
                  <a:pt x="1266682" y="120015"/>
                </a:lnTo>
                <a:lnTo>
                  <a:pt x="1252727" y="118872"/>
                </a:lnTo>
                <a:lnTo>
                  <a:pt x="1309116" y="118872"/>
                </a:lnTo>
                <a:lnTo>
                  <a:pt x="1309116" y="137160"/>
                </a:lnTo>
                <a:close/>
              </a:path>
              <a:path w="3444240" h="356869">
                <a:moveTo>
                  <a:pt x="1232916" y="356616"/>
                </a:moveTo>
                <a:lnTo>
                  <a:pt x="1216342" y="355711"/>
                </a:lnTo>
                <a:lnTo>
                  <a:pt x="1200912" y="352806"/>
                </a:lnTo>
                <a:lnTo>
                  <a:pt x="1186624" y="347614"/>
                </a:lnTo>
                <a:lnTo>
                  <a:pt x="1173480" y="339852"/>
                </a:lnTo>
                <a:lnTo>
                  <a:pt x="1173480" y="313944"/>
                </a:lnTo>
                <a:lnTo>
                  <a:pt x="1180385" y="319135"/>
                </a:lnTo>
                <a:lnTo>
                  <a:pt x="1187577" y="323469"/>
                </a:lnTo>
                <a:lnTo>
                  <a:pt x="1228177" y="336494"/>
                </a:lnTo>
                <a:lnTo>
                  <a:pt x="1234440" y="336804"/>
                </a:lnTo>
                <a:lnTo>
                  <a:pt x="1295311" y="336804"/>
                </a:lnTo>
                <a:lnTo>
                  <a:pt x="1293876" y="338328"/>
                </a:lnTo>
                <a:lnTo>
                  <a:pt x="1281564" y="346329"/>
                </a:lnTo>
                <a:lnTo>
                  <a:pt x="1267396" y="352044"/>
                </a:lnTo>
                <a:lnTo>
                  <a:pt x="1251227" y="355473"/>
                </a:lnTo>
                <a:lnTo>
                  <a:pt x="1232916" y="356616"/>
                </a:lnTo>
                <a:close/>
              </a:path>
              <a:path w="3444240" h="356869">
                <a:moveTo>
                  <a:pt x="888492" y="350520"/>
                </a:moveTo>
                <a:lnTo>
                  <a:pt x="862584" y="350520"/>
                </a:lnTo>
                <a:lnTo>
                  <a:pt x="992124" y="6096"/>
                </a:lnTo>
                <a:lnTo>
                  <a:pt x="1014984" y="6096"/>
                </a:lnTo>
                <a:lnTo>
                  <a:pt x="1026447" y="36576"/>
                </a:lnTo>
                <a:lnTo>
                  <a:pt x="1002792" y="36576"/>
                </a:lnTo>
                <a:lnTo>
                  <a:pt x="1000529" y="44267"/>
                </a:lnTo>
                <a:lnTo>
                  <a:pt x="998410" y="51244"/>
                </a:lnTo>
                <a:lnTo>
                  <a:pt x="996576" y="57364"/>
                </a:lnTo>
                <a:lnTo>
                  <a:pt x="995172" y="62484"/>
                </a:lnTo>
                <a:lnTo>
                  <a:pt x="937260" y="222504"/>
                </a:lnTo>
                <a:lnTo>
                  <a:pt x="1096376" y="222504"/>
                </a:lnTo>
                <a:lnTo>
                  <a:pt x="1104400" y="243840"/>
                </a:lnTo>
                <a:lnTo>
                  <a:pt x="928116" y="243840"/>
                </a:lnTo>
                <a:lnTo>
                  <a:pt x="888492" y="350520"/>
                </a:lnTo>
                <a:close/>
              </a:path>
              <a:path w="3444240" h="356869">
                <a:moveTo>
                  <a:pt x="1096376" y="222504"/>
                </a:moveTo>
                <a:lnTo>
                  <a:pt x="1069848" y="222504"/>
                </a:lnTo>
                <a:lnTo>
                  <a:pt x="1011935" y="62484"/>
                </a:lnTo>
                <a:lnTo>
                  <a:pt x="1005840" y="44196"/>
                </a:lnTo>
                <a:lnTo>
                  <a:pt x="1004316" y="41148"/>
                </a:lnTo>
                <a:lnTo>
                  <a:pt x="1004316" y="36576"/>
                </a:lnTo>
                <a:lnTo>
                  <a:pt x="1026447" y="36576"/>
                </a:lnTo>
                <a:lnTo>
                  <a:pt x="1096376" y="222504"/>
                </a:lnTo>
                <a:close/>
              </a:path>
              <a:path w="3444240" h="356869">
                <a:moveTo>
                  <a:pt x="1144524" y="350520"/>
                </a:moveTo>
                <a:lnTo>
                  <a:pt x="1117092" y="350520"/>
                </a:lnTo>
                <a:lnTo>
                  <a:pt x="1077468" y="243840"/>
                </a:lnTo>
                <a:lnTo>
                  <a:pt x="1104400" y="243840"/>
                </a:lnTo>
                <a:lnTo>
                  <a:pt x="1144524" y="350520"/>
                </a:lnTo>
                <a:close/>
              </a:path>
              <a:path w="3444240" h="356869">
                <a:moveTo>
                  <a:pt x="3378707" y="105156"/>
                </a:moveTo>
                <a:lnTo>
                  <a:pt x="3355848" y="105156"/>
                </a:lnTo>
                <a:lnTo>
                  <a:pt x="3355848" y="41148"/>
                </a:lnTo>
                <a:lnTo>
                  <a:pt x="3360420" y="39624"/>
                </a:lnTo>
                <a:lnTo>
                  <a:pt x="3363468" y="38100"/>
                </a:lnTo>
                <a:lnTo>
                  <a:pt x="3368040" y="36576"/>
                </a:lnTo>
                <a:lnTo>
                  <a:pt x="3371087" y="36576"/>
                </a:lnTo>
                <a:lnTo>
                  <a:pt x="3375659" y="35052"/>
                </a:lnTo>
                <a:lnTo>
                  <a:pt x="3378707" y="33528"/>
                </a:lnTo>
                <a:lnTo>
                  <a:pt x="3378707" y="105156"/>
                </a:lnTo>
                <a:close/>
              </a:path>
              <a:path w="3444240" h="356869">
                <a:moveTo>
                  <a:pt x="3444240" y="124968"/>
                </a:moveTo>
                <a:lnTo>
                  <a:pt x="3311652" y="124968"/>
                </a:lnTo>
                <a:lnTo>
                  <a:pt x="3311652" y="105156"/>
                </a:lnTo>
                <a:lnTo>
                  <a:pt x="3444240" y="105156"/>
                </a:lnTo>
                <a:lnTo>
                  <a:pt x="3444240" y="124968"/>
                </a:lnTo>
                <a:close/>
              </a:path>
              <a:path w="3444240" h="356869">
                <a:moveTo>
                  <a:pt x="3410712" y="356616"/>
                </a:moveTo>
                <a:lnTo>
                  <a:pt x="3386708" y="352377"/>
                </a:lnTo>
                <a:lnTo>
                  <a:pt x="3369563" y="339852"/>
                </a:lnTo>
                <a:lnTo>
                  <a:pt x="3359277" y="319325"/>
                </a:lnTo>
                <a:lnTo>
                  <a:pt x="3355848" y="291084"/>
                </a:lnTo>
                <a:lnTo>
                  <a:pt x="3355848" y="124968"/>
                </a:lnTo>
                <a:lnTo>
                  <a:pt x="3378707" y="124968"/>
                </a:lnTo>
                <a:lnTo>
                  <a:pt x="3378707" y="288036"/>
                </a:lnTo>
                <a:lnTo>
                  <a:pt x="3379255" y="299751"/>
                </a:lnTo>
                <a:lnTo>
                  <a:pt x="3405187" y="334684"/>
                </a:lnTo>
                <a:lnTo>
                  <a:pt x="3413759" y="335280"/>
                </a:lnTo>
                <a:lnTo>
                  <a:pt x="3444240" y="335280"/>
                </a:lnTo>
                <a:lnTo>
                  <a:pt x="3444240" y="347472"/>
                </a:lnTo>
                <a:lnTo>
                  <a:pt x="3435357" y="351472"/>
                </a:lnTo>
                <a:lnTo>
                  <a:pt x="3426904" y="354330"/>
                </a:lnTo>
                <a:lnTo>
                  <a:pt x="3418736" y="356044"/>
                </a:lnTo>
                <a:lnTo>
                  <a:pt x="3410712" y="356616"/>
                </a:lnTo>
                <a:close/>
              </a:path>
              <a:path w="3444240" h="356869">
                <a:moveTo>
                  <a:pt x="3444240" y="335280"/>
                </a:moveTo>
                <a:lnTo>
                  <a:pt x="3413759" y="335280"/>
                </a:lnTo>
                <a:lnTo>
                  <a:pt x="3420879" y="334946"/>
                </a:lnTo>
                <a:lnTo>
                  <a:pt x="3428428" y="333756"/>
                </a:lnTo>
                <a:lnTo>
                  <a:pt x="3436262" y="331422"/>
                </a:lnTo>
                <a:lnTo>
                  <a:pt x="3444240" y="327660"/>
                </a:lnTo>
                <a:lnTo>
                  <a:pt x="3444240" y="335280"/>
                </a:lnTo>
                <a:close/>
              </a:path>
              <a:path w="3444240" h="356869">
                <a:moveTo>
                  <a:pt x="2808732" y="105156"/>
                </a:moveTo>
                <a:lnTo>
                  <a:pt x="2785872" y="105156"/>
                </a:lnTo>
                <a:lnTo>
                  <a:pt x="2785872" y="41148"/>
                </a:lnTo>
                <a:lnTo>
                  <a:pt x="2790444" y="39624"/>
                </a:lnTo>
                <a:lnTo>
                  <a:pt x="2793492" y="38100"/>
                </a:lnTo>
                <a:lnTo>
                  <a:pt x="2798064" y="36576"/>
                </a:lnTo>
                <a:lnTo>
                  <a:pt x="2801112" y="36576"/>
                </a:lnTo>
                <a:lnTo>
                  <a:pt x="2805684" y="35052"/>
                </a:lnTo>
                <a:lnTo>
                  <a:pt x="2808732" y="33528"/>
                </a:lnTo>
                <a:lnTo>
                  <a:pt x="2808732" y="105156"/>
                </a:lnTo>
                <a:close/>
              </a:path>
              <a:path w="3444240" h="356869">
                <a:moveTo>
                  <a:pt x="2874264" y="124968"/>
                </a:moveTo>
                <a:lnTo>
                  <a:pt x="2741676" y="124968"/>
                </a:lnTo>
                <a:lnTo>
                  <a:pt x="2741676" y="105156"/>
                </a:lnTo>
                <a:lnTo>
                  <a:pt x="2874264" y="105156"/>
                </a:lnTo>
                <a:lnTo>
                  <a:pt x="2874264" y="124968"/>
                </a:lnTo>
                <a:close/>
              </a:path>
              <a:path w="3444240" h="356869">
                <a:moveTo>
                  <a:pt x="2840735" y="356616"/>
                </a:moveTo>
                <a:lnTo>
                  <a:pt x="2816733" y="352377"/>
                </a:lnTo>
                <a:lnTo>
                  <a:pt x="2799588" y="339852"/>
                </a:lnTo>
                <a:lnTo>
                  <a:pt x="2789301" y="319325"/>
                </a:lnTo>
                <a:lnTo>
                  <a:pt x="2785872" y="291084"/>
                </a:lnTo>
                <a:lnTo>
                  <a:pt x="2785872" y="124968"/>
                </a:lnTo>
                <a:lnTo>
                  <a:pt x="2808732" y="124968"/>
                </a:lnTo>
                <a:lnTo>
                  <a:pt x="2808732" y="288036"/>
                </a:lnTo>
                <a:lnTo>
                  <a:pt x="2809279" y="299751"/>
                </a:lnTo>
                <a:lnTo>
                  <a:pt x="2835211" y="334684"/>
                </a:lnTo>
                <a:lnTo>
                  <a:pt x="2843784" y="335280"/>
                </a:lnTo>
                <a:lnTo>
                  <a:pt x="2874264" y="335280"/>
                </a:lnTo>
                <a:lnTo>
                  <a:pt x="2874264" y="347472"/>
                </a:lnTo>
                <a:lnTo>
                  <a:pt x="2865381" y="351472"/>
                </a:lnTo>
                <a:lnTo>
                  <a:pt x="2856928" y="354330"/>
                </a:lnTo>
                <a:lnTo>
                  <a:pt x="2848760" y="356044"/>
                </a:lnTo>
                <a:lnTo>
                  <a:pt x="2840735" y="356616"/>
                </a:lnTo>
                <a:close/>
              </a:path>
              <a:path w="3444240" h="356869">
                <a:moveTo>
                  <a:pt x="2874264" y="335280"/>
                </a:moveTo>
                <a:lnTo>
                  <a:pt x="2843784" y="335280"/>
                </a:lnTo>
                <a:lnTo>
                  <a:pt x="2850903" y="334946"/>
                </a:lnTo>
                <a:lnTo>
                  <a:pt x="2858452" y="333756"/>
                </a:lnTo>
                <a:lnTo>
                  <a:pt x="2866286" y="331422"/>
                </a:lnTo>
                <a:lnTo>
                  <a:pt x="2874264" y="327660"/>
                </a:lnTo>
                <a:lnTo>
                  <a:pt x="2874264" y="335280"/>
                </a:lnTo>
                <a:close/>
              </a:path>
              <a:path w="3444240" h="356869">
                <a:moveTo>
                  <a:pt x="22859" y="350520"/>
                </a:moveTo>
                <a:lnTo>
                  <a:pt x="0" y="350520"/>
                </a:lnTo>
                <a:lnTo>
                  <a:pt x="0" y="6096"/>
                </a:lnTo>
                <a:lnTo>
                  <a:pt x="82296" y="6096"/>
                </a:lnTo>
                <a:lnTo>
                  <a:pt x="107799" y="7762"/>
                </a:lnTo>
                <a:lnTo>
                  <a:pt x="129730" y="12573"/>
                </a:lnTo>
                <a:lnTo>
                  <a:pt x="148518" y="20240"/>
                </a:lnTo>
                <a:lnTo>
                  <a:pt x="162199" y="28956"/>
                </a:lnTo>
                <a:lnTo>
                  <a:pt x="22859" y="28956"/>
                </a:lnTo>
                <a:lnTo>
                  <a:pt x="22859" y="190500"/>
                </a:lnTo>
                <a:lnTo>
                  <a:pt x="150145" y="190500"/>
                </a:lnTo>
                <a:lnTo>
                  <a:pt x="144089" y="195357"/>
                </a:lnTo>
                <a:lnTo>
                  <a:pt x="123634" y="205359"/>
                </a:lnTo>
                <a:lnTo>
                  <a:pt x="100036" y="211359"/>
                </a:lnTo>
                <a:lnTo>
                  <a:pt x="73152" y="213360"/>
                </a:lnTo>
                <a:lnTo>
                  <a:pt x="22859" y="213360"/>
                </a:lnTo>
                <a:lnTo>
                  <a:pt x="22859" y="350520"/>
                </a:lnTo>
                <a:close/>
              </a:path>
              <a:path w="3444240" h="356869">
                <a:moveTo>
                  <a:pt x="150145" y="190500"/>
                </a:moveTo>
                <a:lnTo>
                  <a:pt x="73152" y="190500"/>
                </a:lnTo>
                <a:lnTo>
                  <a:pt x="94821" y="189309"/>
                </a:lnTo>
                <a:lnTo>
                  <a:pt x="113918" y="185547"/>
                </a:lnTo>
                <a:lnTo>
                  <a:pt x="154138" y="156614"/>
                </a:lnTo>
                <a:lnTo>
                  <a:pt x="167640" y="106680"/>
                </a:lnTo>
                <a:lnTo>
                  <a:pt x="162186" y="72675"/>
                </a:lnTo>
                <a:lnTo>
                  <a:pt x="145732" y="48387"/>
                </a:lnTo>
                <a:lnTo>
                  <a:pt x="118133" y="33813"/>
                </a:lnTo>
                <a:lnTo>
                  <a:pt x="79248" y="28956"/>
                </a:lnTo>
                <a:lnTo>
                  <a:pt x="162199" y="28956"/>
                </a:lnTo>
                <a:lnTo>
                  <a:pt x="185166" y="61341"/>
                </a:lnTo>
                <a:lnTo>
                  <a:pt x="192024" y="103632"/>
                </a:lnTo>
                <a:lnTo>
                  <a:pt x="190047" y="126492"/>
                </a:lnTo>
                <a:lnTo>
                  <a:pt x="184213" y="147066"/>
                </a:lnTo>
                <a:lnTo>
                  <a:pt x="174664" y="165354"/>
                </a:lnTo>
                <a:lnTo>
                  <a:pt x="161544" y="181356"/>
                </a:lnTo>
                <a:lnTo>
                  <a:pt x="150145" y="190500"/>
                </a:lnTo>
                <a:close/>
              </a:path>
              <a:path w="3444240" h="356869">
                <a:moveTo>
                  <a:pt x="1510284" y="42672"/>
                </a:moveTo>
                <a:lnTo>
                  <a:pt x="1501140" y="42672"/>
                </a:lnTo>
                <a:lnTo>
                  <a:pt x="1496568" y="41148"/>
                </a:lnTo>
                <a:lnTo>
                  <a:pt x="1491995" y="38100"/>
                </a:lnTo>
                <a:lnTo>
                  <a:pt x="1488948" y="33528"/>
                </a:lnTo>
                <a:lnTo>
                  <a:pt x="1487424" y="30480"/>
                </a:lnTo>
                <a:lnTo>
                  <a:pt x="1487424" y="18288"/>
                </a:lnTo>
                <a:lnTo>
                  <a:pt x="1488948" y="15240"/>
                </a:lnTo>
                <a:lnTo>
                  <a:pt x="1493520" y="12192"/>
                </a:lnTo>
                <a:lnTo>
                  <a:pt x="1496568" y="7620"/>
                </a:lnTo>
                <a:lnTo>
                  <a:pt x="1501140" y="6096"/>
                </a:lnTo>
                <a:lnTo>
                  <a:pt x="1510284" y="6096"/>
                </a:lnTo>
                <a:lnTo>
                  <a:pt x="1514856" y="7620"/>
                </a:lnTo>
                <a:lnTo>
                  <a:pt x="1522476" y="15240"/>
                </a:lnTo>
                <a:lnTo>
                  <a:pt x="1524000" y="18288"/>
                </a:lnTo>
                <a:lnTo>
                  <a:pt x="1524000" y="28956"/>
                </a:lnTo>
                <a:lnTo>
                  <a:pt x="1522476" y="33528"/>
                </a:lnTo>
                <a:lnTo>
                  <a:pt x="1514856" y="41148"/>
                </a:lnTo>
                <a:lnTo>
                  <a:pt x="1510284" y="42672"/>
                </a:lnTo>
                <a:close/>
              </a:path>
              <a:path w="3444240" h="356869">
                <a:moveTo>
                  <a:pt x="516636" y="350520"/>
                </a:moveTo>
                <a:lnTo>
                  <a:pt x="493775" y="350520"/>
                </a:lnTo>
                <a:lnTo>
                  <a:pt x="493775" y="6096"/>
                </a:lnTo>
                <a:lnTo>
                  <a:pt x="515112" y="6096"/>
                </a:lnTo>
                <a:lnTo>
                  <a:pt x="537888" y="54864"/>
                </a:lnTo>
                <a:lnTo>
                  <a:pt x="515112" y="54864"/>
                </a:lnTo>
                <a:lnTo>
                  <a:pt x="515993" y="66294"/>
                </a:lnTo>
                <a:lnTo>
                  <a:pt x="516445" y="77724"/>
                </a:lnTo>
                <a:lnTo>
                  <a:pt x="516578" y="86868"/>
                </a:lnTo>
                <a:lnTo>
                  <a:pt x="516636" y="350520"/>
                </a:lnTo>
                <a:close/>
              </a:path>
              <a:path w="3444240" h="356869">
                <a:moveTo>
                  <a:pt x="676104" y="312420"/>
                </a:moveTo>
                <a:lnTo>
                  <a:pt x="656844" y="312420"/>
                </a:lnTo>
                <a:lnTo>
                  <a:pt x="659891" y="304800"/>
                </a:lnTo>
                <a:lnTo>
                  <a:pt x="661416" y="297180"/>
                </a:lnTo>
                <a:lnTo>
                  <a:pt x="667512" y="281940"/>
                </a:lnTo>
                <a:lnTo>
                  <a:pt x="794004" y="6096"/>
                </a:lnTo>
                <a:lnTo>
                  <a:pt x="815340" y="6096"/>
                </a:lnTo>
                <a:lnTo>
                  <a:pt x="815340" y="56388"/>
                </a:lnTo>
                <a:lnTo>
                  <a:pt x="794004" y="56388"/>
                </a:lnTo>
                <a:lnTo>
                  <a:pt x="790598" y="65198"/>
                </a:lnTo>
                <a:lnTo>
                  <a:pt x="787336" y="73152"/>
                </a:lnTo>
                <a:lnTo>
                  <a:pt x="784359" y="79962"/>
                </a:lnTo>
                <a:lnTo>
                  <a:pt x="781812" y="85344"/>
                </a:lnTo>
                <a:lnTo>
                  <a:pt x="676104" y="312420"/>
                </a:lnTo>
                <a:close/>
              </a:path>
              <a:path w="3444240" h="356869">
                <a:moveTo>
                  <a:pt x="658368" y="350520"/>
                </a:moveTo>
                <a:lnTo>
                  <a:pt x="650748" y="350520"/>
                </a:lnTo>
                <a:lnTo>
                  <a:pt x="528828" y="86868"/>
                </a:lnTo>
                <a:lnTo>
                  <a:pt x="525422" y="80581"/>
                </a:lnTo>
                <a:lnTo>
                  <a:pt x="522160" y="73152"/>
                </a:lnTo>
                <a:lnTo>
                  <a:pt x="519183" y="64579"/>
                </a:lnTo>
                <a:lnTo>
                  <a:pt x="516636" y="54864"/>
                </a:lnTo>
                <a:lnTo>
                  <a:pt x="537888" y="54864"/>
                </a:lnTo>
                <a:lnTo>
                  <a:pt x="644652" y="283464"/>
                </a:lnTo>
                <a:lnTo>
                  <a:pt x="644652" y="284988"/>
                </a:lnTo>
                <a:lnTo>
                  <a:pt x="646176" y="288036"/>
                </a:lnTo>
                <a:lnTo>
                  <a:pt x="646176" y="291084"/>
                </a:lnTo>
                <a:lnTo>
                  <a:pt x="647700" y="292608"/>
                </a:lnTo>
                <a:lnTo>
                  <a:pt x="650748" y="298704"/>
                </a:lnTo>
                <a:lnTo>
                  <a:pt x="655320" y="312420"/>
                </a:lnTo>
                <a:lnTo>
                  <a:pt x="676104" y="312420"/>
                </a:lnTo>
                <a:lnTo>
                  <a:pt x="658368" y="350520"/>
                </a:lnTo>
                <a:close/>
              </a:path>
              <a:path w="3444240" h="356869">
                <a:moveTo>
                  <a:pt x="815340" y="350520"/>
                </a:moveTo>
                <a:lnTo>
                  <a:pt x="792480" y="350520"/>
                </a:lnTo>
                <a:lnTo>
                  <a:pt x="792527" y="100107"/>
                </a:lnTo>
                <a:lnTo>
                  <a:pt x="792861" y="89535"/>
                </a:lnTo>
                <a:lnTo>
                  <a:pt x="793765" y="74961"/>
                </a:lnTo>
                <a:lnTo>
                  <a:pt x="795527" y="56388"/>
                </a:lnTo>
                <a:lnTo>
                  <a:pt x="815340" y="56388"/>
                </a:lnTo>
                <a:lnTo>
                  <a:pt x="815340" y="350520"/>
                </a:lnTo>
                <a:close/>
              </a:path>
              <a:path w="3444240" h="356869">
                <a:moveTo>
                  <a:pt x="426720" y="350520"/>
                </a:moveTo>
                <a:lnTo>
                  <a:pt x="257556" y="350520"/>
                </a:lnTo>
                <a:lnTo>
                  <a:pt x="257556" y="6096"/>
                </a:lnTo>
                <a:lnTo>
                  <a:pt x="419100" y="6096"/>
                </a:lnTo>
                <a:lnTo>
                  <a:pt x="419100" y="28956"/>
                </a:lnTo>
                <a:lnTo>
                  <a:pt x="280416" y="28956"/>
                </a:lnTo>
                <a:lnTo>
                  <a:pt x="280416" y="166116"/>
                </a:lnTo>
                <a:lnTo>
                  <a:pt x="408431" y="166116"/>
                </a:lnTo>
                <a:lnTo>
                  <a:pt x="408431" y="188976"/>
                </a:lnTo>
                <a:lnTo>
                  <a:pt x="280416" y="188976"/>
                </a:lnTo>
                <a:lnTo>
                  <a:pt x="280416" y="329184"/>
                </a:lnTo>
                <a:lnTo>
                  <a:pt x="426720" y="329184"/>
                </a:lnTo>
                <a:lnTo>
                  <a:pt x="426720" y="350520"/>
                </a:lnTo>
                <a:close/>
              </a:path>
              <a:path w="3444240" h="356869">
                <a:moveTo>
                  <a:pt x="2109216" y="356616"/>
                </a:moveTo>
                <a:lnTo>
                  <a:pt x="2045017" y="344995"/>
                </a:lnTo>
                <a:lnTo>
                  <a:pt x="1993392" y="309372"/>
                </a:lnTo>
                <a:lnTo>
                  <a:pt x="1960435" y="254508"/>
                </a:lnTo>
                <a:lnTo>
                  <a:pt x="1949195" y="185928"/>
                </a:lnTo>
                <a:lnTo>
                  <a:pt x="1952315" y="145899"/>
                </a:lnTo>
                <a:lnTo>
                  <a:pt x="1976842" y="78986"/>
                </a:lnTo>
                <a:lnTo>
                  <a:pt x="2023657" y="29575"/>
                </a:lnTo>
                <a:lnTo>
                  <a:pt x="2084760" y="3381"/>
                </a:lnTo>
                <a:lnTo>
                  <a:pt x="2119884" y="0"/>
                </a:lnTo>
                <a:lnTo>
                  <a:pt x="2139934" y="857"/>
                </a:lnTo>
                <a:lnTo>
                  <a:pt x="2159126" y="3429"/>
                </a:lnTo>
                <a:lnTo>
                  <a:pt x="2177748" y="7715"/>
                </a:lnTo>
                <a:lnTo>
                  <a:pt x="2196084" y="13716"/>
                </a:lnTo>
                <a:lnTo>
                  <a:pt x="2196084" y="22860"/>
                </a:lnTo>
                <a:lnTo>
                  <a:pt x="2119884" y="22860"/>
                </a:lnTo>
                <a:lnTo>
                  <a:pt x="2089308" y="25479"/>
                </a:lnTo>
                <a:lnTo>
                  <a:pt x="2036730" y="47291"/>
                </a:lnTo>
                <a:lnTo>
                  <a:pt x="1996725" y="90511"/>
                </a:lnTo>
                <a:lnTo>
                  <a:pt x="1976151" y="148280"/>
                </a:lnTo>
                <a:lnTo>
                  <a:pt x="1973580" y="182880"/>
                </a:lnTo>
                <a:lnTo>
                  <a:pt x="1976127" y="216336"/>
                </a:lnTo>
                <a:lnTo>
                  <a:pt x="1996082" y="271819"/>
                </a:lnTo>
                <a:lnTo>
                  <a:pt x="2033801" y="312134"/>
                </a:lnTo>
                <a:lnTo>
                  <a:pt x="2082426" y="332708"/>
                </a:lnTo>
                <a:lnTo>
                  <a:pt x="2110740" y="335280"/>
                </a:lnTo>
                <a:lnTo>
                  <a:pt x="2196084" y="335280"/>
                </a:lnTo>
                <a:lnTo>
                  <a:pt x="2196084" y="339852"/>
                </a:lnTo>
                <a:lnTo>
                  <a:pt x="2175224" y="347614"/>
                </a:lnTo>
                <a:lnTo>
                  <a:pt x="2153793" y="352806"/>
                </a:lnTo>
                <a:lnTo>
                  <a:pt x="2131790" y="355711"/>
                </a:lnTo>
                <a:lnTo>
                  <a:pt x="2109216" y="356616"/>
                </a:lnTo>
                <a:close/>
              </a:path>
              <a:path w="3444240" h="356869">
                <a:moveTo>
                  <a:pt x="2196084" y="38100"/>
                </a:moveTo>
                <a:lnTo>
                  <a:pt x="2177748" y="31218"/>
                </a:lnTo>
                <a:lnTo>
                  <a:pt x="2159127" y="26479"/>
                </a:lnTo>
                <a:lnTo>
                  <a:pt x="2139934" y="23741"/>
                </a:lnTo>
                <a:lnTo>
                  <a:pt x="2119884" y="22860"/>
                </a:lnTo>
                <a:lnTo>
                  <a:pt x="2196084" y="22860"/>
                </a:lnTo>
                <a:lnTo>
                  <a:pt x="2196084" y="38100"/>
                </a:lnTo>
                <a:close/>
              </a:path>
              <a:path w="3444240" h="356869">
                <a:moveTo>
                  <a:pt x="2196084" y="335280"/>
                </a:moveTo>
                <a:lnTo>
                  <a:pt x="2110740" y="335280"/>
                </a:lnTo>
                <a:lnTo>
                  <a:pt x="2134147" y="334137"/>
                </a:lnTo>
                <a:lnTo>
                  <a:pt x="2156269" y="330708"/>
                </a:lnTo>
                <a:lnTo>
                  <a:pt x="2176962" y="324993"/>
                </a:lnTo>
                <a:lnTo>
                  <a:pt x="2196084" y="316992"/>
                </a:lnTo>
                <a:lnTo>
                  <a:pt x="2196084" y="335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2196083"/>
            <a:ext cx="452755" cy="264160"/>
          </a:xfrm>
          <a:custGeom>
            <a:avLst/>
            <a:gdLst/>
            <a:ahLst/>
            <a:cxnLst/>
            <a:rect l="l" t="t" r="r" b="b"/>
            <a:pathLst>
              <a:path w="452755" h="264160">
                <a:moveTo>
                  <a:pt x="377952" y="263652"/>
                </a:moveTo>
                <a:lnTo>
                  <a:pt x="332089" y="248864"/>
                </a:lnTo>
                <a:lnTo>
                  <a:pt x="302895" y="207073"/>
                </a:lnTo>
                <a:lnTo>
                  <a:pt x="297180" y="166116"/>
                </a:lnTo>
                <a:lnTo>
                  <a:pt x="298846" y="146399"/>
                </a:lnTo>
                <a:lnTo>
                  <a:pt x="321564" y="97536"/>
                </a:lnTo>
                <a:lnTo>
                  <a:pt x="363569" y="71818"/>
                </a:lnTo>
                <a:lnTo>
                  <a:pt x="381000" y="70104"/>
                </a:lnTo>
                <a:lnTo>
                  <a:pt x="397263" y="71556"/>
                </a:lnTo>
                <a:lnTo>
                  <a:pt x="411670" y="76009"/>
                </a:lnTo>
                <a:lnTo>
                  <a:pt x="424076" y="83605"/>
                </a:lnTo>
                <a:lnTo>
                  <a:pt x="425716" y="85344"/>
                </a:lnTo>
                <a:lnTo>
                  <a:pt x="379476" y="85344"/>
                </a:lnTo>
                <a:lnTo>
                  <a:pt x="367450" y="86248"/>
                </a:lnTo>
                <a:lnTo>
                  <a:pt x="329398" y="112109"/>
                </a:lnTo>
                <a:lnTo>
                  <a:pt x="315468" y="152400"/>
                </a:lnTo>
                <a:lnTo>
                  <a:pt x="452185" y="152400"/>
                </a:lnTo>
                <a:lnTo>
                  <a:pt x="452628" y="160020"/>
                </a:lnTo>
                <a:lnTo>
                  <a:pt x="452628" y="167640"/>
                </a:lnTo>
                <a:lnTo>
                  <a:pt x="315468" y="167640"/>
                </a:lnTo>
                <a:lnTo>
                  <a:pt x="316587" y="185928"/>
                </a:lnTo>
                <a:lnTo>
                  <a:pt x="332232" y="227076"/>
                </a:lnTo>
                <a:lnTo>
                  <a:pt x="366736" y="247007"/>
                </a:lnTo>
                <a:lnTo>
                  <a:pt x="381000" y="248412"/>
                </a:lnTo>
                <a:lnTo>
                  <a:pt x="434164" y="248412"/>
                </a:lnTo>
                <a:lnTo>
                  <a:pt x="426815" y="252722"/>
                </a:lnTo>
                <a:lnTo>
                  <a:pt x="411099" y="258889"/>
                </a:lnTo>
                <a:lnTo>
                  <a:pt x="394811" y="262485"/>
                </a:lnTo>
                <a:lnTo>
                  <a:pt x="377952" y="263652"/>
                </a:lnTo>
                <a:close/>
              </a:path>
              <a:path w="452755" h="264160">
                <a:moveTo>
                  <a:pt x="452185" y="152400"/>
                </a:moveTo>
                <a:lnTo>
                  <a:pt x="434340" y="152400"/>
                </a:lnTo>
                <a:lnTo>
                  <a:pt x="433458" y="137255"/>
                </a:lnTo>
                <a:lnTo>
                  <a:pt x="430720" y="123825"/>
                </a:lnTo>
                <a:lnTo>
                  <a:pt x="402145" y="89725"/>
                </a:lnTo>
                <a:lnTo>
                  <a:pt x="379476" y="85344"/>
                </a:lnTo>
                <a:lnTo>
                  <a:pt x="425716" y="85344"/>
                </a:lnTo>
                <a:lnTo>
                  <a:pt x="434340" y="94488"/>
                </a:lnTo>
                <a:lnTo>
                  <a:pt x="442341" y="107299"/>
                </a:lnTo>
                <a:lnTo>
                  <a:pt x="448056" y="122682"/>
                </a:lnTo>
                <a:lnTo>
                  <a:pt x="451485" y="140350"/>
                </a:lnTo>
                <a:lnTo>
                  <a:pt x="452185" y="152400"/>
                </a:lnTo>
                <a:close/>
              </a:path>
              <a:path w="452755" h="264160">
                <a:moveTo>
                  <a:pt x="434164" y="248412"/>
                </a:moveTo>
                <a:lnTo>
                  <a:pt x="381000" y="248412"/>
                </a:lnTo>
                <a:lnTo>
                  <a:pt x="396740" y="246983"/>
                </a:lnTo>
                <a:lnTo>
                  <a:pt x="412051" y="242697"/>
                </a:lnTo>
                <a:lnTo>
                  <a:pt x="427077" y="235553"/>
                </a:lnTo>
                <a:lnTo>
                  <a:pt x="441960" y="225552"/>
                </a:lnTo>
                <a:lnTo>
                  <a:pt x="441960" y="243840"/>
                </a:lnTo>
                <a:lnTo>
                  <a:pt x="434164" y="248412"/>
                </a:lnTo>
                <a:close/>
              </a:path>
              <a:path w="452755" h="264160">
                <a:moveTo>
                  <a:pt x="224429" y="115824"/>
                </a:moveTo>
                <a:lnTo>
                  <a:pt x="213360" y="115824"/>
                </a:lnTo>
                <a:lnTo>
                  <a:pt x="217336" y="105227"/>
                </a:lnTo>
                <a:lnTo>
                  <a:pt x="249364" y="73342"/>
                </a:lnTo>
                <a:lnTo>
                  <a:pt x="265176" y="70104"/>
                </a:lnTo>
                <a:lnTo>
                  <a:pt x="272796" y="70104"/>
                </a:lnTo>
                <a:lnTo>
                  <a:pt x="284988" y="73152"/>
                </a:lnTo>
                <a:lnTo>
                  <a:pt x="284988" y="85344"/>
                </a:lnTo>
                <a:lnTo>
                  <a:pt x="265176" y="85344"/>
                </a:lnTo>
                <a:lnTo>
                  <a:pt x="254317" y="86772"/>
                </a:lnTo>
                <a:lnTo>
                  <a:pt x="244602" y="91059"/>
                </a:lnTo>
                <a:lnTo>
                  <a:pt x="236029" y="98202"/>
                </a:lnTo>
                <a:lnTo>
                  <a:pt x="228600" y="108204"/>
                </a:lnTo>
                <a:lnTo>
                  <a:pt x="224429" y="115824"/>
                </a:lnTo>
                <a:close/>
              </a:path>
              <a:path w="452755" h="264160">
                <a:moveTo>
                  <a:pt x="213360" y="259080"/>
                </a:moveTo>
                <a:lnTo>
                  <a:pt x="196596" y="259080"/>
                </a:lnTo>
                <a:lnTo>
                  <a:pt x="196596" y="74676"/>
                </a:lnTo>
                <a:lnTo>
                  <a:pt x="213360" y="74676"/>
                </a:lnTo>
                <a:lnTo>
                  <a:pt x="213360" y="115824"/>
                </a:lnTo>
                <a:lnTo>
                  <a:pt x="224429" y="115824"/>
                </a:lnTo>
                <a:lnTo>
                  <a:pt x="221718" y="120777"/>
                </a:lnTo>
                <a:lnTo>
                  <a:pt x="216979" y="135636"/>
                </a:lnTo>
                <a:lnTo>
                  <a:pt x="214241" y="152781"/>
                </a:lnTo>
                <a:lnTo>
                  <a:pt x="213360" y="172212"/>
                </a:lnTo>
                <a:lnTo>
                  <a:pt x="213360" y="259080"/>
                </a:lnTo>
                <a:close/>
              </a:path>
              <a:path w="452755" h="264160">
                <a:moveTo>
                  <a:pt x="284988" y="91440"/>
                </a:moveTo>
                <a:lnTo>
                  <a:pt x="278892" y="86868"/>
                </a:lnTo>
                <a:lnTo>
                  <a:pt x="272796" y="85344"/>
                </a:lnTo>
                <a:lnTo>
                  <a:pt x="284988" y="85344"/>
                </a:lnTo>
                <a:lnTo>
                  <a:pt x="284988" y="91440"/>
                </a:lnTo>
                <a:close/>
              </a:path>
              <a:path w="452755" h="264160">
                <a:moveTo>
                  <a:pt x="16764" y="259080"/>
                </a:moveTo>
                <a:lnTo>
                  <a:pt x="0" y="259080"/>
                </a:lnTo>
                <a:lnTo>
                  <a:pt x="0" y="0"/>
                </a:lnTo>
                <a:lnTo>
                  <a:pt x="62484" y="0"/>
                </a:lnTo>
                <a:lnTo>
                  <a:pt x="81010" y="1143"/>
                </a:lnTo>
                <a:lnTo>
                  <a:pt x="97536" y="4572"/>
                </a:lnTo>
                <a:lnTo>
                  <a:pt x="111775" y="10287"/>
                </a:lnTo>
                <a:lnTo>
                  <a:pt x="121221" y="16764"/>
                </a:lnTo>
                <a:lnTo>
                  <a:pt x="16764" y="16764"/>
                </a:lnTo>
                <a:lnTo>
                  <a:pt x="16764" y="138684"/>
                </a:lnTo>
                <a:lnTo>
                  <a:pt x="112587" y="138684"/>
                </a:lnTo>
                <a:lnTo>
                  <a:pt x="107584" y="142589"/>
                </a:lnTo>
                <a:lnTo>
                  <a:pt x="92202" y="149733"/>
                </a:lnTo>
                <a:lnTo>
                  <a:pt x="74533" y="154019"/>
                </a:lnTo>
                <a:lnTo>
                  <a:pt x="54864" y="155448"/>
                </a:lnTo>
                <a:lnTo>
                  <a:pt x="16764" y="155448"/>
                </a:lnTo>
                <a:lnTo>
                  <a:pt x="16764" y="259080"/>
                </a:lnTo>
                <a:close/>
              </a:path>
              <a:path w="452755" h="264160">
                <a:moveTo>
                  <a:pt x="112587" y="138684"/>
                </a:moveTo>
                <a:lnTo>
                  <a:pt x="54864" y="138684"/>
                </a:lnTo>
                <a:lnTo>
                  <a:pt x="71127" y="137564"/>
                </a:lnTo>
                <a:lnTo>
                  <a:pt x="85534" y="134302"/>
                </a:lnTo>
                <a:lnTo>
                  <a:pt x="121920" y="101727"/>
                </a:lnTo>
                <a:lnTo>
                  <a:pt x="126492" y="74676"/>
                </a:lnTo>
                <a:lnTo>
                  <a:pt x="122229" y="49553"/>
                </a:lnTo>
                <a:lnTo>
                  <a:pt x="109537" y="31432"/>
                </a:lnTo>
                <a:lnTo>
                  <a:pt x="88558" y="20454"/>
                </a:lnTo>
                <a:lnTo>
                  <a:pt x="59436" y="16764"/>
                </a:lnTo>
                <a:lnTo>
                  <a:pt x="121221" y="16764"/>
                </a:lnTo>
                <a:lnTo>
                  <a:pt x="143375" y="56007"/>
                </a:lnTo>
                <a:lnTo>
                  <a:pt x="144780" y="73152"/>
                </a:lnTo>
                <a:lnTo>
                  <a:pt x="143327" y="90582"/>
                </a:lnTo>
                <a:lnTo>
                  <a:pt x="138874" y="106299"/>
                </a:lnTo>
                <a:lnTo>
                  <a:pt x="131278" y="120300"/>
                </a:lnTo>
                <a:lnTo>
                  <a:pt x="120396" y="132588"/>
                </a:lnTo>
                <a:lnTo>
                  <a:pt x="112587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2875" y="2346960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50036" y="2180844"/>
            <a:ext cx="3112135" cy="360045"/>
          </a:xfrm>
          <a:custGeom>
            <a:avLst/>
            <a:gdLst/>
            <a:ahLst/>
            <a:cxnLst/>
            <a:rect l="l" t="t" r="r" b="b"/>
            <a:pathLst>
              <a:path w="3112135" h="360044">
                <a:moveTo>
                  <a:pt x="2990088" y="124967"/>
                </a:moveTo>
                <a:lnTo>
                  <a:pt x="2990088" y="105155"/>
                </a:lnTo>
                <a:lnTo>
                  <a:pt x="2996112" y="100845"/>
                </a:lnTo>
                <a:lnTo>
                  <a:pt x="3035808" y="86486"/>
                </a:lnTo>
                <a:lnTo>
                  <a:pt x="3052572" y="85343"/>
                </a:lnTo>
                <a:lnTo>
                  <a:pt x="3065692" y="86463"/>
                </a:lnTo>
                <a:lnTo>
                  <a:pt x="3077527" y="89725"/>
                </a:lnTo>
                <a:lnTo>
                  <a:pt x="3087933" y="94988"/>
                </a:lnTo>
                <a:lnTo>
                  <a:pt x="3094877" y="100583"/>
                </a:lnTo>
                <a:lnTo>
                  <a:pt x="3049523" y="100583"/>
                </a:lnTo>
                <a:lnTo>
                  <a:pt x="3034665" y="102036"/>
                </a:lnTo>
                <a:lnTo>
                  <a:pt x="3019806" y="106489"/>
                </a:lnTo>
                <a:lnTo>
                  <a:pt x="3004947" y="114085"/>
                </a:lnTo>
                <a:lnTo>
                  <a:pt x="2990088" y="124967"/>
                </a:lnTo>
                <a:close/>
              </a:path>
              <a:path w="3112135" h="360044">
                <a:moveTo>
                  <a:pt x="3031236" y="278891"/>
                </a:moveTo>
                <a:lnTo>
                  <a:pt x="2988564" y="263651"/>
                </a:lnTo>
                <a:lnTo>
                  <a:pt x="2973323" y="227075"/>
                </a:lnTo>
                <a:lnTo>
                  <a:pt x="2977348" y="205358"/>
                </a:lnTo>
                <a:lnTo>
                  <a:pt x="2989516" y="188213"/>
                </a:lnTo>
                <a:lnTo>
                  <a:pt x="3009971" y="175641"/>
                </a:lnTo>
                <a:lnTo>
                  <a:pt x="3038855" y="167639"/>
                </a:lnTo>
                <a:lnTo>
                  <a:pt x="3095243" y="160019"/>
                </a:lnTo>
                <a:lnTo>
                  <a:pt x="3092386" y="134016"/>
                </a:lnTo>
                <a:lnTo>
                  <a:pt x="3083814" y="115442"/>
                </a:lnTo>
                <a:lnTo>
                  <a:pt x="3069526" y="104298"/>
                </a:lnTo>
                <a:lnTo>
                  <a:pt x="3049523" y="100583"/>
                </a:lnTo>
                <a:lnTo>
                  <a:pt x="3094877" y="100583"/>
                </a:lnTo>
                <a:lnTo>
                  <a:pt x="3110912" y="137898"/>
                </a:lnTo>
                <a:lnTo>
                  <a:pt x="3112007" y="153923"/>
                </a:lnTo>
                <a:lnTo>
                  <a:pt x="3112007" y="175259"/>
                </a:lnTo>
                <a:lnTo>
                  <a:pt x="3095243" y="175259"/>
                </a:lnTo>
                <a:lnTo>
                  <a:pt x="3043428" y="182879"/>
                </a:lnTo>
                <a:lnTo>
                  <a:pt x="3003804" y="195071"/>
                </a:lnTo>
                <a:lnTo>
                  <a:pt x="2991612" y="225551"/>
                </a:lnTo>
                <a:lnTo>
                  <a:pt x="2992207" y="233910"/>
                </a:lnTo>
                <a:lnTo>
                  <a:pt x="3023925" y="263056"/>
                </a:lnTo>
                <a:lnTo>
                  <a:pt x="3032760" y="263651"/>
                </a:lnTo>
                <a:lnTo>
                  <a:pt x="3074933" y="263651"/>
                </a:lnTo>
                <a:lnTo>
                  <a:pt x="3069336" y="268223"/>
                </a:lnTo>
                <a:lnTo>
                  <a:pt x="3060168" y="273105"/>
                </a:lnTo>
                <a:lnTo>
                  <a:pt x="3050857" y="276415"/>
                </a:lnTo>
                <a:lnTo>
                  <a:pt x="3041261" y="278296"/>
                </a:lnTo>
                <a:lnTo>
                  <a:pt x="3031236" y="278891"/>
                </a:lnTo>
                <a:close/>
              </a:path>
              <a:path w="3112135" h="360044">
                <a:moveTo>
                  <a:pt x="3074933" y="263651"/>
                </a:moveTo>
                <a:lnTo>
                  <a:pt x="3032760" y="263651"/>
                </a:lnTo>
                <a:lnTo>
                  <a:pt x="3045880" y="262485"/>
                </a:lnTo>
                <a:lnTo>
                  <a:pt x="3057715" y="258889"/>
                </a:lnTo>
                <a:lnTo>
                  <a:pt x="3090671" y="220979"/>
                </a:lnTo>
                <a:lnTo>
                  <a:pt x="3095243" y="193547"/>
                </a:lnTo>
                <a:lnTo>
                  <a:pt x="3095243" y="175259"/>
                </a:lnTo>
                <a:lnTo>
                  <a:pt x="3112007" y="175259"/>
                </a:lnTo>
                <a:lnTo>
                  <a:pt x="3112007" y="237743"/>
                </a:lnTo>
                <a:lnTo>
                  <a:pt x="3093720" y="237743"/>
                </a:lnTo>
                <a:lnTo>
                  <a:pt x="3089481" y="246578"/>
                </a:lnTo>
                <a:lnTo>
                  <a:pt x="3083814" y="254698"/>
                </a:lnTo>
                <a:lnTo>
                  <a:pt x="3077003" y="261961"/>
                </a:lnTo>
                <a:lnTo>
                  <a:pt x="3074933" y="263651"/>
                </a:lnTo>
                <a:close/>
              </a:path>
              <a:path w="3112135" h="360044">
                <a:moveTo>
                  <a:pt x="3112007" y="274319"/>
                </a:moveTo>
                <a:lnTo>
                  <a:pt x="3095243" y="274319"/>
                </a:lnTo>
                <a:lnTo>
                  <a:pt x="3095243" y="237743"/>
                </a:lnTo>
                <a:lnTo>
                  <a:pt x="3112007" y="237743"/>
                </a:lnTo>
                <a:lnTo>
                  <a:pt x="3112007" y="274319"/>
                </a:lnTo>
                <a:close/>
              </a:path>
              <a:path w="3112135" h="360044">
                <a:moveTo>
                  <a:pt x="2697479" y="124967"/>
                </a:moveTo>
                <a:lnTo>
                  <a:pt x="2697479" y="105155"/>
                </a:lnTo>
                <a:lnTo>
                  <a:pt x="2703504" y="100845"/>
                </a:lnTo>
                <a:lnTo>
                  <a:pt x="2743200" y="86486"/>
                </a:lnTo>
                <a:lnTo>
                  <a:pt x="2759964" y="85343"/>
                </a:lnTo>
                <a:lnTo>
                  <a:pt x="2773084" y="86463"/>
                </a:lnTo>
                <a:lnTo>
                  <a:pt x="2784919" y="89725"/>
                </a:lnTo>
                <a:lnTo>
                  <a:pt x="2795325" y="94988"/>
                </a:lnTo>
                <a:lnTo>
                  <a:pt x="2802269" y="100583"/>
                </a:lnTo>
                <a:lnTo>
                  <a:pt x="2756916" y="100583"/>
                </a:lnTo>
                <a:lnTo>
                  <a:pt x="2742057" y="102036"/>
                </a:lnTo>
                <a:lnTo>
                  <a:pt x="2727198" y="106489"/>
                </a:lnTo>
                <a:lnTo>
                  <a:pt x="2712339" y="114085"/>
                </a:lnTo>
                <a:lnTo>
                  <a:pt x="2697479" y="124967"/>
                </a:lnTo>
                <a:close/>
              </a:path>
              <a:path w="3112135" h="360044">
                <a:moveTo>
                  <a:pt x="2738628" y="278891"/>
                </a:moveTo>
                <a:lnTo>
                  <a:pt x="2695955" y="263651"/>
                </a:lnTo>
                <a:lnTo>
                  <a:pt x="2680716" y="227075"/>
                </a:lnTo>
                <a:lnTo>
                  <a:pt x="2684740" y="205358"/>
                </a:lnTo>
                <a:lnTo>
                  <a:pt x="2696908" y="188213"/>
                </a:lnTo>
                <a:lnTo>
                  <a:pt x="2717363" y="175641"/>
                </a:lnTo>
                <a:lnTo>
                  <a:pt x="2746248" y="167639"/>
                </a:lnTo>
                <a:lnTo>
                  <a:pt x="2802636" y="160019"/>
                </a:lnTo>
                <a:lnTo>
                  <a:pt x="2799778" y="134016"/>
                </a:lnTo>
                <a:lnTo>
                  <a:pt x="2791205" y="115442"/>
                </a:lnTo>
                <a:lnTo>
                  <a:pt x="2776918" y="104298"/>
                </a:lnTo>
                <a:lnTo>
                  <a:pt x="2756916" y="100583"/>
                </a:lnTo>
                <a:lnTo>
                  <a:pt x="2802269" y="100583"/>
                </a:lnTo>
                <a:lnTo>
                  <a:pt x="2818304" y="137898"/>
                </a:lnTo>
                <a:lnTo>
                  <a:pt x="2819400" y="153923"/>
                </a:lnTo>
                <a:lnTo>
                  <a:pt x="2819400" y="175259"/>
                </a:lnTo>
                <a:lnTo>
                  <a:pt x="2802636" y="175259"/>
                </a:lnTo>
                <a:lnTo>
                  <a:pt x="2750820" y="182879"/>
                </a:lnTo>
                <a:lnTo>
                  <a:pt x="2711195" y="195071"/>
                </a:lnTo>
                <a:lnTo>
                  <a:pt x="2699004" y="225551"/>
                </a:lnTo>
                <a:lnTo>
                  <a:pt x="2699599" y="233910"/>
                </a:lnTo>
                <a:lnTo>
                  <a:pt x="2731317" y="263056"/>
                </a:lnTo>
                <a:lnTo>
                  <a:pt x="2740152" y="263651"/>
                </a:lnTo>
                <a:lnTo>
                  <a:pt x="2782325" y="263651"/>
                </a:lnTo>
                <a:lnTo>
                  <a:pt x="2776728" y="268223"/>
                </a:lnTo>
                <a:lnTo>
                  <a:pt x="2767560" y="273105"/>
                </a:lnTo>
                <a:lnTo>
                  <a:pt x="2758249" y="276415"/>
                </a:lnTo>
                <a:lnTo>
                  <a:pt x="2748653" y="278296"/>
                </a:lnTo>
                <a:lnTo>
                  <a:pt x="2738628" y="278891"/>
                </a:lnTo>
                <a:close/>
              </a:path>
              <a:path w="3112135" h="360044">
                <a:moveTo>
                  <a:pt x="2782325" y="263651"/>
                </a:moveTo>
                <a:lnTo>
                  <a:pt x="2740152" y="263651"/>
                </a:lnTo>
                <a:lnTo>
                  <a:pt x="2753272" y="262485"/>
                </a:lnTo>
                <a:lnTo>
                  <a:pt x="2765107" y="258889"/>
                </a:lnTo>
                <a:lnTo>
                  <a:pt x="2798064" y="220979"/>
                </a:lnTo>
                <a:lnTo>
                  <a:pt x="2802636" y="193547"/>
                </a:lnTo>
                <a:lnTo>
                  <a:pt x="2802636" y="175259"/>
                </a:lnTo>
                <a:lnTo>
                  <a:pt x="2819400" y="175259"/>
                </a:lnTo>
                <a:lnTo>
                  <a:pt x="2819400" y="237743"/>
                </a:lnTo>
                <a:lnTo>
                  <a:pt x="2801112" y="237743"/>
                </a:lnTo>
                <a:lnTo>
                  <a:pt x="2796873" y="246578"/>
                </a:lnTo>
                <a:lnTo>
                  <a:pt x="2791205" y="254698"/>
                </a:lnTo>
                <a:lnTo>
                  <a:pt x="2784395" y="261961"/>
                </a:lnTo>
                <a:lnTo>
                  <a:pt x="2782325" y="263651"/>
                </a:lnTo>
                <a:close/>
              </a:path>
              <a:path w="3112135" h="360044">
                <a:moveTo>
                  <a:pt x="2819400" y="274319"/>
                </a:moveTo>
                <a:lnTo>
                  <a:pt x="2802636" y="274319"/>
                </a:lnTo>
                <a:lnTo>
                  <a:pt x="2802636" y="237743"/>
                </a:lnTo>
                <a:lnTo>
                  <a:pt x="2819400" y="237743"/>
                </a:lnTo>
                <a:lnTo>
                  <a:pt x="2819400" y="274319"/>
                </a:lnTo>
                <a:close/>
              </a:path>
              <a:path w="3112135" h="360044">
                <a:moveTo>
                  <a:pt x="2307336" y="124967"/>
                </a:moveTo>
                <a:lnTo>
                  <a:pt x="2307336" y="105155"/>
                </a:lnTo>
                <a:lnTo>
                  <a:pt x="2313360" y="100845"/>
                </a:lnTo>
                <a:lnTo>
                  <a:pt x="2353055" y="86486"/>
                </a:lnTo>
                <a:lnTo>
                  <a:pt x="2369820" y="85343"/>
                </a:lnTo>
                <a:lnTo>
                  <a:pt x="2382940" y="86463"/>
                </a:lnTo>
                <a:lnTo>
                  <a:pt x="2394775" y="89725"/>
                </a:lnTo>
                <a:lnTo>
                  <a:pt x="2405181" y="94988"/>
                </a:lnTo>
                <a:lnTo>
                  <a:pt x="2412125" y="100583"/>
                </a:lnTo>
                <a:lnTo>
                  <a:pt x="2366772" y="100583"/>
                </a:lnTo>
                <a:lnTo>
                  <a:pt x="2351913" y="102036"/>
                </a:lnTo>
                <a:lnTo>
                  <a:pt x="2337054" y="106489"/>
                </a:lnTo>
                <a:lnTo>
                  <a:pt x="2322194" y="114085"/>
                </a:lnTo>
                <a:lnTo>
                  <a:pt x="2307336" y="124967"/>
                </a:lnTo>
                <a:close/>
              </a:path>
              <a:path w="3112135" h="360044">
                <a:moveTo>
                  <a:pt x="2348484" y="278891"/>
                </a:moveTo>
                <a:lnTo>
                  <a:pt x="2305812" y="263651"/>
                </a:lnTo>
                <a:lnTo>
                  <a:pt x="2290572" y="227075"/>
                </a:lnTo>
                <a:lnTo>
                  <a:pt x="2294596" y="205358"/>
                </a:lnTo>
                <a:lnTo>
                  <a:pt x="2306764" y="188213"/>
                </a:lnTo>
                <a:lnTo>
                  <a:pt x="2327219" y="175641"/>
                </a:lnTo>
                <a:lnTo>
                  <a:pt x="2356104" y="167639"/>
                </a:lnTo>
                <a:lnTo>
                  <a:pt x="2412491" y="160019"/>
                </a:lnTo>
                <a:lnTo>
                  <a:pt x="2409634" y="134016"/>
                </a:lnTo>
                <a:lnTo>
                  <a:pt x="2401061" y="115442"/>
                </a:lnTo>
                <a:lnTo>
                  <a:pt x="2386774" y="104298"/>
                </a:lnTo>
                <a:lnTo>
                  <a:pt x="2366772" y="100583"/>
                </a:lnTo>
                <a:lnTo>
                  <a:pt x="2412125" y="100583"/>
                </a:lnTo>
                <a:lnTo>
                  <a:pt x="2428160" y="137898"/>
                </a:lnTo>
                <a:lnTo>
                  <a:pt x="2429255" y="153923"/>
                </a:lnTo>
                <a:lnTo>
                  <a:pt x="2429255" y="175259"/>
                </a:lnTo>
                <a:lnTo>
                  <a:pt x="2412491" y="175259"/>
                </a:lnTo>
                <a:lnTo>
                  <a:pt x="2360676" y="182879"/>
                </a:lnTo>
                <a:lnTo>
                  <a:pt x="2321052" y="195071"/>
                </a:lnTo>
                <a:lnTo>
                  <a:pt x="2308860" y="225551"/>
                </a:lnTo>
                <a:lnTo>
                  <a:pt x="2309455" y="233910"/>
                </a:lnTo>
                <a:lnTo>
                  <a:pt x="2341173" y="263056"/>
                </a:lnTo>
                <a:lnTo>
                  <a:pt x="2350007" y="263651"/>
                </a:lnTo>
                <a:lnTo>
                  <a:pt x="2392181" y="263651"/>
                </a:lnTo>
                <a:lnTo>
                  <a:pt x="2386584" y="268223"/>
                </a:lnTo>
                <a:lnTo>
                  <a:pt x="2377416" y="273105"/>
                </a:lnTo>
                <a:lnTo>
                  <a:pt x="2368105" y="276415"/>
                </a:lnTo>
                <a:lnTo>
                  <a:pt x="2358509" y="278296"/>
                </a:lnTo>
                <a:lnTo>
                  <a:pt x="2348484" y="278891"/>
                </a:lnTo>
                <a:close/>
              </a:path>
              <a:path w="3112135" h="360044">
                <a:moveTo>
                  <a:pt x="2392181" y="263651"/>
                </a:moveTo>
                <a:lnTo>
                  <a:pt x="2350007" y="263651"/>
                </a:lnTo>
                <a:lnTo>
                  <a:pt x="2363128" y="262485"/>
                </a:lnTo>
                <a:lnTo>
                  <a:pt x="2374963" y="258889"/>
                </a:lnTo>
                <a:lnTo>
                  <a:pt x="2407919" y="220979"/>
                </a:lnTo>
                <a:lnTo>
                  <a:pt x="2412491" y="193547"/>
                </a:lnTo>
                <a:lnTo>
                  <a:pt x="2412491" y="175259"/>
                </a:lnTo>
                <a:lnTo>
                  <a:pt x="2429255" y="175259"/>
                </a:lnTo>
                <a:lnTo>
                  <a:pt x="2429255" y="237743"/>
                </a:lnTo>
                <a:lnTo>
                  <a:pt x="2410967" y="237743"/>
                </a:lnTo>
                <a:lnTo>
                  <a:pt x="2406729" y="246578"/>
                </a:lnTo>
                <a:lnTo>
                  <a:pt x="2401062" y="254698"/>
                </a:lnTo>
                <a:lnTo>
                  <a:pt x="2394251" y="261961"/>
                </a:lnTo>
                <a:lnTo>
                  <a:pt x="2392181" y="263651"/>
                </a:lnTo>
                <a:close/>
              </a:path>
              <a:path w="3112135" h="360044">
                <a:moveTo>
                  <a:pt x="2429255" y="274319"/>
                </a:moveTo>
                <a:lnTo>
                  <a:pt x="2412491" y="274319"/>
                </a:lnTo>
                <a:lnTo>
                  <a:pt x="2412491" y="237743"/>
                </a:lnTo>
                <a:lnTo>
                  <a:pt x="2429255" y="237743"/>
                </a:lnTo>
                <a:lnTo>
                  <a:pt x="2429255" y="274319"/>
                </a:lnTo>
                <a:close/>
              </a:path>
              <a:path w="3112135" h="360044">
                <a:moveTo>
                  <a:pt x="2631948" y="118871"/>
                </a:moveTo>
                <a:lnTo>
                  <a:pt x="2616707" y="118871"/>
                </a:lnTo>
                <a:lnTo>
                  <a:pt x="2616707" y="0"/>
                </a:lnTo>
                <a:lnTo>
                  <a:pt x="2631948" y="0"/>
                </a:lnTo>
                <a:lnTo>
                  <a:pt x="2631948" y="118871"/>
                </a:lnTo>
                <a:close/>
              </a:path>
              <a:path w="3112135" h="360044">
                <a:moveTo>
                  <a:pt x="2548128" y="278891"/>
                </a:moveTo>
                <a:lnTo>
                  <a:pt x="2504408" y="265390"/>
                </a:lnTo>
                <a:lnTo>
                  <a:pt x="2476118" y="224789"/>
                </a:lnTo>
                <a:lnTo>
                  <a:pt x="2470404" y="185927"/>
                </a:lnTo>
                <a:lnTo>
                  <a:pt x="2472070" y="164210"/>
                </a:lnTo>
                <a:lnTo>
                  <a:pt x="2484548" y="127634"/>
                </a:lnTo>
                <a:lnTo>
                  <a:pt x="2521839" y="92201"/>
                </a:lnTo>
                <a:lnTo>
                  <a:pt x="2555748" y="85343"/>
                </a:lnTo>
                <a:lnTo>
                  <a:pt x="2574893" y="87368"/>
                </a:lnTo>
                <a:lnTo>
                  <a:pt x="2591180" y="93535"/>
                </a:lnTo>
                <a:lnTo>
                  <a:pt x="2600236" y="100583"/>
                </a:lnTo>
                <a:lnTo>
                  <a:pt x="2555748" y="100583"/>
                </a:lnTo>
                <a:lnTo>
                  <a:pt x="2541698" y="101988"/>
                </a:lnTo>
                <a:lnTo>
                  <a:pt x="2506979" y="121919"/>
                </a:lnTo>
                <a:lnTo>
                  <a:pt x="2489835" y="165211"/>
                </a:lnTo>
                <a:lnTo>
                  <a:pt x="2488691" y="184403"/>
                </a:lnTo>
                <a:lnTo>
                  <a:pt x="2489811" y="201810"/>
                </a:lnTo>
                <a:lnTo>
                  <a:pt x="2505455" y="242315"/>
                </a:lnTo>
                <a:lnTo>
                  <a:pt x="2549652" y="263651"/>
                </a:lnTo>
                <a:lnTo>
                  <a:pt x="2596112" y="263651"/>
                </a:lnTo>
                <a:lnTo>
                  <a:pt x="2589276" y="268223"/>
                </a:lnTo>
                <a:lnTo>
                  <a:pt x="2579846" y="273105"/>
                </a:lnTo>
                <a:lnTo>
                  <a:pt x="2569844" y="276415"/>
                </a:lnTo>
                <a:lnTo>
                  <a:pt x="2559272" y="278296"/>
                </a:lnTo>
                <a:lnTo>
                  <a:pt x="2548128" y="278891"/>
                </a:lnTo>
                <a:close/>
              </a:path>
              <a:path w="3112135" h="360044">
                <a:moveTo>
                  <a:pt x="2596112" y="263651"/>
                </a:moveTo>
                <a:lnTo>
                  <a:pt x="2549652" y="263651"/>
                </a:lnTo>
                <a:lnTo>
                  <a:pt x="2564772" y="262485"/>
                </a:lnTo>
                <a:lnTo>
                  <a:pt x="2578036" y="258889"/>
                </a:lnTo>
                <a:lnTo>
                  <a:pt x="2612136" y="222503"/>
                </a:lnTo>
                <a:lnTo>
                  <a:pt x="2616707" y="196595"/>
                </a:lnTo>
                <a:lnTo>
                  <a:pt x="2616707" y="161543"/>
                </a:lnTo>
                <a:lnTo>
                  <a:pt x="2599943" y="117347"/>
                </a:lnTo>
                <a:lnTo>
                  <a:pt x="2555748" y="100583"/>
                </a:lnTo>
                <a:lnTo>
                  <a:pt x="2600236" y="100583"/>
                </a:lnTo>
                <a:lnTo>
                  <a:pt x="2604611" y="103989"/>
                </a:lnTo>
                <a:lnTo>
                  <a:pt x="2615184" y="118871"/>
                </a:lnTo>
                <a:lnTo>
                  <a:pt x="2631948" y="118871"/>
                </a:lnTo>
                <a:lnTo>
                  <a:pt x="2631948" y="240791"/>
                </a:lnTo>
                <a:lnTo>
                  <a:pt x="2615184" y="240791"/>
                </a:lnTo>
                <a:lnTo>
                  <a:pt x="2610064" y="249364"/>
                </a:lnTo>
                <a:lnTo>
                  <a:pt x="2603944" y="256794"/>
                </a:lnTo>
                <a:lnTo>
                  <a:pt x="2596967" y="263080"/>
                </a:lnTo>
                <a:lnTo>
                  <a:pt x="2596112" y="263651"/>
                </a:lnTo>
                <a:close/>
              </a:path>
              <a:path w="3112135" h="360044">
                <a:moveTo>
                  <a:pt x="2631948" y="274319"/>
                </a:moveTo>
                <a:lnTo>
                  <a:pt x="2616707" y="274319"/>
                </a:lnTo>
                <a:lnTo>
                  <a:pt x="2616707" y="240791"/>
                </a:lnTo>
                <a:lnTo>
                  <a:pt x="2631948" y="240791"/>
                </a:lnTo>
                <a:lnTo>
                  <a:pt x="2631948" y="274319"/>
                </a:lnTo>
                <a:close/>
              </a:path>
              <a:path w="3112135" h="360044">
                <a:moveTo>
                  <a:pt x="2071115" y="278891"/>
                </a:moveTo>
                <a:lnTo>
                  <a:pt x="2025253" y="264104"/>
                </a:lnTo>
                <a:lnTo>
                  <a:pt x="1996059" y="222313"/>
                </a:lnTo>
                <a:lnTo>
                  <a:pt x="1990343" y="181355"/>
                </a:lnTo>
                <a:lnTo>
                  <a:pt x="1992010" y="161639"/>
                </a:lnTo>
                <a:lnTo>
                  <a:pt x="2014727" y="112775"/>
                </a:lnTo>
                <a:lnTo>
                  <a:pt x="2056733" y="87058"/>
                </a:lnTo>
                <a:lnTo>
                  <a:pt x="2074164" y="85343"/>
                </a:lnTo>
                <a:lnTo>
                  <a:pt x="2090427" y="86796"/>
                </a:lnTo>
                <a:lnTo>
                  <a:pt x="2104834" y="91249"/>
                </a:lnTo>
                <a:lnTo>
                  <a:pt x="2117240" y="98845"/>
                </a:lnTo>
                <a:lnTo>
                  <a:pt x="2118880" y="100583"/>
                </a:lnTo>
                <a:lnTo>
                  <a:pt x="2072639" y="100583"/>
                </a:lnTo>
                <a:lnTo>
                  <a:pt x="2060614" y="101488"/>
                </a:lnTo>
                <a:lnTo>
                  <a:pt x="2022562" y="127349"/>
                </a:lnTo>
                <a:lnTo>
                  <a:pt x="2008632" y="167639"/>
                </a:lnTo>
                <a:lnTo>
                  <a:pt x="2145349" y="167639"/>
                </a:lnTo>
                <a:lnTo>
                  <a:pt x="2145791" y="175259"/>
                </a:lnTo>
                <a:lnTo>
                  <a:pt x="2145791" y="182879"/>
                </a:lnTo>
                <a:lnTo>
                  <a:pt x="2008632" y="182879"/>
                </a:lnTo>
                <a:lnTo>
                  <a:pt x="2009751" y="201167"/>
                </a:lnTo>
                <a:lnTo>
                  <a:pt x="2025396" y="242315"/>
                </a:lnTo>
                <a:lnTo>
                  <a:pt x="2059900" y="262247"/>
                </a:lnTo>
                <a:lnTo>
                  <a:pt x="2074164" y="263651"/>
                </a:lnTo>
                <a:lnTo>
                  <a:pt x="2127328" y="263651"/>
                </a:lnTo>
                <a:lnTo>
                  <a:pt x="2119979" y="267962"/>
                </a:lnTo>
                <a:lnTo>
                  <a:pt x="2104263" y="274129"/>
                </a:lnTo>
                <a:lnTo>
                  <a:pt x="2087975" y="277725"/>
                </a:lnTo>
                <a:lnTo>
                  <a:pt x="2071115" y="278891"/>
                </a:lnTo>
                <a:close/>
              </a:path>
              <a:path w="3112135" h="360044">
                <a:moveTo>
                  <a:pt x="2145349" y="167639"/>
                </a:moveTo>
                <a:lnTo>
                  <a:pt x="2127504" y="167639"/>
                </a:lnTo>
                <a:lnTo>
                  <a:pt x="2126622" y="152495"/>
                </a:lnTo>
                <a:lnTo>
                  <a:pt x="2123884" y="139064"/>
                </a:lnTo>
                <a:lnTo>
                  <a:pt x="2095309" y="104965"/>
                </a:lnTo>
                <a:lnTo>
                  <a:pt x="2072639" y="100583"/>
                </a:lnTo>
                <a:lnTo>
                  <a:pt x="2118880" y="100583"/>
                </a:lnTo>
                <a:lnTo>
                  <a:pt x="2127504" y="109727"/>
                </a:lnTo>
                <a:lnTo>
                  <a:pt x="2135504" y="122539"/>
                </a:lnTo>
                <a:lnTo>
                  <a:pt x="2141220" y="137921"/>
                </a:lnTo>
                <a:lnTo>
                  <a:pt x="2144649" y="155590"/>
                </a:lnTo>
                <a:lnTo>
                  <a:pt x="2145349" y="167639"/>
                </a:lnTo>
                <a:close/>
              </a:path>
              <a:path w="3112135" h="360044">
                <a:moveTo>
                  <a:pt x="2127328" y="263651"/>
                </a:moveTo>
                <a:lnTo>
                  <a:pt x="2074164" y="263651"/>
                </a:lnTo>
                <a:lnTo>
                  <a:pt x="2089904" y="262223"/>
                </a:lnTo>
                <a:lnTo>
                  <a:pt x="2105215" y="257936"/>
                </a:lnTo>
                <a:lnTo>
                  <a:pt x="2120241" y="250793"/>
                </a:lnTo>
                <a:lnTo>
                  <a:pt x="2135124" y="240791"/>
                </a:lnTo>
                <a:lnTo>
                  <a:pt x="2135124" y="259079"/>
                </a:lnTo>
                <a:lnTo>
                  <a:pt x="2127328" y="263651"/>
                </a:lnTo>
                <a:close/>
              </a:path>
              <a:path w="3112135" h="360044">
                <a:moveTo>
                  <a:pt x="1540764" y="118871"/>
                </a:moveTo>
                <a:lnTo>
                  <a:pt x="1525523" y="118871"/>
                </a:lnTo>
                <a:lnTo>
                  <a:pt x="1525523" y="0"/>
                </a:lnTo>
                <a:lnTo>
                  <a:pt x="1540764" y="0"/>
                </a:lnTo>
                <a:lnTo>
                  <a:pt x="1540764" y="118871"/>
                </a:lnTo>
                <a:close/>
              </a:path>
              <a:path w="3112135" h="360044">
                <a:moveTo>
                  <a:pt x="1456943" y="278891"/>
                </a:moveTo>
                <a:lnTo>
                  <a:pt x="1413224" y="265390"/>
                </a:lnTo>
                <a:lnTo>
                  <a:pt x="1384935" y="224789"/>
                </a:lnTo>
                <a:lnTo>
                  <a:pt x="1379220" y="185927"/>
                </a:lnTo>
                <a:lnTo>
                  <a:pt x="1380886" y="164210"/>
                </a:lnTo>
                <a:lnTo>
                  <a:pt x="1393364" y="127634"/>
                </a:lnTo>
                <a:lnTo>
                  <a:pt x="1430655" y="92201"/>
                </a:lnTo>
                <a:lnTo>
                  <a:pt x="1464564" y="85343"/>
                </a:lnTo>
                <a:lnTo>
                  <a:pt x="1483709" y="87368"/>
                </a:lnTo>
                <a:lnTo>
                  <a:pt x="1499996" y="93535"/>
                </a:lnTo>
                <a:lnTo>
                  <a:pt x="1509052" y="100583"/>
                </a:lnTo>
                <a:lnTo>
                  <a:pt x="1464564" y="100583"/>
                </a:lnTo>
                <a:lnTo>
                  <a:pt x="1450514" y="101988"/>
                </a:lnTo>
                <a:lnTo>
                  <a:pt x="1415796" y="121919"/>
                </a:lnTo>
                <a:lnTo>
                  <a:pt x="1398651" y="165211"/>
                </a:lnTo>
                <a:lnTo>
                  <a:pt x="1397507" y="184403"/>
                </a:lnTo>
                <a:lnTo>
                  <a:pt x="1398627" y="201810"/>
                </a:lnTo>
                <a:lnTo>
                  <a:pt x="1414272" y="242315"/>
                </a:lnTo>
                <a:lnTo>
                  <a:pt x="1458468" y="263651"/>
                </a:lnTo>
                <a:lnTo>
                  <a:pt x="1504928" y="263651"/>
                </a:lnTo>
                <a:lnTo>
                  <a:pt x="1498092" y="268223"/>
                </a:lnTo>
                <a:lnTo>
                  <a:pt x="1488662" y="273105"/>
                </a:lnTo>
                <a:lnTo>
                  <a:pt x="1478661" y="276415"/>
                </a:lnTo>
                <a:lnTo>
                  <a:pt x="1468088" y="278296"/>
                </a:lnTo>
                <a:lnTo>
                  <a:pt x="1456943" y="278891"/>
                </a:lnTo>
                <a:close/>
              </a:path>
              <a:path w="3112135" h="360044">
                <a:moveTo>
                  <a:pt x="1504928" y="263651"/>
                </a:moveTo>
                <a:lnTo>
                  <a:pt x="1458468" y="263651"/>
                </a:lnTo>
                <a:lnTo>
                  <a:pt x="1473588" y="262485"/>
                </a:lnTo>
                <a:lnTo>
                  <a:pt x="1486852" y="258889"/>
                </a:lnTo>
                <a:lnTo>
                  <a:pt x="1520952" y="222503"/>
                </a:lnTo>
                <a:lnTo>
                  <a:pt x="1525523" y="196595"/>
                </a:lnTo>
                <a:lnTo>
                  <a:pt x="1525523" y="161543"/>
                </a:lnTo>
                <a:lnTo>
                  <a:pt x="1508760" y="117347"/>
                </a:lnTo>
                <a:lnTo>
                  <a:pt x="1464564" y="100583"/>
                </a:lnTo>
                <a:lnTo>
                  <a:pt x="1509052" y="100583"/>
                </a:lnTo>
                <a:lnTo>
                  <a:pt x="1513427" y="103989"/>
                </a:lnTo>
                <a:lnTo>
                  <a:pt x="1524000" y="118871"/>
                </a:lnTo>
                <a:lnTo>
                  <a:pt x="1540764" y="118871"/>
                </a:lnTo>
                <a:lnTo>
                  <a:pt x="1540764" y="240791"/>
                </a:lnTo>
                <a:lnTo>
                  <a:pt x="1524000" y="240791"/>
                </a:lnTo>
                <a:lnTo>
                  <a:pt x="1518880" y="249364"/>
                </a:lnTo>
                <a:lnTo>
                  <a:pt x="1512760" y="256794"/>
                </a:lnTo>
                <a:lnTo>
                  <a:pt x="1505783" y="263080"/>
                </a:lnTo>
                <a:lnTo>
                  <a:pt x="1504928" y="263651"/>
                </a:lnTo>
                <a:close/>
              </a:path>
              <a:path w="3112135" h="360044">
                <a:moveTo>
                  <a:pt x="1540764" y="274319"/>
                </a:moveTo>
                <a:lnTo>
                  <a:pt x="1525523" y="274319"/>
                </a:lnTo>
                <a:lnTo>
                  <a:pt x="1525523" y="240791"/>
                </a:lnTo>
                <a:lnTo>
                  <a:pt x="1540764" y="240791"/>
                </a:lnTo>
                <a:lnTo>
                  <a:pt x="1540764" y="274319"/>
                </a:lnTo>
                <a:close/>
              </a:path>
              <a:path w="3112135" h="360044">
                <a:moveTo>
                  <a:pt x="1272540" y="278891"/>
                </a:moveTo>
                <a:lnTo>
                  <a:pt x="1226677" y="264104"/>
                </a:lnTo>
                <a:lnTo>
                  <a:pt x="1197483" y="222313"/>
                </a:lnTo>
                <a:lnTo>
                  <a:pt x="1191768" y="181355"/>
                </a:lnTo>
                <a:lnTo>
                  <a:pt x="1193434" y="161639"/>
                </a:lnTo>
                <a:lnTo>
                  <a:pt x="1216152" y="112775"/>
                </a:lnTo>
                <a:lnTo>
                  <a:pt x="1258157" y="87058"/>
                </a:lnTo>
                <a:lnTo>
                  <a:pt x="1275588" y="85343"/>
                </a:lnTo>
                <a:lnTo>
                  <a:pt x="1291851" y="86796"/>
                </a:lnTo>
                <a:lnTo>
                  <a:pt x="1306258" y="91249"/>
                </a:lnTo>
                <a:lnTo>
                  <a:pt x="1318664" y="98845"/>
                </a:lnTo>
                <a:lnTo>
                  <a:pt x="1320304" y="100583"/>
                </a:lnTo>
                <a:lnTo>
                  <a:pt x="1274064" y="100583"/>
                </a:lnTo>
                <a:lnTo>
                  <a:pt x="1262038" y="101488"/>
                </a:lnTo>
                <a:lnTo>
                  <a:pt x="1223986" y="127349"/>
                </a:lnTo>
                <a:lnTo>
                  <a:pt x="1210056" y="167639"/>
                </a:lnTo>
                <a:lnTo>
                  <a:pt x="1346773" y="167639"/>
                </a:lnTo>
                <a:lnTo>
                  <a:pt x="1347216" y="175259"/>
                </a:lnTo>
                <a:lnTo>
                  <a:pt x="1347216" y="182879"/>
                </a:lnTo>
                <a:lnTo>
                  <a:pt x="1210056" y="182879"/>
                </a:lnTo>
                <a:lnTo>
                  <a:pt x="1211175" y="201167"/>
                </a:lnTo>
                <a:lnTo>
                  <a:pt x="1226820" y="242315"/>
                </a:lnTo>
                <a:lnTo>
                  <a:pt x="1261324" y="262247"/>
                </a:lnTo>
                <a:lnTo>
                  <a:pt x="1275588" y="263651"/>
                </a:lnTo>
                <a:lnTo>
                  <a:pt x="1328752" y="263651"/>
                </a:lnTo>
                <a:lnTo>
                  <a:pt x="1321403" y="267962"/>
                </a:lnTo>
                <a:lnTo>
                  <a:pt x="1305686" y="274129"/>
                </a:lnTo>
                <a:lnTo>
                  <a:pt x="1289399" y="277725"/>
                </a:lnTo>
                <a:lnTo>
                  <a:pt x="1272540" y="278891"/>
                </a:lnTo>
                <a:close/>
              </a:path>
              <a:path w="3112135" h="360044">
                <a:moveTo>
                  <a:pt x="1346773" y="167639"/>
                </a:moveTo>
                <a:lnTo>
                  <a:pt x="1328928" y="167639"/>
                </a:lnTo>
                <a:lnTo>
                  <a:pt x="1328046" y="152495"/>
                </a:lnTo>
                <a:lnTo>
                  <a:pt x="1325308" y="139064"/>
                </a:lnTo>
                <a:lnTo>
                  <a:pt x="1296733" y="104965"/>
                </a:lnTo>
                <a:lnTo>
                  <a:pt x="1274064" y="100583"/>
                </a:lnTo>
                <a:lnTo>
                  <a:pt x="1320304" y="100583"/>
                </a:lnTo>
                <a:lnTo>
                  <a:pt x="1328928" y="109727"/>
                </a:lnTo>
                <a:lnTo>
                  <a:pt x="1336929" y="122539"/>
                </a:lnTo>
                <a:lnTo>
                  <a:pt x="1342643" y="137921"/>
                </a:lnTo>
                <a:lnTo>
                  <a:pt x="1346073" y="155590"/>
                </a:lnTo>
                <a:lnTo>
                  <a:pt x="1346773" y="167639"/>
                </a:lnTo>
                <a:close/>
              </a:path>
              <a:path w="3112135" h="360044">
                <a:moveTo>
                  <a:pt x="1328752" y="263651"/>
                </a:moveTo>
                <a:lnTo>
                  <a:pt x="1275588" y="263651"/>
                </a:lnTo>
                <a:lnTo>
                  <a:pt x="1291328" y="262223"/>
                </a:lnTo>
                <a:lnTo>
                  <a:pt x="1306639" y="257936"/>
                </a:lnTo>
                <a:lnTo>
                  <a:pt x="1321665" y="250793"/>
                </a:lnTo>
                <a:lnTo>
                  <a:pt x="1336548" y="240791"/>
                </a:lnTo>
                <a:lnTo>
                  <a:pt x="1336548" y="259079"/>
                </a:lnTo>
                <a:lnTo>
                  <a:pt x="1328752" y="263651"/>
                </a:lnTo>
                <a:close/>
              </a:path>
              <a:path w="3112135" h="360044">
                <a:moveTo>
                  <a:pt x="721019" y="128015"/>
                </a:moveTo>
                <a:lnTo>
                  <a:pt x="708660" y="128015"/>
                </a:lnTo>
                <a:lnTo>
                  <a:pt x="713803" y="118300"/>
                </a:lnTo>
                <a:lnTo>
                  <a:pt x="745521" y="91130"/>
                </a:lnTo>
                <a:lnTo>
                  <a:pt x="777240" y="85343"/>
                </a:lnTo>
                <a:lnTo>
                  <a:pt x="794385" y="86796"/>
                </a:lnTo>
                <a:lnTo>
                  <a:pt x="809244" y="91249"/>
                </a:lnTo>
                <a:lnTo>
                  <a:pt x="821817" y="98845"/>
                </a:lnTo>
                <a:lnTo>
                  <a:pt x="823460" y="100583"/>
                </a:lnTo>
                <a:lnTo>
                  <a:pt x="775716" y="100583"/>
                </a:lnTo>
                <a:lnTo>
                  <a:pt x="760571" y="101774"/>
                </a:lnTo>
                <a:lnTo>
                  <a:pt x="747141" y="105536"/>
                </a:lnTo>
                <a:lnTo>
                  <a:pt x="735425" y="112156"/>
                </a:lnTo>
                <a:lnTo>
                  <a:pt x="725424" y="121919"/>
                </a:lnTo>
                <a:lnTo>
                  <a:pt x="721019" y="128015"/>
                </a:lnTo>
                <a:close/>
              </a:path>
              <a:path w="3112135" h="360044">
                <a:moveTo>
                  <a:pt x="707135" y="359663"/>
                </a:moveTo>
                <a:lnTo>
                  <a:pt x="690372" y="359663"/>
                </a:lnTo>
                <a:lnTo>
                  <a:pt x="690372" y="89915"/>
                </a:lnTo>
                <a:lnTo>
                  <a:pt x="707135" y="89915"/>
                </a:lnTo>
                <a:lnTo>
                  <a:pt x="707135" y="128015"/>
                </a:lnTo>
                <a:lnTo>
                  <a:pt x="721019" y="128015"/>
                </a:lnTo>
                <a:lnTo>
                  <a:pt x="717423" y="132992"/>
                </a:lnTo>
                <a:lnTo>
                  <a:pt x="711708" y="145351"/>
                </a:lnTo>
                <a:lnTo>
                  <a:pt x="708279" y="158567"/>
                </a:lnTo>
                <a:lnTo>
                  <a:pt x="707135" y="172211"/>
                </a:lnTo>
                <a:lnTo>
                  <a:pt x="707189" y="197215"/>
                </a:lnTo>
                <a:lnTo>
                  <a:pt x="708279" y="209764"/>
                </a:lnTo>
                <a:lnTo>
                  <a:pt x="711708" y="221932"/>
                </a:lnTo>
                <a:lnTo>
                  <a:pt x="717423" y="233243"/>
                </a:lnTo>
                <a:lnTo>
                  <a:pt x="724273" y="242315"/>
                </a:lnTo>
                <a:lnTo>
                  <a:pt x="707135" y="242315"/>
                </a:lnTo>
                <a:lnTo>
                  <a:pt x="707135" y="359663"/>
                </a:lnTo>
                <a:close/>
              </a:path>
              <a:path w="3112135" h="360044">
                <a:moveTo>
                  <a:pt x="815475" y="263651"/>
                </a:moveTo>
                <a:lnTo>
                  <a:pt x="771143" y="263651"/>
                </a:lnTo>
                <a:lnTo>
                  <a:pt x="784288" y="262199"/>
                </a:lnTo>
                <a:lnTo>
                  <a:pt x="796290" y="257746"/>
                </a:lnTo>
                <a:lnTo>
                  <a:pt x="824865" y="226694"/>
                </a:lnTo>
                <a:lnTo>
                  <a:pt x="835152" y="175259"/>
                </a:lnTo>
                <a:lnTo>
                  <a:pt x="834032" y="158972"/>
                </a:lnTo>
                <a:lnTo>
                  <a:pt x="818388" y="120395"/>
                </a:lnTo>
                <a:lnTo>
                  <a:pt x="775716" y="100583"/>
                </a:lnTo>
                <a:lnTo>
                  <a:pt x="823460" y="100583"/>
                </a:lnTo>
                <a:lnTo>
                  <a:pt x="847153" y="137921"/>
                </a:lnTo>
                <a:lnTo>
                  <a:pt x="851916" y="175259"/>
                </a:lnTo>
                <a:lnTo>
                  <a:pt x="850487" y="197215"/>
                </a:lnTo>
                <a:lnTo>
                  <a:pt x="846200" y="217169"/>
                </a:lnTo>
                <a:lnTo>
                  <a:pt x="839057" y="234838"/>
                </a:lnTo>
                <a:lnTo>
                  <a:pt x="829056" y="249935"/>
                </a:lnTo>
                <a:lnTo>
                  <a:pt x="816768" y="262818"/>
                </a:lnTo>
                <a:lnTo>
                  <a:pt x="815475" y="263651"/>
                </a:lnTo>
                <a:close/>
              </a:path>
              <a:path w="3112135" h="360044">
                <a:moveTo>
                  <a:pt x="769620" y="278891"/>
                </a:moveTo>
                <a:lnTo>
                  <a:pt x="750236" y="276605"/>
                </a:lnTo>
                <a:lnTo>
                  <a:pt x="733425" y="269747"/>
                </a:lnTo>
                <a:lnTo>
                  <a:pt x="719470" y="258317"/>
                </a:lnTo>
                <a:lnTo>
                  <a:pt x="708660" y="242315"/>
                </a:lnTo>
                <a:lnTo>
                  <a:pt x="724273" y="242315"/>
                </a:lnTo>
                <a:lnTo>
                  <a:pt x="725424" y="243839"/>
                </a:lnTo>
                <a:lnTo>
                  <a:pt x="734282" y="252722"/>
                </a:lnTo>
                <a:lnTo>
                  <a:pt x="744854" y="258889"/>
                </a:lnTo>
                <a:lnTo>
                  <a:pt x="757142" y="262485"/>
                </a:lnTo>
                <a:lnTo>
                  <a:pt x="771143" y="263651"/>
                </a:lnTo>
                <a:lnTo>
                  <a:pt x="815475" y="263651"/>
                </a:lnTo>
                <a:lnTo>
                  <a:pt x="802767" y="271843"/>
                </a:lnTo>
                <a:lnTo>
                  <a:pt x="787050" y="277153"/>
                </a:lnTo>
                <a:lnTo>
                  <a:pt x="769620" y="278891"/>
                </a:lnTo>
                <a:close/>
              </a:path>
              <a:path w="3112135" h="360044">
                <a:moveTo>
                  <a:pt x="252984" y="278891"/>
                </a:moveTo>
                <a:lnTo>
                  <a:pt x="201549" y="264104"/>
                </a:lnTo>
                <a:lnTo>
                  <a:pt x="171069" y="221932"/>
                </a:lnTo>
                <a:lnTo>
                  <a:pt x="164592" y="182879"/>
                </a:lnTo>
                <a:lnTo>
                  <a:pt x="166282" y="161186"/>
                </a:lnTo>
                <a:lnTo>
                  <a:pt x="179379" y="125229"/>
                </a:lnTo>
                <a:lnTo>
                  <a:pt x="218503" y="91439"/>
                </a:lnTo>
                <a:lnTo>
                  <a:pt x="254508" y="85343"/>
                </a:lnTo>
                <a:lnTo>
                  <a:pt x="273700" y="86820"/>
                </a:lnTo>
                <a:lnTo>
                  <a:pt x="290322" y="91439"/>
                </a:lnTo>
                <a:lnTo>
                  <a:pt x="304657" y="99488"/>
                </a:lnTo>
                <a:lnTo>
                  <a:pt x="305805" y="100583"/>
                </a:lnTo>
                <a:lnTo>
                  <a:pt x="254508" y="100583"/>
                </a:lnTo>
                <a:lnTo>
                  <a:pt x="239125" y="101774"/>
                </a:lnTo>
                <a:lnTo>
                  <a:pt x="202692" y="121919"/>
                </a:lnTo>
                <a:lnTo>
                  <a:pt x="184046" y="164568"/>
                </a:lnTo>
                <a:lnTo>
                  <a:pt x="182880" y="182879"/>
                </a:lnTo>
                <a:lnTo>
                  <a:pt x="184023" y="200310"/>
                </a:lnTo>
                <a:lnTo>
                  <a:pt x="201168" y="242315"/>
                </a:lnTo>
                <a:lnTo>
                  <a:pt x="237815" y="262247"/>
                </a:lnTo>
                <a:lnTo>
                  <a:pt x="252984" y="263651"/>
                </a:lnTo>
                <a:lnTo>
                  <a:pt x="304930" y="263651"/>
                </a:lnTo>
                <a:lnTo>
                  <a:pt x="304419" y="264104"/>
                </a:lnTo>
                <a:lnTo>
                  <a:pt x="289560" y="272224"/>
                </a:lnTo>
                <a:lnTo>
                  <a:pt x="272415" y="277201"/>
                </a:lnTo>
                <a:lnTo>
                  <a:pt x="252984" y="278891"/>
                </a:lnTo>
                <a:close/>
              </a:path>
              <a:path w="3112135" h="360044">
                <a:moveTo>
                  <a:pt x="304930" y="263651"/>
                </a:moveTo>
                <a:lnTo>
                  <a:pt x="252984" y="263651"/>
                </a:lnTo>
                <a:lnTo>
                  <a:pt x="269009" y="262247"/>
                </a:lnTo>
                <a:lnTo>
                  <a:pt x="282892" y="258127"/>
                </a:lnTo>
                <a:lnTo>
                  <a:pt x="312801" y="230004"/>
                </a:lnTo>
                <a:lnTo>
                  <a:pt x="323088" y="181355"/>
                </a:lnTo>
                <a:lnTo>
                  <a:pt x="321945" y="163067"/>
                </a:lnTo>
                <a:lnTo>
                  <a:pt x="304800" y="121919"/>
                </a:lnTo>
                <a:lnTo>
                  <a:pt x="269652" y="101774"/>
                </a:lnTo>
                <a:lnTo>
                  <a:pt x="254508" y="100583"/>
                </a:lnTo>
                <a:lnTo>
                  <a:pt x="305805" y="100583"/>
                </a:lnTo>
                <a:lnTo>
                  <a:pt x="334137" y="141922"/>
                </a:lnTo>
                <a:lnTo>
                  <a:pt x="339852" y="182879"/>
                </a:lnTo>
                <a:lnTo>
                  <a:pt x="338423" y="203477"/>
                </a:lnTo>
                <a:lnTo>
                  <a:pt x="334137" y="221932"/>
                </a:lnTo>
                <a:lnTo>
                  <a:pt x="326993" y="238386"/>
                </a:lnTo>
                <a:lnTo>
                  <a:pt x="316992" y="252983"/>
                </a:lnTo>
                <a:lnTo>
                  <a:pt x="304930" y="263651"/>
                </a:lnTo>
                <a:close/>
              </a:path>
              <a:path w="3112135" h="360044">
                <a:moveTo>
                  <a:pt x="960120" y="278891"/>
                </a:moveTo>
                <a:lnTo>
                  <a:pt x="931235" y="273748"/>
                </a:lnTo>
                <a:lnTo>
                  <a:pt x="910780" y="258317"/>
                </a:lnTo>
                <a:lnTo>
                  <a:pt x="898612" y="232600"/>
                </a:lnTo>
                <a:lnTo>
                  <a:pt x="894588" y="196595"/>
                </a:lnTo>
                <a:lnTo>
                  <a:pt x="894588" y="89915"/>
                </a:lnTo>
                <a:lnTo>
                  <a:pt x="911352" y="89915"/>
                </a:lnTo>
                <a:lnTo>
                  <a:pt x="911422" y="193547"/>
                </a:lnTo>
                <a:lnTo>
                  <a:pt x="912185" y="210026"/>
                </a:lnTo>
                <a:lnTo>
                  <a:pt x="923543" y="246887"/>
                </a:lnTo>
                <a:lnTo>
                  <a:pt x="963168" y="263651"/>
                </a:lnTo>
                <a:lnTo>
                  <a:pt x="1001833" y="263651"/>
                </a:lnTo>
                <a:lnTo>
                  <a:pt x="994981" y="269557"/>
                </a:lnTo>
                <a:lnTo>
                  <a:pt x="978622" y="276582"/>
                </a:lnTo>
                <a:lnTo>
                  <a:pt x="960120" y="278891"/>
                </a:lnTo>
                <a:close/>
              </a:path>
              <a:path w="3112135" h="360044">
                <a:moveTo>
                  <a:pt x="1001833" y="263651"/>
                </a:moveTo>
                <a:lnTo>
                  <a:pt x="963168" y="263651"/>
                </a:lnTo>
                <a:lnTo>
                  <a:pt x="975169" y="262508"/>
                </a:lnTo>
                <a:lnTo>
                  <a:pt x="986028" y="259079"/>
                </a:lnTo>
                <a:lnTo>
                  <a:pt x="1015936" y="222313"/>
                </a:lnTo>
                <a:lnTo>
                  <a:pt x="1019556" y="193547"/>
                </a:lnTo>
                <a:lnTo>
                  <a:pt x="1019556" y="89915"/>
                </a:lnTo>
                <a:lnTo>
                  <a:pt x="1036320" y="89915"/>
                </a:lnTo>
                <a:lnTo>
                  <a:pt x="1036320" y="240791"/>
                </a:lnTo>
                <a:lnTo>
                  <a:pt x="1019556" y="240791"/>
                </a:lnTo>
                <a:lnTo>
                  <a:pt x="1008768" y="257675"/>
                </a:lnTo>
                <a:lnTo>
                  <a:pt x="1001833" y="263651"/>
                </a:lnTo>
                <a:close/>
              </a:path>
              <a:path w="3112135" h="360044">
                <a:moveTo>
                  <a:pt x="1036320" y="274319"/>
                </a:moveTo>
                <a:lnTo>
                  <a:pt x="1019556" y="274319"/>
                </a:lnTo>
                <a:lnTo>
                  <a:pt x="1019556" y="240791"/>
                </a:lnTo>
                <a:lnTo>
                  <a:pt x="1036320" y="240791"/>
                </a:lnTo>
                <a:lnTo>
                  <a:pt x="1036320" y="274319"/>
                </a:lnTo>
                <a:close/>
              </a:path>
              <a:path w="3112135" h="360044">
                <a:moveTo>
                  <a:pt x="1730212" y="120395"/>
                </a:moveTo>
                <a:lnTo>
                  <a:pt x="1717548" y="120395"/>
                </a:lnTo>
                <a:lnTo>
                  <a:pt x="1728073" y="104632"/>
                </a:lnTo>
                <a:lnTo>
                  <a:pt x="1741170" y="93725"/>
                </a:lnTo>
                <a:lnTo>
                  <a:pt x="1756552" y="87391"/>
                </a:lnTo>
                <a:lnTo>
                  <a:pt x="1773936" y="85343"/>
                </a:lnTo>
                <a:lnTo>
                  <a:pt x="1783699" y="85939"/>
                </a:lnTo>
                <a:lnTo>
                  <a:pt x="1792604" y="87820"/>
                </a:lnTo>
                <a:lnTo>
                  <a:pt x="1800939" y="91130"/>
                </a:lnTo>
                <a:lnTo>
                  <a:pt x="1808988" y="96011"/>
                </a:lnTo>
                <a:lnTo>
                  <a:pt x="1813577" y="100583"/>
                </a:lnTo>
                <a:lnTo>
                  <a:pt x="1769364" y="100583"/>
                </a:lnTo>
                <a:lnTo>
                  <a:pt x="1758481" y="101726"/>
                </a:lnTo>
                <a:lnTo>
                  <a:pt x="1748599" y="105155"/>
                </a:lnTo>
                <a:lnTo>
                  <a:pt x="1739574" y="110870"/>
                </a:lnTo>
                <a:lnTo>
                  <a:pt x="1731264" y="118871"/>
                </a:lnTo>
                <a:lnTo>
                  <a:pt x="1730212" y="120395"/>
                </a:lnTo>
                <a:close/>
              </a:path>
              <a:path w="3112135" h="360044">
                <a:moveTo>
                  <a:pt x="1843161" y="126491"/>
                </a:moveTo>
                <a:lnTo>
                  <a:pt x="1827276" y="126491"/>
                </a:lnTo>
                <a:lnTo>
                  <a:pt x="1832395" y="117657"/>
                </a:lnTo>
                <a:lnTo>
                  <a:pt x="1861232" y="91130"/>
                </a:lnTo>
                <a:lnTo>
                  <a:pt x="1888236" y="85343"/>
                </a:lnTo>
                <a:lnTo>
                  <a:pt x="1914477" y="89939"/>
                </a:lnTo>
                <a:lnTo>
                  <a:pt x="1929119" y="100583"/>
                </a:lnTo>
                <a:lnTo>
                  <a:pt x="1886712" y="100583"/>
                </a:lnTo>
                <a:lnTo>
                  <a:pt x="1875829" y="101726"/>
                </a:lnTo>
                <a:lnTo>
                  <a:pt x="1865947" y="105155"/>
                </a:lnTo>
                <a:lnTo>
                  <a:pt x="1856922" y="110870"/>
                </a:lnTo>
                <a:lnTo>
                  <a:pt x="1848612" y="118871"/>
                </a:lnTo>
                <a:lnTo>
                  <a:pt x="1843161" y="126491"/>
                </a:lnTo>
                <a:close/>
              </a:path>
              <a:path w="3112135" h="360044">
                <a:moveTo>
                  <a:pt x="1716024" y="274319"/>
                </a:moveTo>
                <a:lnTo>
                  <a:pt x="1699260" y="274319"/>
                </a:lnTo>
                <a:lnTo>
                  <a:pt x="1699260" y="89915"/>
                </a:lnTo>
                <a:lnTo>
                  <a:pt x="1716024" y="89915"/>
                </a:lnTo>
                <a:lnTo>
                  <a:pt x="1716024" y="120395"/>
                </a:lnTo>
                <a:lnTo>
                  <a:pt x="1730212" y="120395"/>
                </a:lnTo>
                <a:lnTo>
                  <a:pt x="1724382" y="128849"/>
                </a:lnTo>
                <a:lnTo>
                  <a:pt x="1719643" y="140398"/>
                </a:lnTo>
                <a:lnTo>
                  <a:pt x="1716905" y="153376"/>
                </a:lnTo>
                <a:lnTo>
                  <a:pt x="1716118" y="166115"/>
                </a:lnTo>
                <a:lnTo>
                  <a:pt x="1716024" y="274319"/>
                </a:lnTo>
                <a:close/>
              </a:path>
              <a:path w="3112135" h="360044">
                <a:moveTo>
                  <a:pt x="1831848" y="274319"/>
                </a:moveTo>
                <a:lnTo>
                  <a:pt x="1816607" y="274319"/>
                </a:lnTo>
                <a:lnTo>
                  <a:pt x="1816607" y="161543"/>
                </a:lnTo>
                <a:lnTo>
                  <a:pt x="1813512" y="134659"/>
                </a:lnTo>
                <a:lnTo>
                  <a:pt x="1804415" y="115633"/>
                </a:lnTo>
                <a:lnTo>
                  <a:pt x="1789604" y="104322"/>
                </a:lnTo>
                <a:lnTo>
                  <a:pt x="1769364" y="100583"/>
                </a:lnTo>
                <a:lnTo>
                  <a:pt x="1813577" y="100583"/>
                </a:lnTo>
                <a:lnTo>
                  <a:pt x="1815274" y="102274"/>
                </a:lnTo>
                <a:lnTo>
                  <a:pt x="1820418" y="109537"/>
                </a:lnTo>
                <a:lnTo>
                  <a:pt x="1824418" y="117657"/>
                </a:lnTo>
                <a:lnTo>
                  <a:pt x="1827276" y="126491"/>
                </a:lnTo>
                <a:lnTo>
                  <a:pt x="1843161" y="126491"/>
                </a:lnTo>
                <a:lnTo>
                  <a:pt x="1841481" y="128849"/>
                </a:lnTo>
                <a:lnTo>
                  <a:pt x="1836229" y="140207"/>
                </a:lnTo>
                <a:lnTo>
                  <a:pt x="1832967" y="152733"/>
                </a:lnTo>
                <a:lnTo>
                  <a:pt x="1831848" y="166115"/>
                </a:lnTo>
                <a:lnTo>
                  <a:pt x="1831848" y="274319"/>
                </a:lnTo>
                <a:close/>
              </a:path>
              <a:path w="3112135" h="360044">
                <a:moveTo>
                  <a:pt x="1949196" y="274319"/>
                </a:moveTo>
                <a:lnTo>
                  <a:pt x="1932432" y="274319"/>
                </a:lnTo>
                <a:lnTo>
                  <a:pt x="1932352" y="161543"/>
                </a:lnTo>
                <a:lnTo>
                  <a:pt x="1931598" y="147089"/>
                </a:lnTo>
                <a:lnTo>
                  <a:pt x="1914572" y="108299"/>
                </a:lnTo>
                <a:lnTo>
                  <a:pt x="1886712" y="100583"/>
                </a:lnTo>
                <a:lnTo>
                  <a:pt x="1929119" y="100583"/>
                </a:lnTo>
                <a:lnTo>
                  <a:pt x="1933575" y="103822"/>
                </a:lnTo>
                <a:lnTo>
                  <a:pt x="1945243" y="127134"/>
                </a:lnTo>
                <a:lnTo>
                  <a:pt x="1949196" y="160019"/>
                </a:lnTo>
                <a:lnTo>
                  <a:pt x="1949196" y="274319"/>
                </a:lnTo>
                <a:close/>
              </a:path>
              <a:path w="3112135" h="360044">
                <a:moveTo>
                  <a:pt x="416524" y="120395"/>
                </a:moveTo>
                <a:lnTo>
                  <a:pt x="403859" y="120395"/>
                </a:lnTo>
                <a:lnTo>
                  <a:pt x="414385" y="104632"/>
                </a:lnTo>
                <a:lnTo>
                  <a:pt x="427481" y="93725"/>
                </a:lnTo>
                <a:lnTo>
                  <a:pt x="442864" y="87391"/>
                </a:lnTo>
                <a:lnTo>
                  <a:pt x="460248" y="85343"/>
                </a:lnTo>
                <a:lnTo>
                  <a:pt x="470011" y="85939"/>
                </a:lnTo>
                <a:lnTo>
                  <a:pt x="478917" y="87820"/>
                </a:lnTo>
                <a:lnTo>
                  <a:pt x="487251" y="91130"/>
                </a:lnTo>
                <a:lnTo>
                  <a:pt x="495300" y="96011"/>
                </a:lnTo>
                <a:lnTo>
                  <a:pt x="499889" y="100583"/>
                </a:lnTo>
                <a:lnTo>
                  <a:pt x="455676" y="100583"/>
                </a:lnTo>
                <a:lnTo>
                  <a:pt x="444793" y="101726"/>
                </a:lnTo>
                <a:lnTo>
                  <a:pt x="434911" y="105155"/>
                </a:lnTo>
                <a:lnTo>
                  <a:pt x="425886" y="110870"/>
                </a:lnTo>
                <a:lnTo>
                  <a:pt x="417576" y="118871"/>
                </a:lnTo>
                <a:lnTo>
                  <a:pt x="416524" y="120395"/>
                </a:lnTo>
                <a:close/>
              </a:path>
              <a:path w="3112135" h="360044">
                <a:moveTo>
                  <a:pt x="529473" y="126491"/>
                </a:moveTo>
                <a:lnTo>
                  <a:pt x="513588" y="126491"/>
                </a:lnTo>
                <a:lnTo>
                  <a:pt x="518707" y="117657"/>
                </a:lnTo>
                <a:lnTo>
                  <a:pt x="547544" y="91130"/>
                </a:lnTo>
                <a:lnTo>
                  <a:pt x="574548" y="85343"/>
                </a:lnTo>
                <a:lnTo>
                  <a:pt x="600789" y="89939"/>
                </a:lnTo>
                <a:lnTo>
                  <a:pt x="615431" y="100583"/>
                </a:lnTo>
                <a:lnTo>
                  <a:pt x="573024" y="100583"/>
                </a:lnTo>
                <a:lnTo>
                  <a:pt x="562141" y="101726"/>
                </a:lnTo>
                <a:lnTo>
                  <a:pt x="552259" y="105155"/>
                </a:lnTo>
                <a:lnTo>
                  <a:pt x="543234" y="110870"/>
                </a:lnTo>
                <a:lnTo>
                  <a:pt x="534924" y="118871"/>
                </a:lnTo>
                <a:lnTo>
                  <a:pt x="529473" y="126491"/>
                </a:lnTo>
                <a:close/>
              </a:path>
              <a:path w="3112135" h="360044">
                <a:moveTo>
                  <a:pt x="402335" y="274319"/>
                </a:moveTo>
                <a:lnTo>
                  <a:pt x="385572" y="274319"/>
                </a:lnTo>
                <a:lnTo>
                  <a:pt x="385572" y="89915"/>
                </a:lnTo>
                <a:lnTo>
                  <a:pt x="402335" y="89915"/>
                </a:lnTo>
                <a:lnTo>
                  <a:pt x="402335" y="120395"/>
                </a:lnTo>
                <a:lnTo>
                  <a:pt x="416524" y="120395"/>
                </a:lnTo>
                <a:lnTo>
                  <a:pt x="410694" y="128849"/>
                </a:lnTo>
                <a:lnTo>
                  <a:pt x="405955" y="140398"/>
                </a:lnTo>
                <a:lnTo>
                  <a:pt x="403217" y="153376"/>
                </a:lnTo>
                <a:lnTo>
                  <a:pt x="402430" y="166115"/>
                </a:lnTo>
                <a:lnTo>
                  <a:pt x="402335" y="274319"/>
                </a:lnTo>
                <a:close/>
              </a:path>
              <a:path w="3112135" h="360044">
                <a:moveTo>
                  <a:pt x="518159" y="274319"/>
                </a:moveTo>
                <a:lnTo>
                  <a:pt x="502920" y="274319"/>
                </a:lnTo>
                <a:lnTo>
                  <a:pt x="502920" y="161543"/>
                </a:lnTo>
                <a:lnTo>
                  <a:pt x="499824" y="134659"/>
                </a:lnTo>
                <a:lnTo>
                  <a:pt x="490728" y="115633"/>
                </a:lnTo>
                <a:lnTo>
                  <a:pt x="475916" y="104322"/>
                </a:lnTo>
                <a:lnTo>
                  <a:pt x="455676" y="100583"/>
                </a:lnTo>
                <a:lnTo>
                  <a:pt x="499889" y="100583"/>
                </a:lnTo>
                <a:lnTo>
                  <a:pt x="501586" y="102274"/>
                </a:lnTo>
                <a:lnTo>
                  <a:pt x="506730" y="109537"/>
                </a:lnTo>
                <a:lnTo>
                  <a:pt x="510730" y="117657"/>
                </a:lnTo>
                <a:lnTo>
                  <a:pt x="513588" y="126491"/>
                </a:lnTo>
                <a:lnTo>
                  <a:pt x="529473" y="126491"/>
                </a:lnTo>
                <a:lnTo>
                  <a:pt x="527793" y="128849"/>
                </a:lnTo>
                <a:lnTo>
                  <a:pt x="522541" y="140207"/>
                </a:lnTo>
                <a:lnTo>
                  <a:pt x="519279" y="152733"/>
                </a:lnTo>
                <a:lnTo>
                  <a:pt x="518159" y="166115"/>
                </a:lnTo>
                <a:lnTo>
                  <a:pt x="518159" y="274319"/>
                </a:lnTo>
                <a:close/>
              </a:path>
              <a:path w="3112135" h="360044">
                <a:moveTo>
                  <a:pt x="635508" y="274319"/>
                </a:moveTo>
                <a:lnTo>
                  <a:pt x="618743" y="274319"/>
                </a:lnTo>
                <a:lnTo>
                  <a:pt x="618664" y="161543"/>
                </a:lnTo>
                <a:lnTo>
                  <a:pt x="617910" y="147089"/>
                </a:lnTo>
                <a:lnTo>
                  <a:pt x="600884" y="108299"/>
                </a:lnTo>
                <a:lnTo>
                  <a:pt x="573024" y="100583"/>
                </a:lnTo>
                <a:lnTo>
                  <a:pt x="615431" y="100583"/>
                </a:lnTo>
                <a:lnTo>
                  <a:pt x="619887" y="103822"/>
                </a:lnTo>
                <a:lnTo>
                  <a:pt x="631555" y="127134"/>
                </a:lnTo>
                <a:lnTo>
                  <a:pt x="635508" y="160019"/>
                </a:lnTo>
                <a:lnTo>
                  <a:pt x="635508" y="274319"/>
                </a:lnTo>
                <a:close/>
              </a:path>
              <a:path w="3112135" h="360044">
                <a:moveTo>
                  <a:pt x="85344" y="278891"/>
                </a:moveTo>
                <a:lnTo>
                  <a:pt x="36695" y="264104"/>
                </a:lnTo>
                <a:lnTo>
                  <a:pt x="6477" y="223456"/>
                </a:lnTo>
                <a:lnTo>
                  <a:pt x="0" y="185927"/>
                </a:lnTo>
                <a:lnTo>
                  <a:pt x="1714" y="164210"/>
                </a:lnTo>
                <a:lnTo>
                  <a:pt x="15430" y="127634"/>
                </a:lnTo>
                <a:lnTo>
                  <a:pt x="56769" y="92201"/>
                </a:lnTo>
                <a:lnTo>
                  <a:pt x="92964" y="85343"/>
                </a:lnTo>
                <a:lnTo>
                  <a:pt x="104108" y="85891"/>
                </a:lnTo>
                <a:lnTo>
                  <a:pt x="114681" y="87439"/>
                </a:lnTo>
                <a:lnTo>
                  <a:pt x="124682" y="89844"/>
                </a:lnTo>
                <a:lnTo>
                  <a:pt x="134112" y="92963"/>
                </a:lnTo>
                <a:lnTo>
                  <a:pt x="134112" y="100583"/>
                </a:lnTo>
                <a:lnTo>
                  <a:pt x="91440" y="100583"/>
                </a:lnTo>
                <a:lnTo>
                  <a:pt x="76033" y="102012"/>
                </a:lnTo>
                <a:lnTo>
                  <a:pt x="38100" y="123443"/>
                </a:lnTo>
                <a:lnTo>
                  <a:pt x="19454" y="166735"/>
                </a:lnTo>
                <a:lnTo>
                  <a:pt x="18288" y="184403"/>
                </a:lnTo>
                <a:lnTo>
                  <a:pt x="19431" y="201596"/>
                </a:lnTo>
                <a:lnTo>
                  <a:pt x="36576" y="242315"/>
                </a:lnTo>
                <a:lnTo>
                  <a:pt x="71080" y="262247"/>
                </a:lnTo>
                <a:lnTo>
                  <a:pt x="85344" y="263651"/>
                </a:lnTo>
                <a:lnTo>
                  <a:pt x="134112" y="263651"/>
                </a:lnTo>
                <a:lnTo>
                  <a:pt x="134112" y="266699"/>
                </a:lnTo>
                <a:lnTo>
                  <a:pt x="123277" y="271819"/>
                </a:lnTo>
                <a:lnTo>
                  <a:pt x="111442" y="275653"/>
                </a:lnTo>
                <a:lnTo>
                  <a:pt x="98750" y="278058"/>
                </a:lnTo>
                <a:lnTo>
                  <a:pt x="85344" y="278891"/>
                </a:lnTo>
                <a:close/>
              </a:path>
              <a:path w="3112135" h="360044">
                <a:moveTo>
                  <a:pt x="134112" y="112775"/>
                </a:moveTo>
                <a:lnTo>
                  <a:pt x="124444" y="107013"/>
                </a:lnTo>
                <a:lnTo>
                  <a:pt x="113918" y="103250"/>
                </a:lnTo>
                <a:lnTo>
                  <a:pt x="102822" y="101203"/>
                </a:lnTo>
                <a:lnTo>
                  <a:pt x="91440" y="100583"/>
                </a:lnTo>
                <a:lnTo>
                  <a:pt x="134112" y="100583"/>
                </a:lnTo>
                <a:lnTo>
                  <a:pt x="134112" y="112775"/>
                </a:lnTo>
                <a:close/>
              </a:path>
              <a:path w="3112135" h="360044">
                <a:moveTo>
                  <a:pt x="134112" y="263651"/>
                </a:moveTo>
                <a:lnTo>
                  <a:pt x="85344" y="263651"/>
                </a:lnTo>
                <a:lnTo>
                  <a:pt x="98750" y="262770"/>
                </a:lnTo>
                <a:lnTo>
                  <a:pt x="111442" y="260032"/>
                </a:lnTo>
                <a:lnTo>
                  <a:pt x="123277" y="255293"/>
                </a:lnTo>
                <a:lnTo>
                  <a:pt x="134112" y="248411"/>
                </a:lnTo>
                <a:lnTo>
                  <a:pt x="134112" y="263651"/>
                </a:lnTo>
                <a:close/>
              </a:path>
              <a:path w="3112135" h="360044">
                <a:moveTo>
                  <a:pt x="2898648" y="89915"/>
                </a:moveTo>
                <a:lnTo>
                  <a:pt x="2881884" y="89915"/>
                </a:lnTo>
                <a:lnTo>
                  <a:pt x="2881884" y="41147"/>
                </a:lnTo>
                <a:lnTo>
                  <a:pt x="2884932" y="39623"/>
                </a:lnTo>
                <a:lnTo>
                  <a:pt x="2887979" y="39623"/>
                </a:lnTo>
                <a:lnTo>
                  <a:pt x="2891028" y="38099"/>
                </a:lnTo>
                <a:lnTo>
                  <a:pt x="2894076" y="38099"/>
                </a:lnTo>
                <a:lnTo>
                  <a:pt x="2897123" y="36575"/>
                </a:lnTo>
                <a:lnTo>
                  <a:pt x="2898648" y="35051"/>
                </a:lnTo>
                <a:lnTo>
                  <a:pt x="2898648" y="89915"/>
                </a:lnTo>
                <a:close/>
              </a:path>
              <a:path w="3112135" h="360044">
                <a:moveTo>
                  <a:pt x="2947416" y="105155"/>
                </a:moveTo>
                <a:lnTo>
                  <a:pt x="2849879" y="105155"/>
                </a:lnTo>
                <a:lnTo>
                  <a:pt x="2849879" y="89915"/>
                </a:lnTo>
                <a:lnTo>
                  <a:pt x="2947416" y="89915"/>
                </a:lnTo>
                <a:lnTo>
                  <a:pt x="2947416" y="105155"/>
                </a:lnTo>
                <a:close/>
              </a:path>
              <a:path w="3112135" h="360044">
                <a:moveTo>
                  <a:pt x="2923032" y="278891"/>
                </a:moveTo>
                <a:lnTo>
                  <a:pt x="2905029" y="275748"/>
                </a:lnTo>
                <a:lnTo>
                  <a:pt x="2892171" y="266318"/>
                </a:lnTo>
                <a:lnTo>
                  <a:pt x="2884455" y="250602"/>
                </a:lnTo>
                <a:lnTo>
                  <a:pt x="2881884" y="228599"/>
                </a:lnTo>
                <a:lnTo>
                  <a:pt x="2881884" y="105155"/>
                </a:lnTo>
                <a:lnTo>
                  <a:pt x="2898648" y="105155"/>
                </a:lnTo>
                <a:lnTo>
                  <a:pt x="2898741" y="228599"/>
                </a:lnTo>
                <a:lnTo>
                  <a:pt x="2899171" y="235648"/>
                </a:lnTo>
                <a:lnTo>
                  <a:pt x="2915412" y="263651"/>
                </a:lnTo>
                <a:lnTo>
                  <a:pt x="2947416" y="263651"/>
                </a:lnTo>
                <a:lnTo>
                  <a:pt x="2947416" y="271271"/>
                </a:lnTo>
                <a:lnTo>
                  <a:pt x="2941462" y="274391"/>
                </a:lnTo>
                <a:lnTo>
                  <a:pt x="2935224" y="276796"/>
                </a:lnTo>
                <a:lnTo>
                  <a:pt x="2928985" y="278344"/>
                </a:lnTo>
                <a:lnTo>
                  <a:pt x="2923032" y="278891"/>
                </a:lnTo>
                <a:close/>
              </a:path>
              <a:path w="3112135" h="360044">
                <a:moveTo>
                  <a:pt x="2947416" y="263651"/>
                </a:moveTo>
                <a:lnTo>
                  <a:pt x="2932176" y="263651"/>
                </a:lnTo>
                <a:lnTo>
                  <a:pt x="2939795" y="260603"/>
                </a:lnTo>
                <a:lnTo>
                  <a:pt x="2947416" y="256031"/>
                </a:lnTo>
                <a:lnTo>
                  <a:pt x="2947416" y="263651"/>
                </a:lnTo>
                <a:close/>
              </a:path>
              <a:path w="3112135" h="360044">
                <a:moveTo>
                  <a:pt x="2215895" y="89915"/>
                </a:moveTo>
                <a:lnTo>
                  <a:pt x="2199132" y="89915"/>
                </a:lnTo>
                <a:lnTo>
                  <a:pt x="2199132" y="41147"/>
                </a:lnTo>
                <a:lnTo>
                  <a:pt x="2202179" y="39623"/>
                </a:lnTo>
                <a:lnTo>
                  <a:pt x="2205228" y="39623"/>
                </a:lnTo>
                <a:lnTo>
                  <a:pt x="2208276" y="38099"/>
                </a:lnTo>
                <a:lnTo>
                  <a:pt x="2211323" y="38099"/>
                </a:lnTo>
                <a:lnTo>
                  <a:pt x="2214372" y="36575"/>
                </a:lnTo>
                <a:lnTo>
                  <a:pt x="2215895" y="35051"/>
                </a:lnTo>
                <a:lnTo>
                  <a:pt x="2215895" y="89915"/>
                </a:lnTo>
                <a:close/>
              </a:path>
              <a:path w="3112135" h="360044">
                <a:moveTo>
                  <a:pt x="2264664" y="105155"/>
                </a:moveTo>
                <a:lnTo>
                  <a:pt x="2167128" y="105155"/>
                </a:lnTo>
                <a:lnTo>
                  <a:pt x="2167128" y="89915"/>
                </a:lnTo>
                <a:lnTo>
                  <a:pt x="2264664" y="89915"/>
                </a:lnTo>
                <a:lnTo>
                  <a:pt x="2264664" y="105155"/>
                </a:lnTo>
                <a:close/>
              </a:path>
              <a:path w="3112135" h="360044">
                <a:moveTo>
                  <a:pt x="2240279" y="278891"/>
                </a:moveTo>
                <a:lnTo>
                  <a:pt x="2222277" y="275748"/>
                </a:lnTo>
                <a:lnTo>
                  <a:pt x="2209419" y="266318"/>
                </a:lnTo>
                <a:lnTo>
                  <a:pt x="2201703" y="250602"/>
                </a:lnTo>
                <a:lnTo>
                  <a:pt x="2199132" y="228599"/>
                </a:lnTo>
                <a:lnTo>
                  <a:pt x="2199132" y="105155"/>
                </a:lnTo>
                <a:lnTo>
                  <a:pt x="2215895" y="105155"/>
                </a:lnTo>
                <a:lnTo>
                  <a:pt x="2215989" y="228599"/>
                </a:lnTo>
                <a:lnTo>
                  <a:pt x="2216419" y="235648"/>
                </a:lnTo>
                <a:lnTo>
                  <a:pt x="2232660" y="263651"/>
                </a:lnTo>
                <a:lnTo>
                  <a:pt x="2264664" y="263651"/>
                </a:lnTo>
                <a:lnTo>
                  <a:pt x="2264664" y="271271"/>
                </a:lnTo>
                <a:lnTo>
                  <a:pt x="2258710" y="274391"/>
                </a:lnTo>
                <a:lnTo>
                  <a:pt x="2252472" y="276796"/>
                </a:lnTo>
                <a:lnTo>
                  <a:pt x="2246233" y="278344"/>
                </a:lnTo>
                <a:lnTo>
                  <a:pt x="2240279" y="278891"/>
                </a:lnTo>
                <a:close/>
              </a:path>
              <a:path w="3112135" h="360044">
                <a:moveTo>
                  <a:pt x="2264664" y="263651"/>
                </a:moveTo>
                <a:lnTo>
                  <a:pt x="2249423" y="263651"/>
                </a:lnTo>
                <a:lnTo>
                  <a:pt x="2257043" y="260603"/>
                </a:lnTo>
                <a:lnTo>
                  <a:pt x="2264664" y="256031"/>
                </a:lnTo>
                <a:lnTo>
                  <a:pt x="2264664" y="263651"/>
                </a:lnTo>
                <a:close/>
              </a:path>
              <a:path w="3112135" h="360044">
                <a:moveTo>
                  <a:pt x="1120140" y="89915"/>
                </a:moveTo>
                <a:lnTo>
                  <a:pt x="1103376" y="89915"/>
                </a:lnTo>
                <a:lnTo>
                  <a:pt x="1103376" y="41147"/>
                </a:lnTo>
                <a:lnTo>
                  <a:pt x="1106424" y="39623"/>
                </a:lnTo>
                <a:lnTo>
                  <a:pt x="1109472" y="39623"/>
                </a:lnTo>
                <a:lnTo>
                  <a:pt x="1112520" y="38099"/>
                </a:lnTo>
                <a:lnTo>
                  <a:pt x="1115568" y="38099"/>
                </a:lnTo>
                <a:lnTo>
                  <a:pt x="1118616" y="36575"/>
                </a:lnTo>
                <a:lnTo>
                  <a:pt x="1120140" y="35051"/>
                </a:lnTo>
                <a:lnTo>
                  <a:pt x="1120140" y="89915"/>
                </a:lnTo>
                <a:close/>
              </a:path>
              <a:path w="3112135" h="360044">
                <a:moveTo>
                  <a:pt x="1168908" y="105155"/>
                </a:moveTo>
                <a:lnTo>
                  <a:pt x="1071372" y="105155"/>
                </a:lnTo>
                <a:lnTo>
                  <a:pt x="1071372" y="89915"/>
                </a:lnTo>
                <a:lnTo>
                  <a:pt x="1168908" y="89915"/>
                </a:lnTo>
                <a:lnTo>
                  <a:pt x="1168908" y="105155"/>
                </a:lnTo>
                <a:close/>
              </a:path>
              <a:path w="3112135" h="360044">
                <a:moveTo>
                  <a:pt x="1144524" y="278891"/>
                </a:moveTo>
                <a:lnTo>
                  <a:pt x="1126521" y="275748"/>
                </a:lnTo>
                <a:lnTo>
                  <a:pt x="1113663" y="266318"/>
                </a:lnTo>
                <a:lnTo>
                  <a:pt x="1105947" y="250602"/>
                </a:lnTo>
                <a:lnTo>
                  <a:pt x="1103376" y="228599"/>
                </a:lnTo>
                <a:lnTo>
                  <a:pt x="1103376" y="105155"/>
                </a:lnTo>
                <a:lnTo>
                  <a:pt x="1120140" y="105155"/>
                </a:lnTo>
                <a:lnTo>
                  <a:pt x="1120233" y="228599"/>
                </a:lnTo>
                <a:lnTo>
                  <a:pt x="1120663" y="235648"/>
                </a:lnTo>
                <a:lnTo>
                  <a:pt x="1136904" y="263651"/>
                </a:lnTo>
                <a:lnTo>
                  <a:pt x="1168908" y="263651"/>
                </a:lnTo>
                <a:lnTo>
                  <a:pt x="1168908" y="271271"/>
                </a:lnTo>
                <a:lnTo>
                  <a:pt x="1162954" y="274391"/>
                </a:lnTo>
                <a:lnTo>
                  <a:pt x="1156716" y="276796"/>
                </a:lnTo>
                <a:lnTo>
                  <a:pt x="1150477" y="278344"/>
                </a:lnTo>
                <a:lnTo>
                  <a:pt x="1144524" y="278891"/>
                </a:lnTo>
                <a:close/>
              </a:path>
              <a:path w="3112135" h="360044">
                <a:moveTo>
                  <a:pt x="1168908" y="263651"/>
                </a:moveTo>
                <a:lnTo>
                  <a:pt x="1153668" y="263651"/>
                </a:lnTo>
                <a:lnTo>
                  <a:pt x="1161288" y="260603"/>
                </a:lnTo>
                <a:lnTo>
                  <a:pt x="1168908" y="256031"/>
                </a:lnTo>
                <a:lnTo>
                  <a:pt x="1168908" y="263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3608" y="27035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6300" y="2622804"/>
            <a:ext cx="1035050" cy="218440"/>
          </a:xfrm>
          <a:custGeom>
            <a:avLst/>
            <a:gdLst/>
            <a:ahLst/>
            <a:cxnLst/>
            <a:rect l="l" t="t" r="r" b="b"/>
            <a:pathLst>
              <a:path w="1035050" h="218439">
                <a:moveTo>
                  <a:pt x="1014984" y="217932"/>
                </a:moveTo>
                <a:lnTo>
                  <a:pt x="1001268" y="217932"/>
                </a:lnTo>
                <a:lnTo>
                  <a:pt x="1014984" y="158496"/>
                </a:lnTo>
                <a:lnTo>
                  <a:pt x="1034795" y="158496"/>
                </a:lnTo>
                <a:lnTo>
                  <a:pt x="1014984" y="217932"/>
                </a:lnTo>
                <a:close/>
              </a:path>
              <a:path w="1035050" h="218439">
                <a:moveTo>
                  <a:pt x="923544" y="188975"/>
                </a:moveTo>
                <a:lnTo>
                  <a:pt x="879348" y="172212"/>
                </a:lnTo>
                <a:lnTo>
                  <a:pt x="862584" y="126492"/>
                </a:lnTo>
                <a:lnTo>
                  <a:pt x="863727" y="111371"/>
                </a:lnTo>
                <a:lnTo>
                  <a:pt x="889730" y="69723"/>
                </a:lnTo>
                <a:lnTo>
                  <a:pt x="926592" y="59436"/>
                </a:lnTo>
                <a:lnTo>
                  <a:pt x="939474" y="60555"/>
                </a:lnTo>
                <a:lnTo>
                  <a:pt x="950785" y="63817"/>
                </a:lnTo>
                <a:lnTo>
                  <a:pt x="960667" y="69080"/>
                </a:lnTo>
                <a:lnTo>
                  <a:pt x="969263" y="76200"/>
                </a:lnTo>
                <a:lnTo>
                  <a:pt x="925068" y="76200"/>
                </a:lnTo>
                <a:lnTo>
                  <a:pt x="915590" y="77057"/>
                </a:lnTo>
                <a:lnTo>
                  <a:pt x="886396" y="104584"/>
                </a:lnTo>
                <a:lnTo>
                  <a:pt x="884003" y="123444"/>
                </a:lnTo>
                <a:lnTo>
                  <a:pt x="884005" y="126492"/>
                </a:lnTo>
                <a:lnTo>
                  <a:pt x="900850" y="165139"/>
                </a:lnTo>
                <a:lnTo>
                  <a:pt x="925068" y="172212"/>
                </a:lnTo>
                <a:lnTo>
                  <a:pt x="966057" y="172212"/>
                </a:lnTo>
                <a:lnTo>
                  <a:pt x="958905" y="178689"/>
                </a:lnTo>
                <a:lnTo>
                  <a:pt x="948499" y="184403"/>
                </a:lnTo>
                <a:lnTo>
                  <a:pt x="936664" y="187833"/>
                </a:lnTo>
                <a:lnTo>
                  <a:pt x="923544" y="188975"/>
                </a:lnTo>
                <a:close/>
              </a:path>
              <a:path w="1035050" h="218439">
                <a:moveTo>
                  <a:pt x="966057" y="172212"/>
                </a:moveTo>
                <a:lnTo>
                  <a:pt x="925068" y="172212"/>
                </a:lnTo>
                <a:lnTo>
                  <a:pt x="933878" y="171378"/>
                </a:lnTo>
                <a:lnTo>
                  <a:pt x="941832" y="168973"/>
                </a:lnTo>
                <a:lnTo>
                  <a:pt x="964096" y="135802"/>
                </a:lnTo>
                <a:lnTo>
                  <a:pt x="964608" y="123444"/>
                </a:lnTo>
                <a:lnTo>
                  <a:pt x="964096" y="114109"/>
                </a:lnTo>
                <a:lnTo>
                  <a:pt x="941832" y="79438"/>
                </a:lnTo>
                <a:lnTo>
                  <a:pt x="925068" y="76200"/>
                </a:lnTo>
                <a:lnTo>
                  <a:pt x="969263" y="76200"/>
                </a:lnTo>
                <a:lnTo>
                  <a:pt x="976145" y="85939"/>
                </a:lnTo>
                <a:lnTo>
                  <a:pt x="980884" y="96964"/>
                </a:lnTo>
                <a:lnTo>
                  <a:pt x="983622" y="109418"/>
                </a:lnTo>
                <a:lnTo>
                  <a:pt x="984504" y="123444"/>
                </a:lnTo>
                <a:lnTo>
                  <a:pt x="983384" y="137683"/>
                </a:lnTo>
                <a:lnTo>
                  <a:pt x="980122" y="150494"/>
                </a:lnTo>
                <a:lnTo>
                  <a:pt x="974859" y="161591"/>
                </a:lnTo>
                <a:lnTo>
                  <a:pt x="967739" y="170687"/>
                </a:lnTo>
                <a:lnTo>
                  <a:pt x="966057" y="172212"/>
                </a:lnTo>
                <a:close/>
              </a:path>
              <a:path w="1035050" h="218439">
                <a:moveTo>
                  <a:pt x="422147" y="188975"/>
                </a:moveTo>
                <a:lnTo>
                  <a:pt x="381000" y="172212"/>
                </a:lnTo>
                <a:lnTo>
                  <a:pt x="365760" y="124968"/>
                </a:lnTo>
                <a:lnTo>
                  <a:pt x="366879" y="110942"/>
                </a:lnTo>
                <a:lnTo>
                  <a:pt x="391096" y="69723"/>
                </a:lnTo>
                <a:lnTo>
                  <a:pt x="423671" y="59436"/>
                </a:lnTo>
                <a:lnTo>
                  <a:pt x="434744" y="60555"/>
                </a:lnTo>
                <a:lnTo>
                  <a:pt x="444817" y="63817"/>
                </a:lnTo>
                <a:lnTo>
                  <a:pt x="453461" y="69080"/>
                </a:lnTo>
                <a:lnTo>
                  <a:pt x="460247" y="76200"/>
                </a:lnTo>
                <a:lnTo>
                  <a:pt x="423671" y="76200"/>
                </a:lnTo>
                <a:lnTo>
                  <a:pt x="416218" y="76795"/>
                </a:lnTo>
                <a:lnTo>
                  <a:pt x="388786" y="105084"/>
                </a:lnTo>
                <a:lnTo>
                  <a:pt x="387095" y="112775"/>
                </a:lnTo>
                <a:lnTo>
                  <a:pt x="473564" y="112775"/>
                </a:lnTo>
                <a:lnTo>
                  <a:pt x="473963" y="118872"/>
                </a:lnTo>
                <a:lnTo>
                  <a:pt x="473963" y="129539"/>
                </a:lnTo>
                <a:lnTo>
                  <a:pt x="387095" y="129539"/>
                </a:lnTo>
                <a:lnTo>
                  <a:pt x="387691" y="139255"/>
                </a:lnTo>
                <a:lnTo>
                  <a:pt x="418123" y="171616"/>
                </a:lnTo>
                <a:lnTo>
                  <a:pt x="426720" y="172212"/>
                </a:lnTo>
                <a:lnTo>
                  <a:pt x="464820" y="172212"/>
                </a:lnTo>
                <a:lnTo>
                  <a:pt x="464820" y="176784"/>
                </a:lnTo>
                <a:lnTo>
                  <a:pt x="456223" y="181903"/>
                </a:lnTo>
                <a:lnTo>
                  <a:pt x="446341" y="185737"/>
                </a:lnTo>
                <a:lnTo>
                  <a:pt x="435030" y="188142"/>
                </a:lnTo>
                <a:lnTo>
                  <a:pt x="422147" y="188975"/>
                </a:lnTo>
                <a:close/>
              </a:path>
              <a:path w="1035050" h="218439">
                <a:moveTo>
                  <a:pt x="473564" y="112775"/>
                </a:moveTo>
                <a:lnTo>
                  <a:pt x="454152" y="112775"/>
                </a:lnTo>
                <a:lnTo>
                  <a:pt x="453580" y="104417"/>
                </a:lnTo>
                <a:lnTo>
                  <a:pt x="451866" y="97345"/>
                </a:lnTo>
                <a:lnTo>
                  <a:pt x="449008" y="91130"/>
                </a:lnTo>
                <a:lnTo>
                  <a:pt x="445007" y="85344"/>
                </a:lnTo>
                <a:lnTo>
                  <a:pt x="440436" y="79248"/>
                </a:lnTo>
                <a:lnTo>
                  <a:pt x="432816" y="76200"/>
                </a:lnTo>
                <a:lnTo>
                  <a:pt x="460247" y="76200"/>
                </a:lnTo>
                <a:lnTo>
                  <a:pt x="466248" y="84153"/>
                </a:lnTo>
                <a:lnTo>
                  <a:pt x="470535" y="94107"/>
                </a:lnTo>
                <a:lnTo>
                  <a:pt x="473106" y="105775"/>
                </a:lnTo>
                <a:lnTo>
                  <a:pt x="473564" y="112775"/>
                </a:lnTo>
                <a:close/>
              </a:path>
              <a:path w="1035050" h="218439">
                <a:moveTo>
                  <a:pt x="464820" y="172212"/>
                </a:moveTo>
                <a:lnTo>
                  <a:pt x="426720" y="172212"/>
                </a:lnTo>
                <a:lnTo>
                  <a:pt x="436959" y="171354"/>
                </a:lnTo>
                <a:lnTo>
                  <a:pt x="446913" y="168783"/>
                </a:lnTo>
                <a:lnTo>
                  <a:pt x="456295" y="164496"/>
                </a:lnTo>
                <a:lnTo>
                  <a:pt x="464820" y="158496"/>
                </a:lnTo>
                <a:lnTo>
                  <a:pt x="464820" y="172212"/>
                </a:lnTo>
                <a:close/>
              </a:path>
              <a:path w="1035050" h="218439">
                <a:moveTo>
                  <a:pt x="99060" y="185928"/>
                </a:moveTo>
                <a:lnTo>
                  <a:pt x="76200" y="185928"/>
                </a:lnTo>
                <a:lnTo>
                  <a:pt x="117347" y="124968"/>
                </a:lnTo>
                <a:lnTo>
                  <a:pt x="77724" y="62484"/>
                </a:lnTo>
                <a:lnTo>
                  <a:pt x="100584" y="62484"/>
                </a:lnTo>
                <a:lnTo>
                  <a:pt x="124968" y="105156"/>
                </a:lnTo>
                <a:lnTo>
                  <a:pt x="129539" y="114300"/>
                </a:lnTo>
                <a:lnTo>
                  <a:pt x="148757" y="114300"/>
                </a:lnTo>
                <a:lnTo>
                  <a:pt x="141731" y="124968"/>
                </a:lnTo>
                <a:lnTo>
                  <a:pt x="149961" y="137160"/>
                </a:lnTo>
                <a:lnTo>
                  <a:pt x="128015" y="137160"/>
                </a:lnTo>
                <a:lnTo>
                  <a:pt x="123443" y="146304"/>
                </a:lnTo>
                <a:lnTo>
                  <a:pt x="99060" y="185928"/>
                </a:lnTo>
                <a:close/>
              </a:path>
              <a:path w="1035050" h="218439">
                <a:moveTo>
                  <a:pt x="148757" y="114300"/>
                </a:moveTo>
                <a:lnTo>
                  <a:pt x="131064" y="114300"/>
                </a:lnTo>
                <a:lnTo>
                  <a:pt x="161544" y="62484"/>
                </a:lnTo>
                <a:lnTo>
                  <a:pt x="182880" y="62484"/>
                </a:lnTo>
                <a:lnTo>
                  <a:pt x="148757" y="114300"/>
                </a:lnTo>
                <a:close/>
              </a:path>
              <a:path w="1035050" h="218439">
                <a:moveTo>
                  <a:pt x="182880" y="185928"/>
                </a:moveTo>
                <a:lnTo>
                  <a:pt x="160019" y="185928"/>
                </a:lnTo>
                <a:lnTo>
                  <a:pt x="135635" y="146304"/>
                </a:lnTo>
                <a:lnTo>
                  <a:pt x="134112" y="143256"/>
                </a:lnTo>
                <a:lnTo>
                  <a:pt x="131064" y="140208"/>
                </a:lnTo>
                <a:lnTo>
                  <a:pt x="129539" y="137160"/>
                </a:lnTo>
                <a:lnTo>
                  <a:pt x="149961" y="137160"/>
                </a:lnTo>
                <a:lnTo>
                  <a:pt x="182880" y="185928"/>
                </a:lnTo>
                <a:close/>
              </a:path>
              <a:path w="1035050" h="218439">
                <a:moveTo>
                  <a:pt x="28651" y="88392"/>
                </a:moveTo>
                <a:lnTo>
                  <a:pt x="19812" y="88392"/>
                </a:lnTo>
                <a:lnTo>
                  <a:pt x="22860" y="79248"/>
                </a:lnTo>
                <a:lnTo>
                  <a:pt x="27431" y="73152"/>
                </a:lnTo>
                <a:lnTo>
                  <a:pt x="33528" y="68580"/>
                </a:lnTo>
                <a:lnTo>
                  <a:pt x="38100" y="62484"/>
                </a:lnTo>
                <a:lnTo>
                  <a:pt x="45719" y="60960"/>
                </a:lnTo>
                <a:lnTo>
                  <a:pt x="60960" y="60960"/>
                </a:lnTo>
                <a:lnTo>
                  <a:pt x="64007" y="62484"/>
                </a:lnTo>
                <a:lnTo>
                  <a:pt x="64007" y="79248"/>
                </a:lnTo>
                <a:lnTo>
                  <a:pt x="41147" y="79248"/>
                </a:lnTo>
                <a:lnTo>
                  <a:pt x="33528" y="82296"/>
                </a:lnTo>
                <a:lnTo>
                  <a:pt x="28651" y="88392"/>
                </a:lnTo>
                <a:close/>
              </a:path>
              <a:path w="1035050" h="218439">
                <a:moveTo>
                  <a:pt x="19812" y="185928"/>
                </a:moveTo>
                <a:lnTo>
                  <a:pt x="0" y="185928"/>
                </a:lnTo>
                <a:lnTo>
                  <a:pt x="0" y="62484"/>
                </a:lnTo>
                <a:lnTo>
                  <a:pt x="19812" y="62484"/>
                </a:lnTo>
                <a:lnTo>
                  <a:pt x="19812" y="88392"/>
                </a:lnTo>
                <a:lnTo>
                  <a:pt x="28651" y="88392"/>
                </a:lnTo>
                <a:lnTo>
                  <a:pt x="19812" y="123444"/>
                </a:lnTo>
                <a:lnTo>
                  <a:pt x="19812" y="185928"/>
                </a:lnTo>
                <a:close/>
              </a:path>
              <a:path w="1035050" h="218439">
                <a:moveTo>
                  <a:pt x="64007" y="82296"/>
                </a:moveTo>
                <a:lnTo>
                  <a:pt x="60960" y="80772"/>
                </a:lnTo>
                <a:lnTo>
                  <a:pt x="56387" y="79248"/>
                </a:lnTo>
                <a:lnTo>
                  <a:pt x="64007" y="79248"/>
                </a:lnTo>
                <a:lnTo>
                  <a:pt x="64007" y="82296"/>
                </a:lnTo>
                <a:close/>
              </a:path>
              <a:path w="1035050" h="218439">
                <a:moveTo>
                  <a:pt x="686878" y="83820"/>
                </a:moveTo>
                <a:lnTo>
                  <a:pt x="673607" y="83820"/>
                </a:lnTo>
                <a:lnTo>
                  <a:pt x="681323" y="72937"/>
                </a:lnTo>
                <a:lnTo>
                  <a:pt x="690753" y="65341"/>
                </a:lnTo>
                <a:lnTo>
                  <a:pt x="701897" y="60888"/>
                </a:lnTo>
                <a:lnTo>
                  <a:pt x="714756" y="59436"/>
                </a:lnTo>
                <a:lnTo>
                  <a:pt x="724233" y="60293"/>
                </a:lnTo>
                <a:lnTo>
                  <a:pt x="732282" y="62864"/>
                </a:lnTo>
                <a:lnTo>
                  <a:pt x="739187" y="67151"/>
                </a:lnTo>
                <a:lnTo>
                  <a:pt x="745236" y="73152"/>
                </a:lnTo>
                <a:lnTo>
                  <a:pt x="747232" y="76200"/>
                </a:lnTo>
                <a:lnTo>
                  <a:pt x="707136" y="76200"/>
                </a:lnTo>
                <a:lnTo>
                  <a:pt x="700539" y="77009"/>
                </a:lnTo>
                <a:lnTo>
                  <a:pt x="694372" y="79248"/>
                </a:lnTo>
                <a:lnTo>
                  <a:pt x="688490" y="82629"/>
                </a:lnTo>
                <a:lnTo>
                  <a:pt x="686878" y="83820"/>
                </a:lnTo>
                <a:close/>
              </a:path>
              <a:path w="1035050" h="218439">
                <a:moveTo>
                  <a:pt x="673607" y="185928"/>
                </a:moveTo>
                <a:lnTo>
                  <a:pt x="653795" y="185928"/>
                </a:lnTo>
                <a:lnTo>
                  <a:pt x="653795" y="62484"/>
                </a:lnTo>
                <a:lnTo>
                  <a:pt x="673607" y="62484"/>
                </a:lnTo>
                <a:lnTo>
                  <a:pt x="673607" y="83820"/>
                </a:lnTo>
                <a:lnTo>
                  <a:pt x="686878" y="83820"/>
                </a:lnTo>
                <a:lnTo>
                  <a:pt x="673607" y="115824"/>
                </a:lnTo>
                <a:lnTo>
                  <a:pt x="673607" y="185928"/>
                </a:lnTo>
                <a:close/>
              </a:path>
              <a:path w="1035050" h="218439">
                <a:moveTo>
                  <a:pt x="755904" y="185928"/>
                </a:moveTo>
                <a:lnTo>
                  <a:pt x="736092" y="185928"/>
                </a:lnTo>
                <a:lnTo>
                  <a:pt x="736092" y="115824"/>
                </a:lnTo>
                <a:lnTo>
                  <a:pt x="734353" y="98702"/>
                </a:lnTo>
                <a:lnTo>
                  <a:pt x="729043" y="86296"/>
                </a:lnTo>
                <a:lnTo>
                  <a:pt x="720018" y="78747"/>
                </a:lnTo>
                <a:lnTo>
                  <a:pt x="707136" y="76200"/>
                </a:lnTo>
                <a:lnTo>
                  <a:pt x="747232" y="76200"/>
                </a:lnTo>
                <a:lnTo>
                  <a:pt x="750117" y="80605"/>
                </a:lnTo>
                <a:lnTo>
                  <a:pt x="753427" y="89344"/>
                </a:lnTo>
                <a:lnTo>
                  <a:pt x="755308" y="99512"/>
                </a:lnTo>
                <a:lnTo>
                  <a:pt x="755904" y="111252"/>
                </a:lnTo>
                <a:lnTo>
                  <a:pt x="755904" y="185928"/>
                </a:lnTo>
                <a:close/>
              </a:path>
              <a:path w="1035050" h="218439">
                <a:moveTo>
                  <a:pt x="530352" y="62484"/>
                </a:moveTo>
                <a:lnTo>
                  <a:pt x="510539" y="62484"/>
                </a:lnTo>
                <a:lnTo>
                  <a:pt x="510539" y="32004"/>
                </a:lnTo>
                <a:lnTo>
                  <a:pt x="530352" y="25908"/>
                </a:lnTo>
                <a:lnTo>
                  <a:pt x="530352" y="62484"/>
                </a:lnTo>
                <a:close/>
              </a:path>
              <a:path w="1035050" h="218439">
                <a:moveTo>
                  <a:pt x="562356" y="79248"/>
                </a:moveTo>
                <a:lnTo>
                  <a:pt x="489204" y="79248"/>
                </a:lnTo>
                <a:lnTo>
                  <a:pt x="489204" y="62484"/>
                </a:lnTo>
                <a:lnTo>
                  <a:pt x="562356" y="62484"/>
                </a:lnTo>
                <a:lnTo>
                  <a:pt x="562356" y="79248"/>
                </a:lnTo>
                <a:close/>
              </a:path>
              <a:path w="1035050" h="218439">
                <a:moveTo>
                  <a:pt x="550163" y="188975"/>
                </a:moveTo>
                <a:lnTo>
                  <a:pt x="542544" y="188975"/>
                </a:lnTo>
                <a:lnTo>
                  <a:pt x="528542" y="186689"/>
                </a:lnTo>
                <a:lnTo>
                  <a:pt x="518540" y="179831"/>
                </a:lnTo>
                <a:lnTo>
                  <a:pt x="512540" y="168402"/>
                </a:lnTo>
                <a:lnTo>
                  <a:pt x="510539" y="152400"/>
                </a:lnTo>
                <a:lnTo>
                  <a:pt x="510539" y="79248"/>
                </a:lnTo>
                <a:lnTo>
                  <a:pt x="530352" y="79248"/>
                </a:lnTo>
                <a:lnTo>
                  <a:pt x="530352" y="156972"/>
                </a:lnTo>
                <a:lnTo>
                  <a:pt x="531876" y="163068"/>
                </a:lnTo>
                <a:lnTo>
                  <a:pt x="534924" y="166116"/>
                </a:lnTo>
                <a:lnTo>
                  <a:pt x="537971" y="170687"/>
                </a:lnTo>
                <a:lnTo>
                  <a:pt x="542544" y="172212"/>
                </a:lnTo>
                <a:lnTo>
                  <a:pt x="562356" y="172212"/>
                </a:lnTo>
                <a:lnTo>
                  <a:pt x="562356" y="184404"/>
                </a:lnTo>
                <a:lnTo>
                  <a:pt x="556260" y="187452"/>
                </a:lnTo>
                <a:lnTo>
                  <a:pt x="550163" y="188975"/>
                </a:lnTo>
                <a:close/>
              </a:path>
              <a:path w="1035050" h="218439">
                <a:moveTo>
                  <a:pt x="562356" y="172212"/>
                </a:moveTo>
                <a:lnTo>
                  <a:pt x="553212" y="172212"/>
                </a:lnTo>
                <a:lnTo>
                  <a:pt x="557784" y="170687"/>
                </a:lnTo>
                <a:lnTo>
                  <a:pt x="562356" y="167639"/>
                </a:lnTo>
                <a:lnTo>
                  <a:pt x="562356" y="172212"/>
                </a:lnTo>
                <a:close/>
              </a:path>
              <a:path w="1035050" h="218439">
                <a:moveTo>
                  <a:pt x="611124" y="185928"/>
                </a:moveTo>
                <a:lnTo>
                  <a:pt x="591312" y="185928"/>
                </a:lnTo>
                <a:lnTo>
                  <a:pt x="591312" y="13716"/>
                </a:lnTo>
                <a:lnTo>
                  <a:pt x="611124" y="13716"/>
                </a:lnTo>
                <a:lnTo>
                  <a:pt x="611124" y="185928"/>
                </a:lnTo>
                <a:close/>
              </a:path>
              <a:path w="1035050" h="218439">
                <a:moveTo>
                  <a:pt x="280416" y="188975"/>
                </a:moveTo>
                <a:lnTo>
                  <a:pt x="231767" y="175474"/>
                </a:lnTo>
                <a:lnTo>
                  <a:pt x="202311" y="137350"/>
                </a:lnTo>
                <a:lnTo>
                  <a:pt x="196596" y="102108"/>
                </a:lnTo>
                <a:lnTo>
                  <a:pt x="198286" y="82653"/>
                </a:lnTo>
                <a:lnTo>
                  <a:pt x="222503" y="36575"/>
                </a:lnTo>
                <a:lnTo>
                  <a:pt x="267938" y="12144"/>
                </a:lnTo>
                <a:lnTo>
                  <a:pt x="286512" y="10668"/>
                </a:lnTo>
                <a:lnTo>
                  <a:pt x="299894" y="11239"/>
                </a:lnTo>
                <a:lnTo>
                  <a:pt x="312419" y="12953"/>
                </a:lnTo>
                <a:lnTo>
                  <a:pt x="323802" y="15811"/>
                </a:lnTo>
                <a:lnTo>
                  <a:pt x="333756" y="19812"/>
                </a:lnTo>
                <a:lnTo>
                  <a:pt x="333756" y="28956"/>
                </a:lnTo>
                <a:lnTo>
                  <a:pt x="284988" y="28956"/>
                </a:lnTo>
                <a:lnTo>
                  <a:pt x="270724" y="30122"/>
                </a:lnTo>
                <a:lnTo>
                  <a:pt x="236219" y="48768"/>
                </a:lnTo>
                <a:lnTo>
                  <a:pt x="219075" y="85415"/>
                </a:lnTo>
                <a:lnTo>
                  <a:pt x="217931" y="100584"/>
                </a:lnTo>
                <a:lnTo>
                  <a:pt x="219051" y="115966"/>
                </a:lnTo>
                <a:lnTo>
                  <a:pt x="234696" y="152400"/>
                </a:lnTo>
                <a:lnTo>
                  <a:pt x="281939" y="170687"/>
                </a:lnTo>
                <a:lnTo>
                  <a:pt x="336803" y="170687"/>
                </a:lnTo>
                <a:lnTo>
                  <a:pt x="336803" y="173736"/>
                </a:lnTo>
                <a:lnTo>
                  <a:pt x="323707" y="180617"/>
                </a:lnTo>
                <a:lnTo>
                  <a:pt x="309753" y="185356"/>
                </a:lnTo>
                <a:lnTo>
                  <a:pt x="295227" y="188094"/>
                </a:lnTo>
                <a:lnTo>
                  <a:pt x="280416" y="188975"/>
                </a:lnTo>
                <a:close/>
              </a:path>
              <a:path w="1035050" h="218439">
                <a:moveTo>
                  <a:pt x="333756" y="42672"/>
                </a:moveTo>
                <a:lnTo>
                  <a:pt x="322921" y="36671"/>
                </a:lnTo>
                <a:lnTo>
                  <a:pt x="311086" y="32385"/>
                </a:lnTo>
                <a:lnTo>
                  <a:pt x="298394" y="29813"/>
                </a:lnTo>
                <a:lnTo>
                  <a:pt x="284988" y="28956"/>
                </a:lnTo>
                <a:lnTo>
                  <a:pt x="333756" y="28956"/>
                </a:lnTo>
                <a:lnTo>
                  <a:pt x="333756" y="42672"/>
                </a:lnTo>
                <a:close/>
              </a:path>
              <a:path w="1035050" h="218439">
                <a:moveTo>
                  <a:pt x="336803" y="170687"/>
                </a:moveTo>
                <a:lnTo>
                  <a:pt x="281939" y="170687"/>
                </a:lnTo>
                <a:lnTo>
                  <a:pt x="291917" y="170140"/>
                </a:lnTo>
                <a:lnTo>
                  <a:pt x="301180" y="168592"/>
                </a:lnTo>
                <a:lnTo>
                  <a:pt x="309586" y="166187"/>
                </a:lnTo>
                <a:lnTo>
                  <a:pt x="316992" y="163068"/>
                </a:lnTo>
                <a:lnTo>
                  <a:pt x="316992" y="114300"/>
                </a:lnTo>
                <a:lnTo>
                  <a:pt x="278892" y="114300"/>
                </a:lnTo>
                <a:lnTo>
                  <a:pt x="278892" y="96012"/>
                </a:lnTo>
                <a:lnTo>
                  <a:pt x="336803" y="96012"/>
                </a:lnTo>
                <a:lnTo>
                  <a:pt x="336803" y="170687"/>
                </a:lnTo>
                <a:close/>
              </a:path>
              <a:path w="1035050" h="218439">
                <a:moveTo>
                  <a:pt x="821436" y="62484"/>
                </a:moveTo>
                <a:lnTo>
                  <a:pt x="801624" y="62484"/>
                </a:lnTo>
                <a:lnTo>
                  <a:pt x="801624" y="42672"/>
                </a:lnTo>
                <a:lnTo>
                  <a:pt x="818316" y="7072"/>
                </a:lnTo>
                <a:lnTo>
                  <a:pt x="841248" y="0"/>
                </a:lnTo>
                <a:lnTo>
                  <a:pt x="847344" y="0"/>
                </a:lnTo>
                <a:lnTo>
                  <a:pt x="851915" y="1524"/>
                </a:lnTo>
                <a:lnTo>
                  <a:pt x="854963" y="3048"/>
                </a:lnTo>
                <a:lnTo>
                  <a:pt x="854963" y="16764"/>
                </a:lnTo>
                <a:lnTo>
                  <a:pt x="841248" y="16764"/>
                </a:lnTo>
                <a:lnTo>
                  <a:pt x="832365" y="18478"/>
                </a:lnTo>
                <a:lnTo>
                  <a:pt x="826198" y="23622"/>
                </a:lnTo>
                <a:lnTo>
                  <a:pt x="822602" y="32194"/>
                </a:lnTo>
                <a:lnTo>
                  <a:pt x="821436" y="44196"/>
                </a:lnTo>
                <a:lnTo>
                  <a:pt x="821436" y="62484"/>
                </a:lnTo>
                <a:close/>
              </a:path>
              <a:path w="1035050" h="218439">
                <a:moveTo>
                  <a:pt x="854963" y="21336"/>
                </a:moveTo>
                <a:lnTo>
                  <a:pt x="850392" y="18287"/>
                </a:lnTo>
                <a:lnTo>
                  <a:pt x="847344" y="16764"/>
                </a:lnTo>
                <a:lnTo>
                  <a:pt x="854963" y="16764"/>
                </a:lnTo>
                <a:lnTo>
                  <a:pt x="854963" y="21336"/>
                </a:lnTo>
                <a:close/>
              </a:path>
              <a:path w="1035050" h="218439">
                <a:moveTo>
                  <a:pt x="850392" y="79248"/>
                </a:moveTo>
                <a:lnTo>
                  <a:pt x="780288" y="79248"/>
                </a:lnTo>
                <a:lnTo>
                  <a:pt x="780288" y="62484"/>
                </a:lnTo>
                <a:lnTo>
                  <a:pt x="850392" y="62484"/>
                </a:lnTo>
                <a:lnTo>
                  <a:pt x="850392" y="79248"/>
                </a:lnTo>
                <a:close/>
              </a:path>
              <a:path w="1035050" h="218439">
                <a:moveTo>
                  <a:pt x="821436" y="185928"/>
                </a:moveTo>
                <a:lnTo>
                  <a:pt x="801624" y="185928"/>
                </a:lnTo>
                <a:lnTo>
                  <a:pt x="801624" y="79248"/>
                </a:lnTo>
                <a:lnTo>
                  <a:pt x="821436" y="79248"/>
                </a:lnTo>
                <a:lnTo>
                  <a:pt x="821436" y="18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14727" y="2622804"/>
            <a:ext cx="1330960" cy="189230"/>
          </a:xfrm>
          <a:custGeom>
            <a:avLst/>
            <a:gdLst/>
            <a:ahLst/>
            <a:cxnLst/>
            <a:rect l="l" t="t" r="r" b="b"/>
            <a:pathLst>
              <a:path w="1330960" h="189230">
                <a:moveTo>
                  <a:pt x="655319" y="185928"/>
                </a:moveTo>
                <a:lnTo>
                  <a:pt x="632459" y="185928"/>
                </a:lnTo>
                <a:lnTo>
                  <a:pt x="569976" y="13716"/>
                </a:lnTo>
                <a:lnTo>
                  <a:pt x="592835" y="13716"/>
                </a:lnTo>
                <a:lnTo>
                  <a:pt x="640080" y="150875"/>
                </a:lnTo>
                <a:lnTo>
                  <a:pt x="643128" y="160020"/>
                </a:lnTo>
                <a:lnTo>
                  <a:pt x="644651" y="166116"/>
                </a:lnTo>
                <a:lnTo>
                  <a:pt x="662683" y="166116"/>
                </a:lnTo>
                <a:lnTo>
                  <a:pt x="655319" y="185928"/>
                </a:lnTo>
                <a:close/>
              </a:path>
              <a:path w="1330960" h="189230">
                <a:moveTo>
                  <a:pt x="662683" y="166116"/>
                </a:moveTo>
                <a:lnTo>
                  <a:pt x="644651" y="166116"/>
                </a:lnTo>
                <a:lnTo>
                  <a:pt x="644687" y="161401"/>
                </a:lnTo>
                <a:lnTo>
                  <a:pt x="646176" y="155448"/>
                </a:lnTo>
                <a:lnTo>
                  <a:pt x="649223" y="149352"/>
                </a:lnTo>
                <a:lnTo>
                  <a:pt x="697992" y="13716"/>
                </a:lnTo>
                <a:lnTo>
                  <a:pt x="719328" y="13716"/>
                </a:lnTo>
                <a:lnTo>
                  <a:pt x="662683" y="166116"/>
                </a:lnTo>
                <a:close/>
              </a:path>
              <a:path w="1330960" h="189230">
                <a:moveTo>
                  <a:pt x="726947" y="91439"/>
                </a:moveTo>
                <a:lnTo>
                  <a:pt x="726947" y="71628"/>
                </a:lnTo>
                <a:lnTo>
                  <a:pt x="736377" y="66508"/>
                </a:lnTo>
                <a:lnTo>
                  <a:pt x="746378" y="62674"/>
                </a:lnTo>
                <a:lnTo>
                  <a:pt x="756951" y="60269"/>
                </a:lnTo>
                <a:lnTo>
                  <a:pt x="768095" y="59436"/>
                </a:lnTo>
                <a:lnTo>
                  <a:pt x="787217" y="62293"/>
                </a:lnTo>
                <a:lnTo>
                  <a:pt x="801052" y="70866"/>
                </a:lnTo>
                <a:lnTo>
                  <a:pt x="804190" y="76200"/>
                </a:lnTo>
                <a:lnTo>
                  <a:pt x="766571" y="76200"/>
                </a:lnTo>
                <a:lnTo>
                  <a:pt x="756308" y="77081"/>
                </a:lnTo>
                <a:lnTo>
                  <a:pt x="746188" y="79819"/>
                </a:lnTo>
                <a:lnTo>
                  <a:pt x="736353" y="84558"/>
                </a:lnTo>
                <a:lnTo>
                  <a:pt x="726947" y="91439"/>
                </a:lnTo>
                <a:close/>
              </a:path>
              <a:path w="1330960" h="189230">
                <a:moveTo>
                  <a:pt x="754380" y="188975"/>
                </a:moveTo>
                <a:lnTo>
                  <a:pt x="717232" y="168021"/>
                </a:lnTo>
                <a:lnTo>
                  <a:pt x="714756" y="153924"/>
                </a:lnTo>
                <a:lnTo>
                  <a:pt x="717327" y="137850"/>
                </a:lnTo>
                <a:lnTo>
                  <a:pt x="725042" y="125920"/>
                </a:lnTo>
                <a:lnTo>
                  <a:pt x="737901" y="117705"/>
                </a:lnTo>
                <a:lnTo>
                  <a:pt x="755903" y="112775"/>
                </a:lnTo>
                <a:lnTo>
                  <a:pt x="792480" y="108204"/>
                </a:lnTo>
                <a:lnTo>
                  <a:pt x="790789" y="94202"/>
                </a:lnTo>
                <a:lnTo>
                  <a:pt x="785812" y="84201"/>
                </a:lnTo>
                <a:lnTo>
                  <a:pt x="777692" y="78200"/>
                </a:lnTo>
                <a:lnTo>
                  <a:pt x="766571" y="76200"/>
                </a:lnTo>
                <a:lnTo>
                  <a:pt x="804190" y="76200"/>
                </a:lnTo>
                <a:lnTo>
                  <a:pt x="809458" y="85153"/>
                </a:lnTo>
                <a:lnTo>
                  <a:pt x="812292" y="105156"/>
                </a:lnTo>
                <a:lnTo>
                  <a:pt x="812292" y="123444"/>
                </a:lnTo>
                <a:lnTo>
                  <a:pt x="792480" y="123444"/>
                </a:lnTo>
                <a:lnTo>
                  <a:pt x="761999" y="128016"/>
                </a:lnTo>
                <a:lnTo>
                  <a:pt x="752856" y="129539"/>
                </a:lnTo>
                <a:lnTo>
                  <a:pt x="746759" y="131064"/>
                </a:lnTo>
                <a:lnTo>
                  <a:pt x="737615" y="137160"/>
                </a:lnTo>
                <a:lnTo>
                  <a:pt x="734567" y="143256"/>
                </a:lnTo>
                <a:lnTo>
                  <a:pt x="734567" y="158496"/>
                </a:lnTo>
                <a:lnTo>
                  <a:pt x="737615" y="163068"/>
                </a:lnTo>
                <a:lnTo>
                  <a:pt x="745235" y="170687"/>
                </a:lnTo>
                <a:lnTo>
                  <a:pt x="751331" y="172212"/>
                </a:lnTo>
                <a:lnTo>
                  <a:pt x="787937" y="172212"/>
                </a:lnTo>
                <a:lnTo>
                  <a:pt x="785026" y="176117"/>
                </a:lnTo>
                <a:lnTo>
                  <a:pt x="776287" y="183261"/>
                </a:lnTo>
                <a:lnTo>
                  <a:pt x="766119" y="187547"/>
                </a:lnTo>
                <a:lnTo>
                  <a:pt x="754380" y="188975"/>
                </a:lnTo>
                <a:close/>
              </a:path>
              <a:path w="1330960" h="189230">
                <a:moveTo>
                  <a:pt x="787937" y="172212"/>
                </a:moveTo>
                <a:lnTo>
                  <a:pt x="758951" y="172212"/>
                </a:lnTo>
                <a:lnTo>
                  <a:pt x="765548" y="171616"/>
                </a:lnTo>
                <a:lnTo>
                  <a:pt x="771715" y="169735"/>
                </a:lnTo>
                <a:lnTo>
                  <a:pt x="792480" y="135636"/>
                </a:lnTo>
                <a:lnTo>
                  <a:pt x="792480" y="123444"/>
                </a:lnTo>
                <a:lnTo>
                  <a:pt x="812292" y="123444"/>
                </a:lnTo>
                <a:lnTo>
                  <a:pt x="812292" y="166116"/>
                </a:lnTo>
                <a:lnTo>
                  <a:pt x="792480" y="166116"/>
                </a:lnTo>
                <a:lnTo>
                  <a:pt x="787937" y="172212"/>
                </a:lnTo>
                <a:close/>
              </a:path>
              <a:path w="1330960" h="189230">
                <a:moveTo>
                  <a:pt x="812292" y="185928"/>
                </a:moveTo>
                <a:lnTo>
                  <a:pt x="792480" y="185928"/>
                </a:lnTo>
                <a:lnTo>
                  <a:pt x="792480" y="166116"/>
                </a:lnTo>
                <a:lnTo>
                  <a:pt x="812292" y="166116"/>
                </a:lnTo>
                <a:lnTo>
                  <a:pt x="812292" y="185928"/>
                </a:lnTo>
                <a:close/>
              </a:path>
              <a:path w="1330960" h="189230">
                <a:moveTo>
                  <a:pt x="1269492" y="188975"/>
                </a:moveTo>
                <a:lnTo>
                  <a:pt x="1225295" y="172212"/>
                </a:lnTo>
                <a:lnTo>
                  <a:pt x="1208531" y="126492"/>
                </a:lnTo>
                <a:lnTo>
                  <a:pt x="1209674" y="111371"/>
                </a:lnTo>
                <a:lnTo>
                  <a:pt x="1235678" y="69723"/>
                </a:lnTo>
                <a:lnTo>
                  <a:pt x="1272540" y="59436"/>
                </a:lnTo>
                <a:lnTo>
                  <a:pt x="1285422" y="60555"/>
                </a:lnTo>
                <a:lnTo>
                  <a:pt x="1296733" y="63817"/>
                </a:lnTo>
                <a:lnTo>
                  <a:pt x="1306615" y="69080"/>
                </a:lnTo>
                <a:lnTo>
                  <a:pt x="1315212" y="76200"/>
                </a:lnTo>
                <a:lnTo>
                  <a:pt x="1271015" y="76200"/>
                </a:lnTo>
                <a:lnTo>
                  <a:pt x="1261538" y="77057"/>
                </a:lnTo>
                <a:lnTo>
                  <a:pt x="1232344" y="104584"/>
                </a:lnTo>
                <a:lnTo>
                  <a:pt x="1229951" y="123444"/>
                </a:lnTo>
                <a:lnTo>
                  <a:pt x="1229953" y="126492"/>
                </a:lnTo>
                <a:lnTo>
                  <a:pt x="1246798" y="165139"/>
                </a:lnTo>
                <a:lnTo>
                  <a:pt x="1271015" y="172212"/>
                </a:lnTo>
                <a:lnTo>
                  <a:pt x="1312005" y="172212"/>
                </a:lnTo>
                <a:lnTo>
                  <a:pt x="1304853" y="178689"/>
                </a:lnTo>
                <a:lnTo>
                  <a:pt x="1294447" y="184403"/>
                </a:lnTo>
                <a:lnTo>
                  <a:pt x="1282612" y="187833"/>
                </a:lnTo>
                <a:lnTo>
                  <a:pt x="1269492" y="188975"/>
                </a:lnTo>
                <a:close/>
              </a:path>
              <a:path w="1330960" h="189230">
                <a:moveTo>
                  <a:pt x="1312005" y="172212"/>
                </a:moveTo>
                <a:lnTo>
                  <a:pt x="1271015" y="172212"/>
                </a:lnTo>
                <a:lnTo>
                  <a:pt x="1279826" y="171378"/>
                </a:lnTo>
                <a:lnTo>
                  <a:pt x="1287780" y="168973"/>
                </a:lnTo>
                <a:lnTo>
                  <a:pt x="1310044" y="135802"/>
                </a:lnTo>
                <a:lnTo>
                  <a:pt x="1310556" y="123444"/>
                </a:lnTo>
                <a:lnTo>
                  <a:pt x="1310044" y="114109"/>
                </a:lnTo>
                <a:lnTo>
                  <a:pt x="1287780" y="79438"/>
                </a:lnTo>
                <a:lnTo>
                  <a:pt x="1271015" y="76200"/>
                </a:lnTo>
                <a:lnTo>
                  <a:pt x="1315212" y="76200"/>
                </a:lnTo>
                <a:lnTo>
                  <a:pt x="1322093" y="85939"/>
                </a:lnTo>
                <a:lnTo>
                  <a:pt x="1326832" y="96964"/>
                </a:lnTo>
                <a:lnTo>
                  <a:pt x="1329570" y="109418"/>
                </a:lnTo>
                <a:lnTo>
                  <a:pt x="1330451" y="123444"/>
                </a:lnTo>
                <a:lnTo>
                  <a:pt x="1329332" y="137683"/>
                </a:lnTo>
                <a:lnTo>
                  <a:pt x="1326070" y="150494"/>
                </a:lnTo>
                <a:lnTo>
                  <a:pt x="1320807" y="161591"/>
                </a:lnTo>
                <a:lnTo>
                  <a:pt x="1313687" y="170687"/>
                </a:lnTo>
                <a:lnTo>
                  <a:pt x="1312005" y="172212"/>
                </a:lnTo>
                <a:close/>
              </a:path>
              <a:path w="1330960" h="189230">
                <a:moveTo>
                  <a:pt x="422147" y="188975"/>
                </a:moveTo>
                <a:lnTo>
                  <a:pt x="381000" y="172212"/>
                </a:lnTo>
                <a:lnTo>
                  <a:pt x="365759" y="124968"/>
                </a:lnTo>
                <a:lnTo>
                  <a:pt x="366879" y="110942"/>
                </a:lnTo>
                <a:lnTo>
                  <a:pt x="391096" y="69723"/>
                </a:lnTo>
                <a:lnTo>
                  <a:pt x="423671" y="59436"/>
                </a:lnTo>
                <a:lnTo>
                  <a:pt x="434744" y="60555"/>
                </a:lnTo>
                <a:lnTo>
                  <a:pt x="444817" y="63817"/>
                </a:lnTo>
                <a:lnTo>
                  <a:pt x="453461" y="69080"/>
                </a:lnTo>
                <a:lnTo>
                  <a:pt x="460247" y="76200"/>
                </a:lnTo>
                <a:lnTo>
                  <a:pt x="423671" y="76200"/>
                </a:lnTo>
                <a:lnTo>
                  <a:pt x="416218" y="76795"/>
                </a:lnTo>
                <a:lnTo>
                  <a:pt x="388786" y="105084"/>
                </a:lnTo>
                <a:lnTo>
                  <a:pt x="387095" y="112775"/>
                </a:lnTo>
                <a:lnTo>
                  <a:pt x="473564" y="112775"/>
                </a:lnTo>
                <a:lnTo>
                  <a:pt x="473963" y="118872"/>
                </a:lnTo>
                <a:lnTo>
                  <a:pt x="473963" y="129539"/>
                </a:lnTo>
                <a:lnTo>
                  <a:pt x="387095" y="129539"/>
                </a:lnTo>
                <a:lnTo>
                  <a:pt x="387691" y="139255"/>
                </a:lnTo>
                <a:lnTo>
                  <a:pt x="418123" y="171616"/>
                </a:lnTo>
                <a:lnTo>
                  <a:pt x="426719" y="172212"/>
                </a:lnTo>
                <a:lnTo>
                  <a:pt x="464819" y="172212"/>
                </a:lnTo>
                <a:lnTo>
                  <a:pt x="464819" y="176784"/>
                </a:lnTo>
                <a:lnTo>
                  <a:pt x="456223" y="181903"/>
                </a:lnTo>
                <a:lnTo>
                  <a:pt x="446341" y="185737"/>
                </a:lnTo>
                <a:lnTo>
                  <a:pt x="435030" y="188142"/>
                </a:lnTo>
                <a:lnTo>
                  <a:pt x="422147" y="188975"/>
                </a:lnTo>
                <a:close/>
              </a:path>
              <a:path w="1330960" h="189230">
                <a:moveTo>
                  <a:pt x="473564" y="112775"/>
                </a:moveTo>
                <a:lnTo>
                  <a:pt x="454151" y="112775"/>
                </a:lnTo>
                <a:lnTo>
                  <a:pt x="453580" y="104417"/>
                </a:lnTo>
                <a:lnTo>
                  <a:pt x="451865" y="97345"/>
                </a:lnTo>
                <a:lnTo>
                  <a:pt x="449008" y="91130"/>
                </a:lnTo>
                <a:lnTo>
                  <a:pt x="445007" y="85344"/>
                </a:lnTo>
                <a:lnTo>
                  <a:pt x="440435" y="79248"/>
                </a:lnTo>
                <a:lnTo>
                  <a:pt x="432815" y="76200"/>
                </a:lnTo>
                <a:lnTo>
                  <a:pt x="460247" y="76200"/>
                </a:lnTo>
                <a:lnTo>
                  <a:pt x="466248" y="84153"/>
                </a:lnTo>
                <a:lnTo>
                  <a:pt x="470534" y="94107"/>
                </a:lnTo>
                <a:lnTo>
                  <a:pt x="473106" y="105775"/>
                </a:lnTo>
                <a:lnTo>
                  <a:pt x="473564" y="112775"/>
                </a:lnTo>
                <a:close/>
              </a:path>
              <a:path w="1330960" h="189230">
                <a:moveTo>
                  <a:pt x="464819" y="172212"/>
                </a:moveTo>
                <a:lnTo>
                  <a:pt x="426719" y="172212"/>
                </a:lnTo>
                <a:lnTo>
                  <a:pt x="436959" y="171354"/>
                </a:lnTo>
                <a:lnTo>
                  <a:pt x="446912" y="168783"/>
                </a:lnTo>
                <a:lnTo>
                  <a:pt x="456295" y="164496"/>
                </a:lnTo>
                <a:lnTo>
                  <a:pt x="464819" y="158496"/>
                </a:lnTo>
                <a:lnTo>
                  <a:pt x="464819" y="172212"/>
                </a:lnTo>
                <a:close/>
              </a:path>
              <a:path w="1330960" h="189230">
                <a:moveTo>
                  <a:pt x="99059" y="185928"/>
                </a:moveTo>
                <a:lnTo>
                  <a:pt x="76200" y="185928"/>
                </a:lnTo>
                <a:lnTo>
                  <a:pt x="117347" y="124968"/>
                </a:lnTo>
                <a:lnTo>
                  <a:pt x="77723" y="62484"/>
                </a:lnTo>
                <a:lnTo>
                  <a:pt x="100583" y="62484"/>
                </a:lnTo>
                <a:lnTo>
                  <a:pt x="124967" y="105156"/>
                </a:lnTo>
                <a:lnTo>
                  <a:pt x="129539" y="114300"/>
                </a:lnTo>
                <a:lnTo>
                  <a:pt x="148757" y="114300"/>
                </a:lnTo>
                <a:lnTo>
                  <a:pt x="141731" y="124968"/>
                </a:lnTo>
                <a:lnTo>
                  <a:pt x="149961" y="137160"/>
                </a:lnTo>
                <a:lnTo>
                  <a:pt x="128015" y="137160"/>
                </a:lnTo>
                <a:lnTo>
                  <a:pt x="123443" y="146304"/>
                </a:lnTo>
                <a:lnTo>
                  <a:pt x="99059" y="185928"/>
                </a:lnTo>
                <a:close/>
              </a:path>
              <a:path w="1330960" h="189230">
                <a:moveTo>
                  <a:pt x="148757" y="114300"/>
                </a:moveTo>
                <a:lnTo>
                  <a:pt x="131063" y="114300"/>
                </a:lnTo>
                <a:lnTo>
                  <a:pt x="161543" y="62484"/>
                </a:lnTo>
                <a:lnTo>
                  <a:pt x="182879" y="62484"/>
                </a:lnTo>
                <a:lnTo>
                  <a:pt x="148757" y="114300"/>
                </a:lnTo>
                <a:close/>
              </a:path>
              <a:path w="1330960" h="189230">
                <a:moveTo>
                  <a:pt x="182879" y="185928"/>
                </a:moveTo>
                <a:lnTo>
                  <a:pt x="160019" y="185928"/>
                </a:lnTo>
                <a:lnTo>
                  <a:pt x="135635" y="146304"/>
                </a:lnTo>
                <a:lnTo>
                  <a:pt x="134111" y="143256"/>
                </a:lnTo>
                <a:lnTo>
                  <a:pt x="131063" y="140208"/>
                </a:lnTo>
                <a:lnTo>
                  <a:pt x="129539" y="137160"/>
                </a:lnTo>
                <a:lnTo>
                  <a:pt x="149961" y="137160"/>
                </a:lnTo>
                <a:lnTo>
                  <a:pt x="182879" y="185928"/>
                </a:lnTo>
                <a:close/>
              </a:path>
              <a:path w="1330960" h="189230">
                <a:moveTo>
                  <a:pt x="877519" y="88392"/>
                </a:moveTo>
                <a:lnTo>
                  <a:pt x="868680" y="88392"/>
                </a:lnTo>
                <a:lnTo>
                  <a:pt x="871728" y="79248"/>
                </a:lnTo>
                <a:lnTo>
                  <a:pt x="876299" y="73152"/>
                </a:lnTo>
                <a:lnTo>
                  <a:pt x="882395" y="68580"/>
                </a:lnTo>
                <a:lnTo>
                  <a:pt x="886967" y="62484"/>
                </a:lnTo>
                <a:lnTo>
                  <a:pt x="894587" y="60960"/>
                </a:lnTo>
                <a:lnTo>
                  <a:pt x="909828" y="60960"/>
                </a:lnTo>
                <a:lnTo>
                  <a:pt x="912876" y="62484"/>
                </a:lnTo>
                <a:lnTo>
                  <a:pt x="912876" y="79248"/>
                </a:lnTo>
                <a:lnTo>
                  <a:pt x="890015" y="79248"/>
                </a:lnTo>
                <a:lnTo>
                  <a:pt x="882395" y="82296"/>
                </a:lnTo>
                <a:lnTo>
                  <a:pt x="877519" y="88392"/>
                </a:lnTo>
                <a:close/>
              </a:path>
              <a:path w="1330960" h="189230">
                <a:moveTo>
                  <a:pt x="868680" y="185928"/>
                </a:moveTo>
                <a:lnTo>
                  <a:pt x="848867" y="185928"/>
                </a:lnTo>
                <a:lnTo>
                  <a:pt x="848867" y="62484"/>
                </a:lnTo>
                <a:lnTo>
                  <a:pt x="868680" y="62484"/>
                </a:lnTo>
                <a:lnTo>
                  <a:pt x="868680" y="88392"/>
                </a:lnTo>
                <a:lnTo>
                  <a:pt x="877519" y="88392"/>
                </a:lnTo>
                <a:lnTo>
                  <a:pt x="868680" y="123444"/>
                </a:lnTo>
                <a:lnTo>
                  <a:pt x="868680" y="185928"/>
                </a:lnTo>
                <a:close/>
              </a:path>
              <a:path w="1330960" h="189230">
                <a:moveTo>
                  <a:pt x="912876" y="82296"/>
                </a:moveTo>
                <a:lnTo>
                  <a:pt x="909828" y="80772"/>
                </a:lnTo>
                <a:lnTo>
                  <a:pt x="905256" y="79248"/>
                </a:lnTo>
                <a:lnTo>
                  <a:pt x="912876" y="79248"/>
                </a:lnTo>
                <a:lnTo>
                  <a:pt x="912876" y="82296"/>
                </a:lnTo>
                <a:close/>
              </a:path>
              <a:path w="1330960" h="189230">
                <a:moveTo>
                  <a:pt x="28651" y="88392"/>
                </a:moveTo>
                <a:lnTo>
                  <a:pt x="19811" y="88392"/>
                </a:lnTo>
                <a:lnTo>
                  <a:pt x="22859" y="79248"/>
                </a:lnTo>
                <a:lnTo>
                  <a:pt x="27431" y="73152"/>
                </a:lnTo>
                <a:lnTo>
                  <a:pt x="33527" y="68580"/>
                </a:lnTo>
                <a:lnTo>
                  <a:pt x="38100" y="62484"/>
                </a:lnTo>
                <a:lnTo>
                  <a:pt x="45719" y="60960"/>
                </a:lnTo>
                <a:lnTo>
                  <a:pt x="60959" y="60960"/>
                </a:lnTo>
                <a:lnTo>
                  <a:pt x="64007" y="62484"/>
                </a:lnTo>
                <a:lnTo>
                  <a:pt x="64007" y="79248"/>
                </a:lnTo>
                <a:lnTo>
                  <a:pt x="41147" y="79248"/>
                </a:lnTo>
                <a:lnTo>
                  <a:pt x="33527" y="82296"/>
                </a:lnTo>
                <a:lnTo>
                  <a:pt x="28651" y="88392"/>
                </a:lnTo>
                <a:close/>
              </a:path>
              <a:path w="1330960" h="189230">
                <a:moveTo>
                  <a:pt x="19811" y="185928"/>
                </a:moveTo>
                <a:lnTo>
                  <a:pt x="0" y="185928"/>
                </a:lnTo>
                <a:lnTo>
                  <a:pt x="0" y="62484"/>
                </a:lnTo>
                <a:lnTo>
                  <a:pt x="19811" y="62484"/>
                </a:lnTo>
                <a:lnTo>
                  <a:pt x="19811" y="88392"/>
                </a:lnTo>
                <a:lnTo>
                  <a:pt x="28651" y="88392"/>
                </a:lnTo>
                <a:lnTo>
                  <a:pt x="19811" y="123444"/>
                </a:lnTo>
                <a:lnTo>
                  <a:pt x="19811" y="185928"/>
                </a:lnTo>
                <a:close/>
              </a:path>
              <a:path w="1330960" h="189230">
                <a:moveTo>
                  <a:pt x="64007" y="82296"/>
                </a:moveTo>
                <a:lnTo>
                  <a:pt x="60959" y="80772"/>
                </a:lnTo>
                <a:lnTo>
                  <a:pt x="56387" y="79248"/>
                </a:lnTo>
                <a:lnTo>
                  <a:pt x="64007" y="79248"/>
                </a:lnTo>
                <a:lnTo>
                  <a:pt x="64007" y="82296"/>
                </a:lnTo>
                <a:close/>
              </a:path>
              <a:path w="1330960" h="189230">
                <a:moveTo>
                  <a:pt x="1032826" y="83820"/>
                </a:moveTo>
                <a:lnTo>
                  <a:pt x="1019556" y="83820"/>
                </a:lnTo>
                <a:lnTo>
                  <a:pt x="1027271" y="72937"/>
                </a:lnTo>
                <a:lnTo>
                  <a:pt x="1036700" y="65341"/>
                </a:lnTo>
                <a:lnTo>
                  <a:pt x="1047845" y="60888"/>
                </a:lnTo>
                <a:lnTo>
                  <a:pt x="1060703" y="59436"/>
                </a:lnTo>
                <a:lnTo>
                  <a:pt x="1070181" y="60293"/>
                </a:lnTo>
                <a:lnTo>
                  <a:pt x="1078229" y="62864"/>
                </a:lnTo>
                <a:lnTo>
                  <a:pt x="1085135" y="67151"/>
                </a:lnTo>
                <a:lnTo>
                  <a:pt x="1091183" y="73152"/>
                </a:lnTo>
                <a:lnTo>
                  <a:pt x="1093180" y="76200"/>
                </a:lnTo>
                <a:lnTo>
                  <a:pt x="1053083" y="76200"/>
                </a:lnTo>
                <a:lnTo>
                  <a:pt x="1046487" y="77009"/>
                </a:lnTo>
                <a:lnTo>
                  <a:pt x="1040320" y="79248"/>
                </a:lnTo>
                <a:lnTo>
                  <a:pt x="1034438" y="82629"/>
                </a:lnTo>
                <a:lnTo>
                  <a:pt x="1032826" y="83820"/>
                </a:lnTo>
                <a:close/>
              </a:path>
              <a:path w="1330960" h="189230">
                <a:moveTo>
                  <a:pt x="1019556" y="185928"/>
                </a:moveTo>
                <a:lnTo>
                  <a:pt x="999744" y="185928"/>
                </a:lnTo>
                <a:lnTo>
                  <a:pt x="999744" y="62484"/>
                </a:lnTo>
                <a:lnTo>
                  <a:pt x="1019556" y="62484"/>
                </a:lnTo>
                <a:lnTo>
                  <a:pt x="1019556" y="83820"/>
                </a:lnTo>
                <a:lnTo>
                  <a:pt x="1032826" y="83820"/>
                </a:lnTo>
                <a:lnTo>
                  <a:pt x="1019556" y="115824"/>
                </a:lnTo>
                <a:lnTo>
                  <a:pt x="1019556" y="185928"/>
                </a:lnTo>
                <a:close/>
              </a:path>
              <a:path w="1330960" h="189230">
                <a:moveTo>
                  <a:pt x="1101851" y="185928"/>
                </a:moveTo>
                <a:lnTo>
                  <a:pt x="1082039" y="185928"/>
                </a:lnTo>
                <a:lnTo>
                  <a:pt x="1082039" y="115824"/>
                </a:lnTo>
                <a:lnTo>
                  <a:pt x="1080301" y="98702"/>
                </a:lnTo>
                <a:lnTo>
                  <a:pt x="1074991" y="86296"/>
                </a:lnTo>
                <a:lnTo>
                  <a:pt x="1065966" y="78747"/>
                </a:lnTo>
                <a:lnTo>
                  <a:pt x="1053083" y="76200"/>
                </a:lnTo>
                <a:lnTo>
                  <a:pt x="1093180" y="76200"/>
                </a:lnTo>
                <a:lnTo>
                  <a:pt x="1096065" y="80605"/>
                </a:lnTo>
                <a:lnTo>
                  <a:pt x="1099375" y="89344"/>
                </a:lnTo>
                <a:lnTo>
                  <a:pt x="1101256" y="99512"/>
                </a:lnTo>
                <a:lnTo>
                  <a:pt x="1101851" y="111252"/>
                </a:lnTo>
                <a:lnTo>
                  <a:pt x="1101851" y="185928"/>
                </a:lnTo>
                <a:close/>
              </a:path>
              <a:path w="1330960" h="189230">
                <a:moveTo>
                  <a:pt x="530351" y="62484"/>
                </a:moveTo>
                <a:lnTo>
                  <a:pt x="510539" y="62484"/>
                </a:lnTo>
                <a:lnTo>
                  <a:pt x="510539" y="32004"/>
                </a:lnTo>
                <a:lnTo>
                  <a:pt x="530351" y="25908"/>
                </a:lnTo>
                <a:lnTo>
                  <a:pt x="530351" y="62484"/>
                </a:lnTo>
                <a:close/>
              </a:path>
              <a:path w="1330960" h="189230">
                <a:moveTo>
                  <a:pt x="562356" y="79248"/>
                </a:moveTo>
                <a:lnTo>
                  <a:pt x="489203" y="79248"/>
                </a:lnTo>
                <a:lnTo>
                  <a:pt x="489203" y="62484"/>
                </a:lnTo>
                <a:lnTo>
                  <a:pt x="562356" y="62484"/>
                </a:lnTo>
                <a:lnTo>
                  <a:pt x="562356" y="79248"/>
                </a:lnTo>
                <a:close/>
              </a:path>
              <a:path w="1330960" h="189230">
                <a:moveTo>
                  <a:pt x="550163" y="188975"/>
                </a:moveTo>
                <a:lnTo>
                  <a:pt x="542544" y="188975"/>
                </a:lnTo>
                <a:lnTo>
                  <a:pt x="528542" y="186689"/>
                </a:lnTo>
                <a:lnTo>
                  <a:pt x="518541" y="179831"/>
                </a:lnTo>
                <a:lnTo>
                  <a:pt x="512540" y="168402"/>
                </a:lnTo>
                <a:lnTo>
                  <a:pt x="510539" y="152400"/>
                </a:lnTo>
                <a:lnTo>
                  <a:pt x="510539" y="79248"/>
                </a:lnTo>
                <a:lnTo>
                  <a:pt x="530351" y="79248"/>
                </a:lnTo>
                <a:lnTo>
                  <a:pt x="530351" y="156972"/>
                </a:lnTo>
                <a:lnTo>
                  <a:pt x="531876" y="163068"/>
                </a:lnTo>
                <a:lnTo>
                  <a:pt x="534923" y="166116"/>
                </a:lnTo>
                <a:lnTo>
                  <a:pt x="537971" y="170687"/>
                </a:lnTo>
                <a:lnTo>
                  <a:pt x="542544" y="172212"/>
                </a:lnTo>
                <a:lnTo>
                  <a:pt x="562356" y="172212"/>
                </a:lnTo>
                <a:lnTo>
                  <a:pt x="562356" y="184404"/>
                </a:lnTo>
                <a:lnTo>
                  <a:pt x="556259" y="187452"/>
                </a:lnTo>
                <a:lnTo>
                  <a:pt x="550163" y="188975"/>
                </a:lnTo>
                <a:close/>
              </a:path>
              <a:path w="1330960" h="189230">
                <a:moveTo>
                  <a:pt x="562356" y="172212"/>
                </a:moveTo>
                <a:lnTo>
                  <a:pt x="553212" y="172212"/>
                </a:lnTo>
                <a:lnTo>
                  <a:pt x="557783" y="170687"/>
                </a:lnTo>
                <a:lnTo>
                  <a:pt x="562356" y="167639"/>
                </a:lnTo>
                <a:lnTo>
                  <a:pt x="562356" y="172212"/>
                </a:lnTo>
                <a:close/>
              </a:path>
              <a:path w="1330960" h="189230">
                <a:moveTo>
                  <a:pt x="957071" y="185928"/>
                </a:moveTo>
                <a:lnTo>
                  <a:pt x="937259" y="185928"/>
                </a:lnTo>
                <a:lnTo>
                  <a:pt x="937259" y="13716"/>
                </a:lnTo>
                <a:lnTo>
                  <a:pt x="957071" y="13716"/>
                </a:lnTo>
                <a:lnTo>
                  <a:pt x="957071" y="185928"/>
                </a:lnTo>
                <a:close/>
              </a:path>
              <a:path w="1330960" h="189230">
                <a:moveTo>
                  <a:pt x="280415" y="188975"/>
                </a:moveTo>
                <a:lnTo>
                  <a:pt x="231767" y="175474"/>
                </a:lnTo>
                <a:lnTo>
                  <a:pt x="202310" y="137350"/>
                </a:lnTo>
                <a:lnTo>
                  <a:pt x="196595" y="102108"/>
                </a:lnTo>
                <a:lnTo>
                  <a:pt x="198286" y="82653"/>
                </a:lnTo>
                <a:lnTo>
                  <a:pt x="222503" y="36575"/>
                </a:lnTo>
                <a:lnTo>
                  <a:pt x="267938" y="12144"/>
                </a:lnTo>
                <a:lnTo>
                  <a:pt x="286511" y="10668"/>
                </a:lnTo>
                <a:lnTo>
                  <a:pt x="299894" y="11239"/>
                </a:lnTo>
                <a:lnTo>
                  <a:pt x="312419" y="12953"/>
                </a:lnTo>
                <a:lnTo>
                  <a:pt x="323802" y="15811"/>
                </a:lnTo>
                <a:lnTo>
                  <a:pt x="333756" y="19812"/>
                </a:lnTo>
                <a:lnTo>
                  <a:pt x="333756" y="28956"/>
                </a:lnTo>
                <a:lnTo>
                  <a:pt x="284987" y="28956"/>
                </a:lnTo>
                <a:lnTo>
                  <a:pt x="270724" y="30122"/>
                </a:lnTo>
                <a:lnTo>
                  <a:pt x="236219" y="48768"/>
                </a:lnTo>
                <a:lnTo>
                  <a:pt x="219075" y="85415"/>
                </a:lnTo>
                <a:lnTo>
                  <a:pt x="217931" y="100584"/>
                </a:lnTo>
                <a:lnTo>
                  <a:pt x="219051" y="115966"/>
                </a:lnTo>
                <a:lnTo>
                  <a:pt x="234695" y="152400"/>
                </a:lnTo>
                <a:lnTo>
                  <a:pt x="281939" y="170687"/>
                </a:lnTo>
                <a:lnTo>
                  <a:pt x="336803" y="170687"/>
                </a:lnTo>
                <a:lnTo>
                  <a:pt x="336803" y="173736"/>
                </a:lnTo>
                <a:lnTo>
                  <a:pt x="323707" y="180617"/>
                </a:lnTo>
                <a:lnTo>
                  <a:pt x="309752" y="185356"/>
                </a:lnTo>
                <a:lnTo>
                  <a:pt x="295227" y="188094"/>
                </a:lnTo>
                <a:lnTo>
                  <a:pt x="280415" y="188975"/>
                </a:lnTo>
                <a:close/>
              </a:path>
              <a:path w="1330960" h="189230">
                <a:moveTo>
                  <a:pt x="333756" y="42672"/>
                </a:moveTo>
                <a:lnTo>
                  <a:pt x="322921" y="36671"/>
                </a:lnTo>
                <a:lnTo>
                  <a:pt x="311086" y="32385"/>
                </a:lnTo>
                <a:lnTo>
                  <a:pt x="298394" y="29813"/>
                </a:lnTo>
                <a:lnTo>
                  <a:pt x="284987" y="28956"/>
                </a:lnTo>
                <a:lnTo>
                  <a:pt x="333756" y="28956"/>
                </a:lnTo>
                <a:lnTo>
                  <a:pt x="333756" y="42672"/>
                </a:lnTo>
                <a:close/>
              </a:path>
              <a:path w="1330960" h="189230">
                <a:moveTo>
                  <a:pt x="336803" y="170687"/>
                </a:moveTo>
                <a:lnTo>
                  <a:pt x="281939" y="170687"/>
                </a:lnTo>
                <a:lnTo>
                  <a:pt x="291917" y="170140"/>
                </a:lnTo>
                <a:lnTo>
                  <a:pt x="301180" y="168592"/>
                </a:lnTo>
                <a:lnTo>
                  <a:pt x="309586" y="166187"/>
                </a:lnTo>
                <a:lnTo>
                  <a:pt x="316992" y="163068"/>
                </a:lnTo>
                <a:lnTo>
                  <a:pt x="316992" y="114300"/>
                </a:lnTo>
                <a:lnTo>
                  <a:pt x="278892" y="114300"/>
                </a:lnTo>
                <a:lnTo>
                  <a:pt x="278892" y="96012"/>
                </a:lnTo>
                <a:lnTo>
                  <a:pt x="336803" y="96012"/>
                </a:lnTo>
                <a:lnTo>
                  <a:pt x="336803" y="170687"/>
                </a:lnTo>
                <a:close/>
              </a:path>
              <a:path w="1330960" h="189230">
                <a:moveTo>
                  <a:pt x="1167383" y="62484"/>
                </a:moveTo>
                <a:lnTo>
                  <a:pt x="1147571" y="62484"/>
                </a:lnTo>
                <a:lnTo>
                  <a:pt x="1147571" y="42672"/>
                </a:lnTo>
                <a:lnTo>
                  <a:pt x="1164264" y="7072"/>
                </a:lnTo>
                <a:lnTo>
                  <a:pt x="1187195" y="0"/>
                </a:lnTo>
                <a:lnTo>
                  <a:pt x="1193292" y="0"/>
                </a:lnTo>
                <a:lnTo>
                  <a:pt x="1197863" y="1524"/>
                </a:lnTo>
                <a:lnTo>
                  <a:pt x="1200912" y="3048"/>
                </a:lnTo>
                <a:lnTo>
                  <a:pt x="1200912" y="16764"/>
                </a:lnTo>
                <a:lnTo>
                  <a:pt x="1187195" y="16764"/>
                </a:lnTo>
                <a:lnTo>
                  <a:pt x="1178313" y="18478"/>
                </a:lnTo>
                <a:lnTo>
                  <a:pt x="1172146" y="23622"/>
                </a:lnTo>
                <a:lnTo>
                  <a:pt x="1168550" y="32194"/>
                </a:lnTo>
                <a:lnTo>
                  <a:pt x="1167383" y="44196"/>
                </a:lnTo>
                <a:lnTo>
                  <a:pt x="1167383" y="62484"/>
                </a:lnTo>
                <a:close/>
              </a:path>
              <a:path w="1330960" h="189230">
                <a:moveTo>
                  <a:pt x="1200912" y="21336"/>
                </a:moveTo>
                <a:lnTo>
                  <a:pt x="1196339" y="18287"/>
                </a:lnTo>
                <a:lnTo>
                  <a:pt x="1193292" y="16764"/>
                </a:lnTo>
                <a:lnTo>
                  <a:pt x="1200912" y="16764"/>
                </a:lnTo>
                <a:lnTo>
                  <a:pt x="1200912" y="21336"/>
                </a:lnTo>
                <a:close/>
              </a:path>
              <a:path w="1330960" h="189230">
                <a:moveTo>
                  <a:pt x="1196339" y="79248"/>
                </a:moveTo>
                <a:lnTo>
                  <a:pt x="1126235" y="79248"/>
                </a:lnTo>
                <a:lnTo>
                  <a:pt x="1126235" y="62484"/>
                </a:lnTo>
                <a:lnTo>
                  <a:pt x="1196339" y="62484"/>
                </a:lnTo>
                <a:lnTo>
                  <a:pt x="1196339" y="79248"/>
                </a:lnTo>
                <a:close/>
              </a:path>
              <a:path w="1330960" h="189230">
                <a:moveTo>
                  <a:pt x="1167383" y="185928"/>
                </a:moveTo>
                <a:lnTo>
                  <a:pt x="1147571" y="185928"/>
                </a:lnTo>
                <a:lnTo>
                  <a:pt x="1147571" y="79248"/>
                </a:lnTo>
                <a:lnTo>
                  <a:pt x="1167383" y="79248"/>
                </a:lnTo>
                <a:lnTo>
                  <a:pt x="1167383" y="18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8431" y="3276600"/>
            <a:ext cx="2802636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3608" y="37886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6300" y="3710940"/>
            <a:ext cx="2452116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3608" y="41132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6300" y="4035552"/>
            <a:ext cx="2138172" cy="214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7576" y="4675632"/>
            <a:ext cx="2991612" cy="36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3608" y="51983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9347" y="5123688"/>
            <a:ext cx="1304544" cy="237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82951" y="5120640"/>
            <a:ext cx="992505" cy="186055"/>
          </a:xfrm>
          <a:custGeom>
            <a:avLst/>
            <a:gdLst/>
            <a:ahLst/>
            <a:cxnLst/>
            <a:rect l="l" t="t" r="r" b="b"/>
            <a:pathLst>
              <a:path w="992504" h="186054">
                <a:moveTo>
                  <a:pt x="992124" y="76199"/>
                </a:moveTo>
                <a:lnTo>
                  <a:pt x="972312" y="76199"/>
                </a:lnTo>
                <a:lnTo>
                  <a:pt x="972312" y="0"/>
                </a:lnTo>
                <a:lnTo>
                  <a:pt x="992124" y="0"/>
                </a:lnTo>
                <a:lnTo>
                  <a:pt x="992124" y="76199"/>
                </a:lnTo>
                <a:close/>
              </a:path>
              <a:path w="992504" h="186054">
                <a:moveTo>
                  <a:pt x="929640" y="185927"/>
                </a:moveTo>
                <a:lnTo>
                  <a:pt x="893064" y="169163"/>
                </a:lnTo>
                <a:lnTo>
                  <a:pt x="877824" y="124967"/>
                </a:lnTo>
                <a:lnTo>
                  <a:pt x="878943" y="109823"/>
                </a:lnTo>
                <a:lnTo>
                  <a:pt x="894588" y="74675"/>
                </a:lnTo>
                <a:lnTo>
                  <a:pt x="935736" y="56387"/>
                </a:lnTo>
                <a:lnTo>
                  <a:pt x="947451" y="57769"/>
                </a:lnTo>
                <a:lnTo>
                  <a:pt x="957453" y="61721"/>
                </a:lnTo>
                <a:lnTo>
                  <a:pt x="965739" y="67960"/>
                </a:lnTo>
                <a:lnTo>
                  <a:pt x="969880" y="73151"/>
                </a:lnTo>
                <a:lnTo>
                  <a:pt x="937260" y="73151"/>
                </a:lnTo>
                <a:lnTo>
                  <a:pt x="928687" y="74009"/>
                </a:lnTo>
                <a:lnTo>
                  <a:pt x="901636" y="102869"/>
                </a:lnTo>
                <a:lnTo>
                  <a:pt x="899160" y="123443"/>
                </a:lnTo>
                <a:lnTo>
                  <a:pt x="899731" y="133397"/>
                </a:lnTo>
                <a:lnTo>
                  <a:pt x="920305" y="165925"/>
                </a:lnTo>
                <a:lnTo>
                  <a:pt x="935736" y="169163"/>
                </a:lnTo>
                <a:lnTo>
                  <a:pt x="966892" y="169163"/>
                </a:lnTo>
                <a:lnTo>
                  <a:pt x="964572" y="172426"/>
                </a:lnTo>
                <a:lnTo>
                  <a:pt x="954976" y="180022"/>
                </a:lnTo>
                <a:lnTo>
                  <a:pt x="943379" y="184475"/>
                </a:lnTo>
                <a:lnTo>
                  <a:pt x="929640" y="185927"/>
                </a:lnTo>
                <a:close/>
              </a:path>
              <a:path w="992504" h="186054">
                <a:moveTo>
                  <a:pt x="966892" y="169163"/>
                </a:moveTo>
                <a:lnTo>
                  <a:pt x="935736" y="169163"/>
                </a:lnTo>
                <a:lnTo>
                  <a:pt x="943427" y="168544"/>
                </a:lnTo>
                <a:lnTo>
                  <a:pt x="950404" y="166496"/>
                </a:lnTo>
                <a:lnTo>
                  <a:pt x="972312" y="128015"/>
                </a:lnTo>
                <a:lnTo>
                  <a:pt x="972312" y="109727"/>
                </a:lnTo>
                <a:lnTo>
                  <a:pt x="951357" y="75628"/>
                </a:lnTo>
                <a:lnTo>
                  <a:pt x="937260" y="73151"/>
                </a:lnTo>
                <a:lnTo>
                  <a:pt x="969880" y="73151"/>
                </a:lnTo>
                <a:lnTo>
                  <a:pt x="972312" y="76199"/>
                </a:lnTo>
                <a:lnTo>
                  <a:pt x="992124" y="76199"/>
                </a:lnTo>
                <a:lnTo>
                  <a:pt x="992124" y="161543"/>
                </a:lnTo>
                <a:lnTo>
                  <a:pt x="972312" y="161543"/>
                </a:lnTo>
                <a:lnTo>
                  <a:pt x="966892" y="169163"/>
                </a:lnTo>
                <a:close/>
              </a:path>
              <a:path w="992504" h="186054">
                <a:moveTo>
                  <a:pt x="992124" y="182879"/>
                </a:moveTo>
                <a:lnTo>
                  <a:pt x="972312" y="182879"/>
                </a:lnTo>
                <a:lnTo>
                  <a:pt x="972312" y="161543"/>
                </a:lnTo>
                <a:lnTo>
                  <a:pt x="992124" y="161543"/>
                </a:lnTo>
                <a:lnTo>
                  <a:pt x="992124" y="182879"/>
                </a:lnTo>
                <a:close/>
              </a:path>
              <a:path w="992504" h="186054">
                <a:moveTo>
                  <a:pt x="794004" y="185927"/>
                </a:moveTo>
                <a:lnTo>
                  <a:pt x="749808" y="169163"/>
                </a:lnTo>
                <a:lnTo>
                  <a:pt x="733044" y="123443"/>
                </a:lnTo>
                <a:lnTo>
                  <a:pt x="734187" y="108323"/>
                </a:lnTo>
                <a:lnTo>
                  <a:pt x="760190" y="66674"/>
                </a:lnTo>
                <a:lnTo>
                  <a:pt x="797052" y="56387"/>
                </a:lnTo>
                <a:lnTo>
                  <a:pt x="809934" y="57507"/>
                </a:lnTo>
                <a:lnTo>
                  <a:pt x="821245" y="60769"/>
                </a:lnTo>
                <a:lnTo>
                  <a:pt x="831127" y="66032"/>
                </a:lnTo>
                <a:lnTo>
                  <a:pt x="839724" y="73151"/>
                </a:lnTo>
                <a:lnTo>
                  <a:pt x="795528" y="73151"/>
                </a:lnTo>
                <a:lnTo>
                  <a:pt x="786050" y="74009"/>
                </a:lnTo>
                <a:lnTo>
                  <a:pt x="756856" y="101536"/>
                </a:lnTo>
                <a:lnTo>
                  <a:pt x="754463" y="120395"/>
                </a:lnTo>
                <a:lnTo>
                  <a:pt x="754465" y="123443"/>
                </a:lnTo>
                <a:lnTo>
                  <a:pt x="771310" y="162091"/>
                </a:lnTo>
                <a:lnTo>
                  <a:pt x="795528" y="169163"/>
                </a:lnTo>
                <a:lnTo>
                  <a:pt x="836517" y="169163"/>
                </a:lnTo>
                <a:lnTo>
                  <a:pt x="829365" y="175640"/>
                </a:lnTo>
                <a:lnTo>
                  <a:pt x="818959" y="181355"/>
                </a:lnTo>
                <a:lnTo>
                  <a:pt x="807124" y="184784"/>
                </a:lnTo>
                <a:lnTo>
                  <a:pt x="794004" y="185927"/>
                </a:lnTo>
                <a:close/>
              </a:path>
              <a:path w="992504" h="186054">
                <a:moveTo>
                  <a:pt x="836517" y="169163"/>
                </a:moveTo>
                <a:lnTo>
                  <a:pt x="795528" y="169163"/>
                </a:lnTo>
                <a:lnTo>
                  <a:pt x="804338" y="168330"/>
                </a:lnTo>
                <a:lnTo>
                  <a:pt x="812292" y="165925"/>
                </a:lnTo>
                <a:lnTo>
                  <a:pt x="834556" y="132754"/>
                </a:lnTo>
                <a:lnTo>
                  <a:pt x="835068" y="120395"/>
                </a:lnTo>
                <a:lnTo>
                  <a:pt x="834556" y="111061"/>
                </a:lnTo>
                <a:lnTo>
                  <a:pt x="812292" y="76390"/>
                </a:lnTo>
                <a:lnTo>
                  <a:pt x="795528" y="73151"/>
                </a:lnTo>
                <a:lnTo>
                  <a:pt x="839724" y="73151"/>
                </a:lnTo>
                <a:lnTo>
                  <a:pt x="846605" y="82891"/>
                </a:lnTo>
                <a:lnTo>
                  <a:pt x="851344" y="93916"/>
                </a:lnTo>
                <a:lnTo>
                  <a:pt x="854082" y="106370"/>
                </a:lnTo>
                <a:lnTo>
                  <a:pt x="854964" y="120395"/>
                </a:lnTo>
                <a:lnTo>
                  <a:pt x="853844" y="134635"/>
                </a:lnTo>
                <a:lnTo>
                  <a:pt x="850582" y="147446"/>
                </a:lnTo>
                <a:lnTo>
                  <a:pt x="845319" y="158543"/>
                </a:lnTo>
                <a:lnTo>
                  <a:pt x="838200" y="167639"/>
                </a:lnTo>
                <a:lnTo>
                  <a:pt x="836517" y="169163"/>
                </a:lnTo>
                <a:close/>
              </a:path>
              <a:path w="992504" h="186054">
                <a:moveTo>
                  <a:pt x="341376" y="182879"/>
                </a:moveTo>
                <a:lnTo>
                  <a:pt x="321564" y="182879"/>
                </a:lnTo>
                <a:lnTo>
                  <a:pt x="321564" y="59435"/>
                </a:lnTo>
                <a:lnTo>
                  <a:pt x="341376" y="59435"/>
                </a:lnTo>
                <a:lnTo>
                  <a:pt x="341376" y="182879"/>
                </a:lnTo>
                <a:close/>
              </a:path>
              <a:path w="992504" h="186054">
                <a:moveTo>
                  <a:pt x="99060" y="182879"/>
                </a:moveTo>
                <a:lnTo>
                  <a:pt x="76200" y="182879"/>
                </a:lnTo>
                <a:lnTo>
                  <a:pt x="117348" y="121919"/>
                </a:lnTo>
                <a:lnTo>
                  <a:pt x="77724" y="59435"/>
                </a:lnTo>
                <a:lnTo>
                  <a:pt x="100584" y="59435"/>
                </a:lnTo>
                <a:lnTo>
                  <a:pt x="124968" y="102107"/>
                </a:lnTo>
                <a:lnTo>
                  <a:pt x="129540" y="111251"/>
                </a:lnTo>
                <a:lnTo>
                  <a:pt x="148757" y="111251"/>
                </a:lnTo>
                <a:lnTo>
                  <a:pt x="141732" y="121919"/>
                </a:lnTo>
                <a:lnTo>
                  <a:pt x="149961" y="134111"/>
                </a:lnTo>
                <a:lnTo>
                  <a:pt x="128016" y="134111"/>
                </a:lnTo>
                <a:lnTo>
                  <a:pt x="123444" y="143255"/>
                </a:lnTo>
                <a:lnTo>
                  <a:pt x="99060" y="182879"/>
                </a:lnTo>
                <a:close/>
              </a:path>
              <a:path w="992504" h="186054">
                <a:moveTo>
                  <a:pt x="148757" y="111251"/>
                </a:moveTo>
                <a:lnTo>
                  <a:pt x="131064" y="111251"/>
                </a:lnTo>
                <a:lnTo>
                  <a:pt x="161544" y="59435"/>
                </a:lnTo>
                <a:lnTo>
                  <a:pt x="182880" y="59435"/>
                </a:lnTo>
                <a:lnTo>
                  <a:pt x="148757" y="111251"/>
                </a:lnTo>
                <a:close/>
              </a:path>
              <a:path w="992504" h="186054">
                <a:moveTo>
                  <a:pt x="182880" y="182879"/>
                </a:moveTo>
                <a:lnTo>
                  <a:pt x="160020" y="182879"/>
                </a:lnTo>
                <a:lnTo>
                  <a:pt x="135636" y="143255"/>
                </a:lnTo>
                <a:lnTo>
                  <a:pt x="134112" y="140207"/>
                </a:lnTo>
                <a:lnTo>
                  <a:pt x="131064" y="137159"/>
                </a:lnTo>
                <a:lnTo>
                  <a:pt x="129540" y="134111"/>
                </a:lnTo>
                <a:lnTo>
                  <a:pt x="149961" y="134111"/>
                </a:lnTo>
                <a:lnTo>
                  <a:pt x="182880" y="182879"/>
                </a:lnTo>
                <a:close/>
              </a:path>
              <a:path w="992504" h="186054">
                <a:moveTo>
                  <a:pt x="28651" y="85343"/>
                </a:moveTo>
                <a:lnTo>
                  <a:pt x="19812" y="85343"/>
                </a:lnTo>
                <a:lnTo>
                  <a:pt x="22860" y="76199"/>
                </a:lnTo>
                <a:lnTo>
                  <a:pt x="27432" y="70103"/>
                </a:lnTo>
                <a:lnTo>
                  <a:pt x="33528" y="65531"/>
                </a:lnTo>
                <a:lnTo>
                  <a:pt x="38100" y="59435"/>
                </a:lnTo>
                <a:lnTo>
                  <a:pt x="45720" y="57911"/>
                </a:lnTo>
                <a:lnTo>
                  <a:pt x="60960" y="57911"/>
                </a:lnTo>
                <a:lnTo>
                  <a:pt x="64008" y="59435"/>
                </a:lnTo>
                <a:lnTo>
                  <a:pt x="64008" y="76199"/>
                </a:lnTo>
                <a:lnTo>
                  <a:pt x="41148" y="76199"/>
                </a:lnTo>
                <a:lnTo>
                  <a:pt x="33528" y="79247"/>
                </a:lnTo>
                <a:lnTo>
                  <a:pt x="28651" y="85343"/>
                </a:lnTo>
                <a:close/>
              </a:path>
              <a:path w="992504" h="186054">
                <a:moveTo>
                  <a:pt x="19812" y="182879"/>
                </a:moveTo>
                <a:lnTo>
                  <a:pt x="0" y="182879"/>
                </a:lnTo>
                <a:lnTo>
                  <a:pt x="0" y="59435"/>
                </a:lnTo>
                <a:lnTo>
                  <a:pt x="19812" y="59435"/>
                </a:lnTo>
                <a:lnTo>
                  <a:pt x="19812" y="85343"/>
                </a:lnTo>
                <a:lnTo>
                  <a:pt x="28651" y="85343"/>
                </a:lnTo>
                <a:lnTo>
                  <a:pt x="19812" y="120395"/>
                </a:lnTo>
                <a:lnTo>
                  <a:pt x="19812" y="182879"/>
                </a:lnTo>
                <a:close/>
              </a:path>
              <a:path w="992504" h="186054">
                <a:moveTo>
                  <a:pt x="64008" y="79247"/>
                </a:moveTo>
                <a:lnTo>
                  <a:pt x="60960" y="77723"/>
                </a:lnTo>
                <a:lnTo>
                  <a:pt x="56388" y="76199"/>
                </a:lnTo>
                <a:lnTo>
                  <a:pt x="64008" y="76199"/>
                </a:lnTo>
                <a:lnTo>
                  <a:pt x="64008" y="79247"/>
                </a:lnTo>
                <a:close/>
              </a:path>
              <a:path w="992504" h="186054">
                <a:moveTo>
                  <a:pt x="414082" y="80771"/>
                </a:moveTo>
                <a:lnTo>
                  <a:pt x="400812" y="80771"/>
                </a:lnTo>
                <a:lnTo>
                  <a:pt x="408527" y="69889"/>
                </a:lnTo>
                <a:lnTo>
                  <a:pt x="417957" y="62293"/>
                </a:lnTo>
                <a:lnTo>
                  <a:pt x="429101" y="57840"/>
                </a:lnTo>
                <a:lnTo>
                  <a:pt x="441960" y="56387"/>
                </a:lnTo>
                <a:lnTo>
                  <a:pt x="451437" y="57245"/>
                </a:lnTo>
                <a:lnTo>
                  <a:pt x="459486" y="59816"/>
                </a:lnTo>
                <a:lnTo>
                  <a:pt x="466391" y="64103"/>
                </a:lnTo>
                <a:lnTo>
                  <a:pt x="472440" y="70103"/>
                </a:lnTo>
                <a:lnTo>
                  <a:pt x="474436" y="73151"/>
                </a:lnTo>
                <a:lnTo>
                  <a:pt x="434340" y="73151"/>
                </a:lnTo>
                <a:lnTo>
                  <a:pt x="427743" y="73961"/>
                </a:lnTo>
                <a:lnTo>
                  <a:pt x="421576" y="76199"/>
                </a:lnTo>
                <a:lnTo>
                  <a:pt x="415694" y="79581"/>
                </a:lnTo>
                <a:lnTo>
                  <a:pt x="414082" y="80771"/>
                </a:lnTo>
                <a:close/>
              </a:path>
              <a:path w="992504" h="186054">
                <a:moveTo>
                  <a:pt x="400812" y="182879"/>
                </a:moveTo>
                <a:lnTo>
                  <a:pt x="381000" y="182879"/>
                </a:lnTo>
                <a:lnTo>
                  <a:pt x="381000" y="59435"/>
                </a:lnTo>
                <a:lnTo>
                  <a:pt x="400812" y="59435"/>
                </a:lnTo>
                <a:lnTo>
                  <a:pt x="400812" y="80771"/>
                </a:lnTo>
                <a:lnTo>
                  <a:pt x="414082" y="80771"/>
                </a:lnTo>
                <a:lnTo>
                  <a:pt x="400812" y="112775"/>
                </a:lnTo>
                <a:lnTo>
                  <a:pt x="400812" y="182879"/>
                </a:lnTo>
                <a:close/>
              </a:path>
              <a:path w="992504" h="186054">
                <a:moveTo>
                  <a:pt x="483108" y="182879"/>
                </a:moveTo>
                <a:lnTo>
                  <a:pt x="463296" y="182879"/>
                </a:lnTo>
                <a:lnTo>
                  <a:pt x="463296" y="112775"/>
                </a:lnTo>
                <a:lnTo>
                  <a:pt x="461557" y="95654"/>
                </a:lnTo>
                <a:lnTo>
                  <a:pt x="456247" y="83248"/>
                </a:lnTo>
                <a:lnTo>
                  <a:pt x="447222" y="75699"/>
                </a:lnTo>
                <a:lnTo>
                  <a:pt x="434340" y="73151"/>
                </a:lnTo>
                <a:lnTo>
                  <a:pt x="474436" y="73151"/>
                </a:lnTo>
                <a:lnTo>
                  <a:pt x="477321" y="77557"/>
                </a:lnTo>
                <a:lnTo>
                  <a:pt x="480631" y="86296"/>
                </a:lnTo>
                <a:lnTo>
                  <a:pt x="482512" y="96464"/>
                </a:lnTo>
                <a:lnTo>
                  <a:pt x="483108" y="108203"/>
                </a:lnTo>
                <a:lnTo>
                  <a:pt x="483108" y="182879"/>
                </a:lnTo>
                <a:close/>
              </a:path>
              <a:path w="992504" h="186054">
                <a:moveTo>
                  <a:pt x="544068" y="182879"/>
                </a:moveTo>
                <a:lnTo>
                  <a:pt x="524256" y="182879"/>
                </a:lnTo>
                <a:lnTo>
                  <a:pt x="524256" y="10667"/>
                </a:lnTo>
                <a:lnTo>
                  <a:pt x="550164" y="10667"/>
                </a:lnTo>
                <a:lnTo>
                  <a:pt x="560291" y="33527"/>
                </a:lnTo>
                <a:lnTo>
                  <a:pt x="542544" y="33527"/>
                </a:lnTo>
                <a:lnTo>
                  <a:pt x="542782" y="39838"/>
                </a:lnTo>
                <a:lnTo>
                  <a:pt x="543306" y="47434"/>
                </a:lnTo>
                <a:lnTo>
                  <a:pt x="543829" y="56459"/>
                </a:lnTo>
                <a:lnTo>
                  <a:pt x="544068" y="67055"/>
                </a:lnTo>
                <a:lnTo>
                  <a:pt x="544068" y="182879"/>
                </a:lnTo>
                <a:close/>
              </a:path>
              <a:path w="992504" h="186054">
                <a:moveTo>
                  <a:pt x="631566" y="150875"/>
                </a:moveTo>
                <a:lnTo>
                  <a:pt x="612648" y="150875"/>
                </a:lnTo>
                <a:lnTo>
                  <a:pt x="615696" y="141731"/>
                </a:lnTo>
                <a:lnTo>
                  <a:pt x="618744" y="135635"/>
                </a:lnTo>
                <a:lnTo>
                  <a:pt x="620268" y="129539"/>
                </a:lnTo>
                <a:lnTo>
                  <a:pt x="675132" y="10667"/>
                </a:lnTo>
                <a:lnTo>
                  <a:pt x="699516" y="10667"/>
                </a:lnTo>
                <a:lnTo>
                  <a:pt x="699516" y="33527"/>
                </a:lnTo>
                <a:lnTo>
                  <a:pt x="681228" y="33527"/>
                </a:lnTo>
                <a:lnTo>
                  <a:pt x="679704" y="41147"/>
                </a:lnTo>
                <a:lnTo>
                  <a:pt x="678180" y="47243"/>
                </a:lnTo>
                <a:lnTo>
                  <a:pt x="676656" y="50291"/>
                </a:lnTo>
                <a:lnTo>
                  <a:pt x="631566" y="150875"/>
                </a:lnTo>
                <a:close/>
              </a:path>
              <a:path w="992504" h="186054">
                <a:moveTo>
                  <a:pt x="617220" y="182879"/>
                </a:moveTo>
                <a:lnTo>
                  <a:pt x="606552" y="182879"/>
                </a:lnTo>
                <a:lnTo>
                  <a:pt x="548640" y="51815"/>
                </a:lnTo>
                <a:lnTo>
                  <a:pt x="545592" y="47243"/>
                </a:lnTo>
                <a:lnTo>
                  <a:pt x="544068" y="41147"/>
                </a:lnTo>
                <a:lnTo>
                  <a:pt x="542544" y="33527"/>
                </a:lnTo>
                <a:lnTo>
                  <a:pt x="560291" y="33527"/>
                </a:lnTo>
                <a:lnTo>
                  <a:pt x="603504" y="131063"/>
                </a:lnTo>
                <a:lnTo>
                  <a:pt x="608076" y="140207"/>
                </a:lnTo>
                <a:lnTo>
                  <a:pt x="609600" y="146303"/>
                </a:lnTo>
                <a:lnTo>
                  <a:pt x="611124" y="150875"/>
                </a:lnTo>
                <a:lnTo>
                  <a:pt x="631566" y="150875"/>
                </a:lnTo>
                <a:lnTo>
                  <a:pt x="617220" y="182879"/>
                </a:lnTo>
                <a:close/>
              </a:path>
              <a:path w="992504" h="186054">
                <a:moveTo>
                  <a:pt x="699516" y="182879"/>
                </a:moveTo>
                <a:lnTo>
                  <a:pt x="679704" y="182879"/>
                </a:lnTo>
                <a:lnTo>
                  <a:pt x="679710" y="150875"/>
                </a:lnTo>
                <a:lnTo>
                  <a:pt x="679800" y="56459"/>
                </a:lnTo>
                <a:lnTo>
                  <a:pt x="679894" y="52006"/>
                </a:lnTo>
                <a:lnTo>
                  <a:pt x="680346" y="43267"/>
                </a:lnTo>
                <a:lnTo>
                  <a:pt x="681228" y="33527"/>
                </a:lnTo>
                <a:lnTo>
                  <a:pt x="699516" y="33527"/>
                </a:lnTo>
                <a:lnTo>
                  <a:pt x="699516" y="182879"/>
                </a:lnTo>
                <a:close/>
              </a:path>
              <a:path w="992504" h="186054">
                <a:moveTo>
                  <a:pt x="298704" y="182879"/>
                </a:moveTo>
                <a:lnTo>
                  <a:pt x="208788" y="182879"/>
                </a:lnTo>
                <a:lnTo>
                  <a:pt x="208788" y="10667"/>
                </a:lnTo>
                <a:lnTo>
                  <a:pt x="228600" y="10667"/>
                </a:lnTo>
                <a:lnTo>
                  <a:pt x="228600" y="164591"/>
                </a:lnTo>
                <a:lnTo>
                  <a:pt x="298704" y="164591"/>
                </a:lnTo>
                <a:lnTo>
                  <a:pt x="298704" y="182879"/>
                </a:lnTo>
                <a:close/>
              </a:path>
              <a:path w="992504" h="186054">
                <a:moveTo>
                  <a:pt x="335280" y="28955"/>
                </a:moveTo>
                <a:lnTo>
                  <a:pt x="327660" y="28955"/>
                </a:lnTo>
                <a:lnTo>
                  <a:pt x="324612" y="27431"/>
                </a:lnTo>
                <a:lnTo>
                  <a:pt x="323088" y="24383"/>
                </a:lnTo>
                <a:lnTo>
                  <a:pt x="320040" y="22859"/>
                </a:lnTo>
                <a:lnTo>
                  <a:pt x="318516" y="19811"/>
                </a:lnTo>
                <a:lnTo>
                  <a:pt x="318516" y="12191"/>
                </a:lnTo>
                <a:lnTo>
                  <a:pt x="320040" y="9143"/>
                </a:lnTo>
                <a:lnTo>
                  <a:pt x="324612" y="4571"/>
                </a:lnTo>
                <a:lnTo>
                  <a:pt x="327660" y="3047"/>
                </a:lnTo>
                <a:lnTo>
                  <a:pt x="335280" y="3047"/>
                </a:lnTo>
                <a:lnTo>
                  <a:pt x="341376" y="6095"/>
                </a:lnTo>
                <a:lnTo>
                  <a:pt x="344424" y="12191"/>
                </a:lnTo>
                <a:lnTo>
                  <a:pt x="344424" y="19811"/>
                </a:lnTo>
                <a:lnTo>
                  <a:pt x="342900" y="21335"/>
                </a:lnTo>
                <a:lnTo>
                  <a:pt x="341376" y="24383"/>
                </a:lnTo>
                <a:lnTo>
                  <a:pt x="338328" y="27431"/>
                </a:lnTo>
                <a:lnTo>
                  <a:pt x="335280" y="289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99459" y="5276088"/>
            <a:ext cx="33655" cy="59690"/>
          </a:xfrm>
          <a:custGeom>
            <a:avLst/>
            <a:gdLst/>
            <a:ahLst/>
            <a:cxnLst/>
            <a:rect l="l" t="t" r="r" b="b"/>
            <a:pathLst>
              <a:path w="33654" h="59689">
                <a:moveTo>
                  <a:pt x="13716" y="59436"/>
                </a:moveTo>
                <a:lnTo>
                  <a:pt x="0" y="59436"/>
                </a:lnTo>
                <a:lnTo>
                  <a:pt x="13716" y="0"/>
                </a:lnTo>
                <a:lnTo>
                  <a:pt x="33528" y="0"/>
                </a:lnTo>
                <a:lnTo>
                  <a:pt x="13716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36620" y="5123688"/>
            <a:ext cx="728980" cy="238125"/>
          </a:xfrm>
          <a:custGeom>
            <a:avLst/>
            <a:gdLst/>
            <a:ahLst/>
            <a:cxnLst/>
            <a:rect l="l" t="t" r="r" b="b"/>
            <a:pathLst>
              <a:path w="728979" h="238125">
                <a:moveTo>
                  <a:pt x="509016" y="182880"/>
                </a:moveTo>
                <a:lnTo>
                  <a:pt x="472440" y="166116"/>
                </a:lnTo>
                <a:lnTo>
                  <a:pt x="457200" y="121920"/>
                </a:lnTo>
                <a:lnTo>
                  <a:pt x="458295" y="106989"/>
                </a:lnTo>
                <a:lnTo>
                  <a:pt x="481036" y="63627"/>
                </a:lnTo>
                <a:lnTo>
                  <a:pt x="515112" y="53340"/>
                </a:lnTo>
                <a:lnTo>
                  <a:pt x="526184" y="54721"/>
                </a:lnTo>
                <a:lnTo>
                  <a:pt x="536257" y="58674"/>
                </a:lnTo>
                <a:lnTo>
                  <a:pt x="544901" y="64912"/>
                </a:lnTo>
                <a:lnTo>
                  <a:pt x="549177" y="70104"/>
                </a:lnTo>
                <a:lnTo>
                  <a:pt x="516636" y="70104"/>
                </a:lnTo>
                <a:lnTo>
                  <a:pt x="508063" y="70961"/>
                </a:lnTo>
                <a:lnTo>
                  <a:pt x="481012" y="99822"/>
                </a:lnTo>
                <a:lnTo>
                  <a:pt x="478536" y="120396"/>
                </a:lnTo>
                <a:lnTo>
                  <a:pt x="479107" y="130349"/>
                </a:lnTo>
                <a:lnTo>
                  <a:pt x="499681" y="162877"/>
                </a:lnTo>
                <a:lnTo>
                  <a:pt x="515112" y="166116"/>
                </a:lnTo>
                <a:lnTo>
                  <a:pt x="546840" y="166116"/>
                </a:lnTo>
                <a:lnTo>
                  <a:pt x="543734" y="170021"/>
                </a:lnTo>
                <a:lnTo>
                  <a:pt x="533781" y="177165"/>
                </a:lnTo>
                <a:lnTo>
                  <a:pt x="522112" y="181451"/>
                </a:lnTo>
                <a:lnTo>
                  <a:pt x="509016" y="182880"/>
                </a:lnTo>
                <a:close/>
              </a:path>
              <a:path w="728979" h="238125">
                <a:moveTo>
                  <a:pt x="571500" y="73152"/>
                </a:moveTo>
                <a:lnTo>
                  <a:pt x="551688" y="73152"/>
                </a:lnTo>
                <a:lnTo>
                  <a:pt x="551688" y="56388"/>
                </a:lnTo>
                <a:lnTo>
                  <a:pt x="571500" y="56388"/>
                </a:lnTo>
                <a:lnTo>
                  <a:pt x="571500" y="73152"/>
                </a:lnTo>
                <a:close/>
              </a:path>
              <a:path w="728979" h="238125">
                <a:moveTo>
                  <a:pt x="546840" y="166116"/>
                </a:moveTo>
                <a:lnTo>
                  <a:pt x="515112" y="166116"/>
                </a:lnTo>
                <a:lnTo>
                  <a:pt x="522803" y="165496"/>
                </a:lnTo>
                <a:lnTo>
                  <a:pt x="529780" y="163449"/>
                </a:lnTo>
                <a:lnTo>
                  <a:pt x="551688" y="124968"/>
                </a:lnTo>
                <a:lnTo>
                  <a:pt x="551688" y="106680"/>
                </a:lnTo>
                <a:lnTo>
                  <a:pt x="530733" y="72580"/>
                </a:lnTo>
                <a:lnTo>
                  <a:pt x="516636" y="70104"/>
                </a:lnTo>
                <a:lnTo>
                  <a:pt x="549177" y="70104"/>
                </a:lnTo>
                <a:lnTo>
                  <a:pt x="551688" y="73152"/>
                </a:lnTo>
                <a:lnTo>
                  <a:pt x="571500" y="73152"/>
                </a:lnTo>
                <a:lnTo>
                  <a:pt x="571500" y="160020"/>
                </a:lnTo>
                <a:lnTo>
                  <a:pt x="551688" y="160020"/>
                </a:lnTo>
                <a:lnTo>
                  <a:pt x="546840" y="166116"/>
                </a:lnTo>
                <a:close/>
              </a:path>
              <a:path w="728979" h="238125">
                <a:moveTo>
                  <a:pt x="555000" y="220980"/>
                </a:moveTo>
                <a:lnTo>
                  <a:pt x="505968" y="220980"/>
                </a:lnTo>
                <a:lnTo>
                  <a:pt x="525970" y="218074"/>
                </a:lnTo>
                <a:lnTo>
                  <a:pt x="540258" y="209169"/>
                </a:lnTo>
                <a:lnTo>
                  <a:pt x="548830" y="193976"/>
                </a:lnTo>
                <a:lnTo>
                  <a:pt x="551688" y="172212"/>
                </a:lnTo>
                <a:lnTo>
                  <a:pt x="551688" y="160020"/>
                </a:lnTo>
                <a:lnTo>
                  <a:pt x="571500" y="160020"/>
                </a:lnTo>
                <a:lnTo>
                  <a:pt x="571500" y="170688"/>
                </a:lnTo>
                <a:lnTo>
                  <a:pt x="567475" y="199810"/>
                </a:lnTo>
                <a:lnTo>
                  <a:pt x="555307" y="220789"/>
                </a:lnTo>
                <a:lnTo>
                  <a:pt x="555000" y="220980"/>
                </a:lnTo>
                <a:close/>
              </a:path>
              <a:path w="728979" h="238125">
                <a:moveTo>
                  <a:pt x="505968" y="237744"/>
                </a:moveTo>
                <a:lnTo>
                  <a:pt x="495061" y="237196"/>
                </a:lnTo>
                <a:lnTo>
                  <a:pt x="485013" y="235648"/>
                </a:lnTo>
                <a:lnTo>
                  <a:pt x="475535" y="233243"/>
                </a:lnTo>
                <a:lnTo>
                  <a:pt x="466344" y="230124"/>
                </a:lnTo>
                <a:lnTo>
                  <a:pt x="466344" y="210312"/>
                </a:lnTo>
                <a:lnTo>
                  <a:pt x="476607" y="215193"/>
                </a:lnTo>
                <a:lnTo>
                  <a:pt x="486727" y="218503"/>
                </a:lnTo>
                <a:lnTo>
                  <a:pt x="496562" y="220384"/>
                </a:lnTo>
                <a:lnTo>
                  <a:pt x="505968" y="220980"/>
                </a:lnTo>
                <a:lnTo>
                  <a:pt x="555000" y="220980"/>
                </a:lnTo>
                <a:lnTo>
                  <a:pt x="534852" y="233481"/>
                </a:lnTo>
                <a:lnTo>
                  <a:pt x="505968" y="237744"/>
                </a:lnTo>
                <a:close/>
              </a:path>
              <a:path w="728979" h="238125">
                <a:moveTo>
                  <a:pt x="373380" y="182880"/>
                </a:moveTo>
                <a:lnTo>
                  <a:pt x="329184" y="166116"/>
                </a:lnTo>
                <a:lnTo>
                  <a:pt x="312420" y="120396"/>
                </a:lnTo>
                <a:lnTo>
                  <a:pt x="313563" y="105275"/>
                </a:lnTo>
                <a:lnTo>
                  <a:pt x="339566" y="63627"/>
                </a:lnTo>
                <a:lnTo>
                  <a:pt x="376428" y="53340"/>
                </a:lnTo>
                <a:lnTo>
                  <a:pt x="389310" y="54459"/>
                </a:lnTo>
                <a:lnTo>
                  <a:pt x="400621" y="57721"/>
                </a:lnTo>
                <a:lnTo>
                  <a:pt x="410503" y="62984"/>
                </a:lnTo>
                <a:lnTo>
                  <a:pt x="419100" y="70104"/>
                </a:lnTo>
                <a:lnTo>
                  <a:pt x="374904" y="70104"/>
                </a:lnTo>
                <a:lnTo>
                  <a:pt x="365426" y="70961"/>
                </a:lnTo>
                <a:lnTo>
                  <a:pt x="336232" y="98488"/>
                </a:lnTo>
                <a:lnTo>
                  <a:pt x="333839" y="117348"/>
                </a:lnTo>
                <a:lnTo>
                  <a:pt x="333841" y="120396"/>
                </a:lnTo>
                <a:lnTo>
                  <a:pt x="350686" y="159043"/>
                </a:lnTo>
                <a:lnTo>
                  <a:pt x="374904" y="166116"/>
                </a:lnTo>
                <a:lnTo>
                  <a:pt x="415893" y="166116"/>
                </a:lnTo>
                <a:lnTo>
                  <a:pt x="408741" y="172593"/>
                </a:lnTo>
                <a:lnTo>
                  <a:pt x="398335" y="178308"/>
                </a:lnTo>
                <a:lnTo>
                  <a:pt x="386500" y="181737"/>
                </a:lnTo>
                <a:lnTo>
                  <a:pt x="373380" y="182880"/>
                </a:lnTo>
                <a:close/>
              </a:path>
              <a:path w="728979" h="238125">
                <a:moveTo>
                  <a:pt x="415893" y="166116"/>
                </a:moveTo>
                <a:lnTo>
                  <a:pt x="374904" y="166116"/>
                </a:lnTo>
                <a:lnTo>
                  <a:pt x="383714" y="165282"/>
                </a:lnTo>
                <a:lnTo>
                  <a:pt x="391668" y="162877"/>
                </a:lnTo>
                <a:lnTo>
                  <a:pt x="413932" y="129706"/>
                </a:lnTo>
                <a:lnTo>
                  <a:pt x="414444" y="117348"/>
                </a:lnTo>
                <a:lnTo>
                  <a:pt x="413932" y="108013"/>
                </a:lnTo>
                <a:lnTo>
                  <a:pt x="391668" y="73342"/>
                </a:lnTo>
                <a:lnTo>
                  <a:pt x="374904" y="70104"/>
                </a:lnTo>
                <a:lnTo>
                  <a:pt x="419100" y="70104"/>
                </a:lnTo>
                <a:lnTo>
                  <a:pt x="425981" y="79843"/>
                </a:lnTo>
                <a:lnTo>
                  <a:pt x="430720" y="90868"/>
                </a:lnTo>
                <a:lnTo>
                  <a:pt x="433458" y="103322"/>
                </a:lnTo>
                <a:lnTo>
                  <a:pt x="434340" y="117348"/>
                </a:lnTo>
                <a:lnTo>
                  <a:pt x="433220" y="131587"/>
                </a:lnTo>
                <a:lnTo>
                  <a:pt x="429958" y="144399"/>
                </a:lnTo>
                <a:lnTo>
                  <a:pt x="424695" y="155495"/>
                </a:lnTo>
                <a:lnTo>
                  <a:pt x="417576" y="164592"/>
                </a:lnTo>
                <a:lnTo>
                  <a:pt x="415893" y="166116"/>
                </a:lnTo>
                <a:close/>
              </a:path>
              <a:path w="728979" h="238125">
                <a:moveTo>
                  <a:pt x="630936" y="179832"/>
                </a:moveTo>
                <a:lnTo>
                  <a:pt x="611124" y="179832"/>
                </a:lnTo>
                <a:lnTo>
                  <a:pt x="611124" y="56388"/>
                </a:lnTo>
                <a:lnTo>
                  <a:pt x="630936" y="56388"/>
                </a:lnTo>
                <a:lnTo>
                  <a:pt x="630936" y="179832"/>
                </a:lnTo>
                <a:close/>
              </a:path>
              <a:path w="728979" h="238125">
                <a:moveTo>
                  <a:pt x="99060" y="179832"/>
                </a:moveTo>
                <a:lnTo>
                  <a:pt x="76200" y="179832"/>
                </a:lnTo>
                <a:lnTo>
                  <a:pt x="117348" y="118872"/>
                </a:lnTo>
                <a:lnTo>
                  <a:pt x="77724" y="56388"/>
                </a:lnTo>
                <a:lnTo>
                  <a:pt x="100584" y="56388"/>
                </a:lnTo>
                <a:lnTo>
                  <a:pt x="124968" y="99060"/>
                </a:lnTo>
                <a:lnTo>
                  <a:pt x="129540" y="108204"/>
                </a:lnTo>
                <a:lnTo>
                  <a:pt x="148757" y="108204"/>
                </a:lnTo>
                <a:lnTo>
                  <a:pt x="141732" y="118872"/>
                </a:lnTo>
                <a:lnTo>
                  <a:pt x="149961" y="131064"/>
                </a:lnTo>
                <a:lnTo>
                  <a:pt x="128016" y="131064"/>
                </a:lnTo>
                <a:lnTo>
                  <a:pt x="123444" y="140208"/>
                </a:lnTo>
                <a:lnTo>
                  <a:pt x="99060" y="179832"/>
                </a:lnTo>
                <a:close/>
              </a:path>
              <a:path w="728979" h="238125">
                <a:moveTo>
                  <a:pt x="148757" y="108204"/>
                </a:moveTo>
                <a:lnTo>
                  <a:pt x="131064" y="108204"/>
                </a:lnTo>
                <a:lnTo>
                  <a:pt x="161544" y="56388"/>
                </a:lnTo>
                <a:lnTo>
                  <a:pt x="182880" y="56388"/>
                </a:lnTo>
                <a:lnTo>
                  <a:pt x="148757" y="108204"/>
                </a:lnTo>
                <a:close/>
              </a:path>
              <a:path w="728979" h="238125">
                <a:moveTo>
                  <a:pt x="182880" y="179832"/>
                </a:moveTo>
                <a:lnTo>
                  <a:pt x="160020" y="179832"/>
                </a:lnTo>
                <a:lnTo>
                  <a:pt x="135636" y="140208"/>
                </a:lnTo>
                <a:lnTo>
                  <a:pt x="134112" y="137160"/>
                </a:lnTo>
                <a:lnTo>
                  <a:pt x="131064" y="134112"/>
                </a:lnTo>
                <a:lnTo>
                  <a:pt x="129540" y="131064"/>
                </a:lnTo>
                <a:lnTo>
                  <a:pt x="149961" y="131064"/>
                </a:lnTo>
                <a:lnTo>
                  <a:pt x="182880" y="179832"/>
                </a:lnTo>
                <a:close/>
              </a:path>
              <a:path w="728979" h="238125">
                <a:moveTo>
                  <a:pt x="28651" y="82296"/>
                </a:moveTo>
                <a:lnTo>
                  <a:pt x="19812" y="82296"/>
                </a:lnTo>
                <a:lnTo>
                  <a:pt x="22860" y="73152"/>
                </a:lnTo>
                <a:lnTo>
                  <a:pt x="27432" y="67056"/>
                </a:lnTo>
                <a:lnTo>
                  <a:pt x="33528" y="62484"/>
                </a:lnTo>
                <a:lnTo>
                  <a:pt x="38100" y="56388"/>
                </a:lnTo>
                <a:lnTo>
                  <a:pt x="45720" y="54864"/>
                </a:lnTo>
                <a:lnTo>
                  <a:pt x="60960" y="54864"/>
                </a:lnTo>
                <a:lnTo>
                  <a:pt x="64008" y="56388"/>
                </a:lnTo>
                <a:lnTo>
                  <a:pt x="64008" y="73152"/>
                </a:lnTo>
                <a:lnTo>
                  <a:pt x="41148" y="73152"/>
                </a:lnTo>
                <a:lnTo>
                  <a:pt x="33528" y="76200"/>
                </a:lnTo>
                <a:lnTo>
                  <a:pt x="28651" y="82296"/>
                </a:lnTo>
                <a:close/>
              </a:path>
              <a:path w="728979" h="238125">
                <a:moveTo>
                  <a:pt x="19812" y="179832"/>
                </a:moveTo>
                <a:lnTo>
                  <a:pt x="0" y="179832"/>
                </a:lnTo>
                <a:lnTo>
                  <a:pt x="0" y="56388"/>
                </a:lnTo>
                <a:lnTo>
                  <a:pt x="19812" y="56388"/>
                </a:lnTo>
                <a:lnTo>
                  <a:pt x="19812" y="82296"/>
                </a:lnTo>
                <a:lnTo>
                  <a:pt x="28651" y="82296"/>
                </a:lnTo>
                <a:lnTo>
                  <a:pt x="19812" y="117348"/>
                </a:lnTo>
                <a:lnTo>
                  <a:pt x="19812" y="179832"/>
                </a:lnTo>
                <a:close/>
              </a:path>
              <a:path w="728979" h="238125">
                <a:moveTo>
                  <a:pt x="64008" y="76200"/>
                </a:moveTo>
                <a:lnTo>
                  <a:pt x="60960" y="74676"/>
                </a:lnTo>
                <a:lnTo>
                  <a:pt x="56388" y="73152"/>
                </a:lnTo>
                <a:lnTo>
                  <a:pt x="64008" y="73152"/>
                </a:lnTo>
                <a:lnTo>
                  <a:pt x="64008" y="76200"/>
                </a:lnTo>
                <a:close/>
              </a:path>
              <a:path w="728979" h="238125">
                <a:moveTo>
                  <a:pt x="696468" y="56388"/>
                </a:moveTo>
                <a:lnTo>
                  <a:pt x="676656" y="56388"/>
                </a:lnTo>
                <a:lnTo>
                  <a:pt x="676656" y="25908"/>
                </a:lnTo>
                <a:lnTo>
                  <a:pt x="696468" y="19812"/>
                </a:lnTo>
                <a:lnTo>
                  <a:pt x="696468" y="56388"/>
                </a:lnTo>
                <a:close/>
              </a:path>
              <a:path w="728979" h="238125">
                <a:moveTo>
                  <a:pt x="728472" y="73152"/>
                </a:moveTo>
                <a:lnTo>
                  <a:pt x="655320" y="73152"/>
                </a:lnTo>
                <a:lnTo>
                  <a:pt x="655320" y="56388"/>
                </a:lnTo>
                <a:lnTo>
                  <a:pt x="728472" y="56388"/>
                </a:lnTo>
                <a:lnTo>
                  <a:pt x="728472" y="73152"/>
                </a:lnTo>
                <a:close/>
              </a:path>
              <a:path w="728979" h="238125">
                <a:moveTo>
                  <a:pt x="716280" y="182880"/>
                </a:moveTo>
                <a:lnTo>
                  <a:pt x="708660" y="182880"/>
                </a:lnTo>
                <a:lnTo>
                  <a:pt x="694658" y="180594"/>
                </a:lnTo>
                <a:lnTo>
                  <a:pt x="684657" y="173736"/>
                </a:lnTo>
                <a:lnTo>
                  <a:pt x="678656" y="162306"/>
                </a:lnTo>
                <a:lnTo>
                  <a:pt x="676656" y="146304"/>
                </a:lnTo>
                <a:lnTo>
                  <a:pt x="676656" y="73152"/>
                </a:lnTo>
                <a:lnTo>
                  <a:pt x="696468" y="73152"/>
                </a:lnTo>
                <a:lnTo>
                  <a:pt x="696468" y="150876"/>
                </a:lnTo>
                <a:lnTo>
                  <a:pt x="697992" y="156972"/>
                </a:lnTo>
                <a:lnTo>
                  <a:pt x="701040" y="160020"/>
                </a:lnTo>
                <a:lnTo>
                  <a:pt x="704088" y="164592"/>
                </a:lnTo>
                <a:lnTo>
                  <a:pt x="708660" y="166116"/>
                </a:lnTo>
                <a:lnTo>
                  <a:pt x="728472" y="166116"/>
                </a:lnTo>
                <a:lnTo>
                  <a:pt x="728472" y="178308"/>
                </a:lnTo>
                <a:lnTo>
                  <a:pt x="722376" y="181356"/>
                </a:lnTo>
                <a:lnTo>
                  <a:pt x="716280" y="182880"/>
                </a:lnTo>
                <a:close/>
              </a:path>
              <a:path w="728979" h="238125">
                <a:moveTo>
                  <a:pt x="728472" y="166116"/>
                </a:moveTo>
                <a:lnTo>
                  <a:pt x="719328" y="166116"/>
                </a:lnTo>
                <a:lnTo>
                  <a:pt x="723900" y="164592"/>
                </a:lnTo>
                <a:lnTo>
                  <a:pt x="728472" y="161544"/>
                </a:lnTo>
                <a:lnTo>
                  <a:pt x="728472" y="166116"/>
                </a:lnTo>
                <a:close/>
              </a:path>
              <a:path w="728979" h="238125">
                <a:moveTo>
                  <a:pt x="298704" y="179832"/>
                </a:moveTo>
                <a:lnTo>
                  <a:pt x="208788" y="179832"/>
                </a:lnTo>
                <a:lnTo>
                  <a:pt x="208788" y="7620"/>
                </a:lnTo>
                <a:lnTo>
                  <a:pt x="228600" y="7620"/>
                </a:lnTo>
                <a:lnTo>
                  <a:pt x="228600" y="161544"/>
                </a:lnTo>
                <a:lnTo>
                  <a:pt x="298704" y="161544"/>
                </a:lnTo>
                <a:lnTo>
                  <a:pt x="298704" y="179832"/>
                </a:lnTo>
                <a:close/>
              </a:path>
              <a:path w="728979" h="238125">
                <a:moveTo>
                  <a:pt x="624840" y="25908"/>
                </a:moveTo>
                <a:lnTo>
                  <a:pt x="617220" y="25908"/>
                </a:lnTo>
                <a:lnTo>
                  <a:pt x="614172" y="24384"/>
                </a:lnTo>
                <a:lnTo>
                  <a:pt x="612648" y="21336"/>
                </a:lnTo>
                <a:lnTo>
                  <a:pt x="609600" y="19812"/>
                </a:lnTo>
                <a:lnTo>
                  <a:pt x="608076" y="16764"/>
                </a:lnTo>
                <a:lnTo>
                  <a:pt x="608076" y="9144"/>
                </a:lnTo>
                <a:lnTo>
                  <a:pt x="609600" y="6096"/>
                </a:lnTo>
                <a:lnTo>
                  <a:pt x="614172" y="1524"/>
                </a:lnTo>
                <a:lnTo>
                  <a:pt x="617220" y="0"/>
                </a:lnTo>
                <a:lnTo>
                  <a:pt x="624840" y="0"/>
                </a:lnTo>
                <a:lnTo>
                  <a:pt x="630936" y="3048"/>
                </a:lnTo>
                <a:lnTo>
                  <a:pt x="633984" y="9144"/>
                </a:lnTo>
                <a:lnTo>
                  <a:pt x="633984" y="16764"/>
                </a:lnTo>
                <a:lnTo>
                  <a:pt x="632460" y="18288"/>
                </a:lnTo>
                <a:lnTo>
                  <a:pt x="630936" y="21336"/>
                </a:lnTo>
                <a:lnTo>
                  <a:pt x="627888" y="24384"/>
                </a:lnTo>
                <a:lnTo>
                  <a:pt x="624840" y="25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75759" y="5276088"/>
            <a:ext cx="33655" cy="59690"/>
          </a:xfrm>
          <a:custGeom>
            <a:avLst/>
            <a:gdLst/>
            <a:ahLst/>
            <a:cxnLst/>
            <a:rect l="l" t="t" r="r" b="b"/>
            <a:pathLst>
              <a:path w="33654" h="59689">
                <a:moveTo>
                  <a:pt x="13716" y="59436"/>
                </a:moveTo>
                <a:lnTo>
                  <a:pt x="0" y="59436"/>
                </a:lnTo>
                <a:lnTo>
                  <a:pt x="13716" y="0"/>
                </a:lnTo>
                <a:lnTo>
                  <a:pt x="33528" y="0"/>
                </a:lnTo>
                <a:lnTo>
                  <a:pt x="13716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12920" y="5128259"/>
            <a:ext cx="669290" cy="178435"/>
          </a:xfrm>
          <a:custGeom>
            <a:avLst/>
            <a:gdLst/>
            <a:ahLst/>
            <a:cxnLst/>
            <a:rect l="l" t="t" r="r" b="b"/>
            <a:pathLst>
              <a:path w="669289" h="178435">
                <a:moveTo>
                  <a:pt x="99060" y="175260"/>
                </a:moveTo>
                <a:lnTo>
                  <a:pt x="76200" y="175260"/>
                </a:lnTo>
                <a:lnTo>
                  <a:pt x="117348" y="114300"/>
                </a:lnTo>
                <a:lnTo>
                  <a:pt x="77724" y="51816"/>
                </a:lnTo>
                <a:lnTo>
                  <a:pt x="100584" y="51816"/>
                </a:lnTo>
                <a:lnTo>
                  <a:pt x="124968" y="94488"/>
                </a:lnTo>
                <a:lnTo>
                  <a:pt x="129540" y="103632"/>
                </a:lnTo>
                <a:lnTo>
                  <a:pt x="148757" y="103632"/>
                </a:lnTo>
                <a:lnTo>
                  <a:pt x="141732" y="114300"/>
                </a:lnTo>
                <a:lnTo>
                  <a:pt x="149961" y="126492"/>
                </a:lnTo>
                <a:lnTo>
                  <a:pt x="128016" y="126492"/>
                </a:lnTo>
                <a:lnTo>
                  <a:pt x="123444" y="135636"/>
                </a:lnTo>
                <a:lnTo>
                  <a:pt x="99060" y="175260"/>
                </a:lnTo>
                <a:close/>
              </a:path>
              <a:path w="669289" h="178435">
                <a:moveTo>
                  <a:pt x="148757" y="103632"/>
                </a:moveTo>
                <a:lnTo>
                  <a:pt x="131064" y="103632"/>
                </a:lnTo>
                <a:lnTo>
                  <a:pt x="161544" y="51816"/>
                </a:lnTo>
                <a:lnTo>
                  <a:pt x="182880" y="51816"/>
                </a:lnTo>
                <a:lnTo>
                  <a:pt x="148757" y="103632"/>
                </a:lnTo>
                <a:close/>
              </a:path>
              <a:path w="669289" h="178435">
                <a:moveTo>
                  <a:pt x="182880" y="175260"/>
                </a:moveTo>
                <a:lnTo>
                  <a:pt x="160020" y="175260"/>
                </a:lnTo>
                <a:lnTo>
                  <a:pt x="135636" y="135636"/>
                </a:lnTo>
                <a:lnTo>
                  <a:pt x="134112" y="132588"/>
                </a:lnTo>
                <a:lnTo>
                  <a:pt x="131064" y="129540"/>
                </a:lnTo>
                <a:lnTo>
                  <a:pt x="129540" y="126492"/>
                </a:lnTo>
                <a:lnTo>
                  <a:pt x="149961" y="126492"/>
                </a:lnTo>
                <a:lnTo>
                  <a:pt x="182880" y="175260"/>
                </a:lnTo>
                <a:close/>
              </a:path>
              <a:path w="669289" h="178435">
                <a:moveTo>
                  <a:pt x="28651" y="77724"/>
                </a:moveTo>
                <a:lnTo>
                  <a:pt x="19812" y="77724"/>
                </a:lnTo>
                <a:lnTo>
                  <a:pt x="22860" y="68580"/>
                </a:lnTo>
                <a:lnTo>
                  <a:pt x="27432" y="62484"/>
                </a:lnTo>
                <a:lnTo>
                  <a:pt x="33528" y="57912"/>
                </a:lnTo>
                <a:lnTo>
                  <a:pt x="38100" y="51816"/>
                </a:lnTo>
                <a:lnTo>
                  <a:pt x="45720" y="50292"/>
                </a:lnTo>
                <a:lnTo>
                  <a:pt x="60960" y="50292"/>
                </a:lnTo>
                <a:lnTo>
                  <a:pt x="64008" y="51816"/>
                </a:lnTo>
                <a:lnTo>
                  <a:pt x="64008" y="68580"/>
                </a:lnTo>
                <a:lnTo>
                  <a:pt x="41148" y="68580"/>
                </a:lnTo>
                <a:lnTo>
                  <a:pt x="33528" y="71628"/>
                </a:lnTo>
                <a:lnTo>
                  <a:pt x="28651" y="77724"/>
                </a:lnTo>
                <a:close/>
              </a:path>
              <a:path w="669289" h="178435">
                <a:moveTo>
                  <a:pt x="19812" y="175260"/>
                </a:moveTo>
                <a:lnTo>
                  <a:pt x="0" y="175260"/>
                </a:lnTo>
                <a:lnTo>
                  <a:pt x="0" y="51816"/>
                </a:lnTo>
                <a:lnTo>
                  <a:pt x="19812" y="51816"/>
                </a:lnTo>
                <a:lnTo>
                  <a:pt x="19812" y="77724"/>
                </a:lnTo>
                <a:lnTo>
                  <a:pt x="28651" y="77724"/>
                </a:lnTo>
                <a:lnTo>
                  <a:pt x="19812" y="112776"/>
                </a:lnTo>
                <a:lnTo>
                  <a:pt x="19812" y="175260"/>
                </a:lnTo>
                <a:close/>
              </a:path>
              <a:path w="669289" h="178435">
                <a:moveTo>
                  <a:pt x="64008" y="71628"/>
                </a:moveTo>
                <a:lnTo>
                  <a:pt x="60960" y="70104"/>
                </a:lnTo>
                <a:lnTo>
                  <a:pt x="56388" y="68580"/>
                </a:lnTo>
                <a:lnTo>
                  <a:pt x="64008" y="68580"/>
                </a:lnTo>
                <a:lnTo>
                  <a:pt x="64008" y="71628"/>
                </a:lnTo>
                <a:close/>
              </a:path>
              <a:path w="669289" h="178435">
                <a:moveTo>
                  <a:pt x="513588" y="175260"/>
                </a:moveTo>
                <a:lnTo>
                  <a:pt x="493776" y="175260"/>
                </a:lnTo>
                <a:lnTo>
                  <a:pt x="493776" y="3048"/>
                </a:lnTo>
                <a:lnTo>
                  <a:pt x="519684" y="3048"/>
                </a:lnTo>
                <a:lnTo>
                  <a:pt x="529811" y="25908"/>
                </a:lnTo>
                <a:lnTo>
                  <a:pt x="512064" y="25908"/>
                </a:lnTo>
                <a:lnTo>
                  <a:pt x="512302" y="32218"/>
                </a:lnTo>
                <a:lnTo>
                  <a:pt x="512826" y="39814"/>
                </a:lnTo>
                <a:lnTo>
                  <a:pt x="513349" y="48839"/>
                </a:lnTo>
                <a:lnTo>
                  <a:pt x="513588" y="59436"/>
                </a:lnTo>
                <a:lnTo>
                  <a:pt x="513588" y="175260"/>
                </a:lnTo>
                <a:close/>
              </a:path>
              <a:path w="669289" h="178435">
                <a:moveTo>
                  <a:pt x="601086" y="143256"/>
                </a:moveTo>
                <a:lnTo>
                  <a:pt x="582168" y="143256"/>
                </a:lnTo>
                <a:lnTo>
                  <a:pt x="585216" y="134112"/>
                </a:lnTo>
                <a:lnTo>
                  <a:pt x="588264" y="128016"/>
                </a:lnTo>
                <a:lnTo>
                  <a:pt x="589788" y="121920"/>
                </a:lnTo>
                <a:lnTo>
                  <a:pt x="644652" y="3048"/>
                </a:lnTo>
                <a:lnTo>
                  <a:pt x="669036" y="3048"/>
                </a:lnTo>
                <a:lnTo>
                  <a:pt x="669036" y="25908"/>
                </a:lnTo>
                <a:lnTo>
                  <a:pt x="650748" y="25908"/>
                </a:lnTo>
                <a:lnTo>
                  <a:pt x="649224" y="33528"/>
                </a:lnTo>
                <a:lnTo>
                  <a:pt x="647700" y="39624"/>
                </a:lnTo>
                <a:lnTo>
                  <a:pt x="646176" y="42672"/>
                </a:lnTo>
                <a:lnTo>
                  <a:pt x="601086" y="143256"/>
                </a:lnTo>
                <a:close/>
              </a:path>
              <a:path w="669289" h="178435">
                <a:moveTo>
                  <a:pt x="586740" y="175260"/>
                </a:moveTo>
                <a:lnTo>
                  <a:pt x="576072" y="175260"/>
                </a:lnTo>
                <a:lnTo>
                  <a:pt x="518160" y="44196"/>
                </a:lnTo>
                <a:lnTo>
                  <a:pt x="515112" y="39624"/>
                </a:lnTo>
                <a:lnTo>
                  <a:pt x="513588" y="33528"/>
                </a:lnTo>
                <a:lnTo>
                  <a:pt x="512064" y="25908"/>
                </a:lnTo>
                <a:lnTo>
                  <a:pt x="529811" y="25908"/>
                </a:lnTo>
                <a:lnTo>
                  <a:pt x="573024" y="123444"/>
                </a:lnTo>
                <a:lnTo>
                  <a:pt x="577596" y="132588"/>
                </a:lnTo>
                <a:lnTo>
                  <a:pt x="579120" y="138684"/>
                </a:lnTo>
                <a:lnTo>
                  <a:pt x="580644" y="143256"/>
                </a:lnTo>
                <a:lnTo>
                  <a:pt x="601086" y="143256"/>
                </a:lnTo>
                <a:lnTo>
                  <a:pt x="586740" y="175260"/>
                </a:lnTo>
                <a:close/>
              </a:path>
              <a:path w="669289" h="178435">
                <a:moveTo>
                  <a:pt x="669036" y="175260"/>
                </a:moveTo>
                <a:lnTo>
                  <a:pt x="649224" y="175260"/>
                </a:lnTo>
                <a:lnTo>
                  <a:pt x="649230" y="143256"/>
                </a:lnTo>
                <a:lnTo>
                  <a:pt x="649320" y="48839"/>
                </a:lnTo>
                <a:lnTo>
                  <a:pt x="649414" y="44386"/>
                </a:lnTo>
                <a:lnTo>
                  <a:pt x="649866" y="35647"/>
                </a:lnTo>
                <a:lnTo>
                  <a:pt x="650748" y="25908"/>
                </a:lnTo>
                <a:lnTo>
                  <a:pt x="669036" y="25908"/>
                </a:lnTo>
                <a:lnTo>
                  <a:pt x="669036" y="175260"/>
                </a:lnTo>
                <a:close/>
              </a:path>
              <a:path w="669289" h="178435">
                <a:moveTo>
                  <a:pt x="467868" y="175260"/>
                </a:moveTo>
                <a:lnTo>
                  <a:pt x="377952" y="175260"/>
                </a:lnTo>
                <a:lnTo>
                  <a:pt x="377952" y="3048"/>
                </a:lnTo>
                <a:lnTo>
                  <a:pt x="397764" y="3048"/>
                </a:lnTo>
                <a:lnTo>
                  <a:pt x="397764" y="156972"/>
                </a:lnTo>
                <a:lnTo>
                  <a:pt x="467868" y="156972"/>
                </a:lnTo>
                <a:lnTo>
                  <a:pt x="467868" y="175260"/>
                </a:lnTo>
                <a:close/>
              </a:path>
              <a:path w="669289" h="178435">
                <a:moveTo>
                  <a:pt x="280416" y="178308"/>
                </a:moveTo>
                <a:lnTo>
                  <a:pt x="231767" y="164806"/>
                </a:lnTo>
                <a:lnTo>
                  <a:pt x="202311" y="126682"/>
                </a:lnTo>
                <a:lnTo>
                  <a:pt x="196596" y="91440"/>
                </a:lnTo>
                <a:lnTo>
                  <a:pt x="198286" y="71985"/>
                </a:lnTo>
                <a:lnTo>
                  <a:pt x="222504" y="25908"/>
                </a:lnTo>
                <a:lnTo>
                  <a:pt x="267938" y="1476"/>
                </a:lnTo>
                <a:lnTo>
                  <a:pt x="286512" y="0"/>
                </a:lnTo>
                <a:lnTo>
                  <a:pt x="299894" y="571"/>
                </a:lnTo>
                <a:lnTo>
                  <a:pt x="312420" y="2286"/>
                </a:lnTo>
                <a:lnTo>
                  <a:pt x="323802" y="5143"/>
                </a:lnTo>
                <a:lnTo>
                  <a:pt x="333756" y="9144"/>
                </a:lnTo>
                <a:lnTo>
                  <a:pt x="333756" y="18288"/>
                </a:lnTo>
                <a:lnTo>
                  <a:pt x="284988" y="18288"/>
                </a:lnTo>
                <a:lnTo>
                  <a:pt x="270724" y="19454"/>
                </a:lnTo>
                <a:lnTo>
                  <a:pt x="236220" y="38100"/>
                </a:lnTo>
                <a:lnTo>
                  <a:pt x="219075" y="74747"/>
                </a:lnTo>
                <a:lnTo>
                  <a:pt x="217932" y="89916"/>
                </a:lnTo>
                <a:lnTo>
                  <a:pt x="219051" y="105298"/>
                </a:lnTo>
                <a:lnTo>
                  <a:pt x="234696" y="141732"/>
                </a:lnTo>
                <a:lnTo>
                  <a:pt x="281940" y="160020"/>
                </a:lnTo>
                <a:lnTo>
                  <a:pt x="336804" y="160020"/>
                </a:lnTo>
                <a:lnTo>
                  <a:pt x="336804" y="163068"/>
                </a:lnTo>
                <a:lnTo>
                  <a:pt x="323707" y="169949"/>
                </a:lnTo>
                <a:lnTo>
                  <a:pt x="309753" y="174688"/>
                </a:lnTo>
                <a:lnTo>
                  <a:pt x="295227" y="177426"/>
                </a:lnTo>
                <a:lnTo>
                  <a:pt x="280416" y="178308"/>
                </a:lnTo>
                <a:close/>
              </a:path>
              <a:path w="669289" h="178435">
                <a:moveTo>
                  <a:pt x="333756" y="32004"/>
                </a:moveTo>
                <a:lnTo>
                  <a:pt x="322921" y="26003"/>
                </a:lnTo>
                <a:lnTo>
                  <a:pt x="311086" y="21717"/>
                </a:lnTo>
                <a:lnTo>
                  <a:pt x="298394" y="19145"/>
                </a:lnTo>
                <a:lnTo>
                  <a:pt x="284988" y="18288"/>
                </a:lnTo>
                <a:lnTo>
                  <a:pt x="333756" y="18288"/>
                </a:lnTo>
                <a:lnTo>
                  <a:pt x="333756" y="32004"/>
                </a:lnTo>
                <a:close/>
              </a:path>
              <a:path w="669289" h="178435">
                <a:moveTo>
                  <a:pt x="336804" y="160020"/>
                </a:moveTo>
                <a:lnTo>
                  <a:pt x="281940" y="160020"/>
                </a:lnTo>
                <a:lnTo>
                  <a:pt x="291917" y="159472"/>
                </a:lnTo>
                <a:lnTo>
                  <a:pt x="301180" y="157924"/>
                </a:lnTo>
                <a:lnTo>
                  <a:pt x="309586" y="155519"/>
                </a:lnTo>
                <a:lnTo>
                  <a:pt x="316992" y="152400"/>
                </a:lnTo>
                <a:lnTo>
                  <a:pt x="316992" y="103632"/>
                </a:lnTo>
                <a:lnTo>
                  <a:pt x="278892" y="103632"/>
                </a:lnTo>
                <a:lnTo>
                  <a:pt x="278892" y="85344"/>
                </a:lnTo>
                <a:lnTo>
                  <a:pt x="336804" y="85344"/>
                </a:lnTo>
                <a:lnTo>
                  <a:pt x="336804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3608" y="55245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79347" y="5443728"/>
            <a:ext cx="2813304" cy="188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93235" y="5457444"/>
            <a:ext cx="788035" cy="175260"/>
          </a:xfrm>
          <a:custGeom>
            <a:avLst/>
            <a:gdLst/>
            <a:ahLst/>
            <a:cxnLst/>
            <a:rect l="l" t="t" r="r" b="b"/>
            <a:pathLst>
              <a:path w="788035" h="175260">
                <a:moveTo>
                  <a:pt x="736091" y="175259"/>
                </a:moveTo>
                <a:lnTo>
                  <a:pt x="694943" y="158495"/>
                </a:lnTo>
                <a:lnTo>
                  <a:pt x="679703" y="111251"/>
                </a:lnTo>
                <a:lnTo>
                  <a:pt x="680823" y="97226"/>
                </a:lnTo>
                <a:lnTo>
                  <a:pt x="705040" y="56006"/>
                </a:lnTo>
                <a:lnTo>
                  <a:pt x="737615" y="45719"/>
                </a:lnTo>
                <a:lnTo>
                  <a:pt x="748688" y="46839"/>
                </a:lnTo>
                <a:lnTo>
                  <a:pt x="758761" y="50101"/>
                </a:lnTo>
                <a:lnTo>
                  <a:pt x="767405" y="55364"/>
                </a:lnTo>
                <a:lnTo>
                  <a:pt x="774191" y="62483"/>
                </a:lnTo>
                <a:lnTo>
                  <a:pt x="737615" y="62483"/>
                </a:lnTo>
                <a:lnTo>
                  <a:pt x="730162" y="63079"/>
                </a:lnTo>
                <a:lnTo>
                  <a:pt x="702730" y="91368"/>
                </a:lnTo>
                <a:lnTo>
                  <a:pt x="701039" y="99059"/>
                </a:lnTo>
                <a:lnTo>
                  <a:pt x="787508" y="99059"/>
                </a:lnTo>
                <a:lnTo>
                  <a:pt x="787907" y="105155"/>
                </a:lnTo>
                <a:lnTo>
                  <a:pt x="787907" y="115823"/>
                </a:lnTo>
                <a:lnTo>
                  <a:pt x="701039" y="115823"/>
                </a:lnTo>
                <a:lnTo>
                  <a:pt x="701635" y="125539"/>
                </a:lnTo>
                <a:lnTo>
                  <a:pt x="732067" y="157900"/>
                </a:lnTo>
                <a:lnTo>
                  <a:pt x="740663" y="158495"/>
                </a:lnTo>
                <a:lnTo>
                  <a:pt x="778763" y="158495"/>
                </a:lnTo>
                <a:lnTo>
                  <a:pt x="778763" y="163067"/>
                </a:lnTo>
                <a:lnTo>
                  <a:pt x="770167" y="168187"/>
                </a:lnTo>
                <a:lnTo>
                  <a:pt x="760285" y="172021"/>
                </a:lnTo>
                <a:lnTo>
                  <a:pt x="748974" y="174426"/>
                </a:lnTo>
                <a:lnTo>
                  <a:pt x="736091" y="175259"/>
                </a:lnTo>
                <a:close/>
              </a:path>
              <a:path w="788035" h="175260">
                <a:moveTo>
                  <a:pt x="787508" y="99059"/>
                </a:moveTo>
                <a:lnTo>
                  <a:pt x="768095" y="99059"/>
                </a:lnTo>
                <a:lnTo>
                  <a:pt x="767524" y="90701"/>
                </a:lnTo>
                <a:lnTo>
                  <a:pt x="765809" y="83629"/>
                </a:lnTo>
                <a:lnTo>
                  <a:pt x="762952" y="77414"/>
                </a:lnTo>
                <a:lnTo>
                  <a:pt x="758951" y="71627"/>
                </a:lnTo>
                <a:lnTo>
                  <a:pt x="754379" y="65531"/>
                </a:lnTo>
                <a:lnTo>
                  <a:pt x="746759" y="62483"/>
                </a:lnTo>
                <a:lnTo>
                  <a:pt x="774191" y="62483"/>
                </a:lnTo>
                <a:lnTo>
                  <a:pt x="780192" y="70437"/>
                </a:lnTo>
                <a:lnTo>
                  <a:pt x="784478" y="80390"/>
                </a:lnTo>
                <a:lnTo>
                  <a:pt x="787050" y="92059"/>
                </a:lnTo>
                <a:lnTo>
                  <a:pt x="787508" y="99059"/>
                </a:lnTo>
                <a:close/>
              </a:path>
              <a:path w="788035" h="175260">
                <a:moveTo>
                  <a:pt x="778763" y="158495"/>
                </a:moveTo>
                <a:lnTo>
                  <a:pt x="740663" y="158495"/>
                </a:lnTo>
                <a:lnTo>
                  <a:pt x="750903" y="157638"/>
                </a:lnTo>
                <a:lnTo>
                  <a:pt x="760856" y="155066"/>
                </a:lnTo>
                <a:lnTo>
                  <a:pt x="770239" y="150780"/>
                </a:lnTo>
                <a:lnTo>
                  <a:pt x="778763" y="144779"/>
                </a:lnTo>
                <a:lnTo>
                  <a:pt x="778763" y="158495"/>
                </a:lnTo>
                <a:close/>
              </a:path>
              <a:path w="788035" h="175260">
                <a:moveTo>
                  <a:pt x="606551" y="175259"/>
                </a:moveTo>
                <a:lnTo>
                  <a:pt x="565403" y="158495"/>
                </a:lnTo>
                <a:lnTo>
                  <a:pt x="550163" y="111251"/>
                </a:lnTo>
                <a:lnTo>
                  <a:pt x="551283" y="97226"/>
                </a:lnTo>
                <a:lnTo>
                  <a:pt x="575500" y="56006"/>
                </a:lnTo>
                <a:lnTo>
                  <a:pt x="608075" y="45719"/>
                </a:lnTo>
                <a:lnTo>
                  <a:pt x="619148" y="46839"/>
                </a:lnTo>
                <a:lnTo>
                  <a:pt x="629221" y="50101"/>
                </a:lnTo>
                <a:lnTo>
                  <a:pt x="637865" y="55364"/>
                </a:lnTo>
                <a:lnTo>
                  <a:pt x="644651" y="62483"/>
                </a:lnTo>
                <a:lnTo>
                  <a:pt x="608075" y="62483"/>
                </a:lnTo>
                <a:lnTo>
                  <a:pt x="600622" y="63079"/>
                </a:lnTo>
                <a:lnTo>
                  <a:pt x="573190" y="91368"/>
                </a:lnTo>
                <a:lnTo>
                  <a:pt x="571499" y="99059"/>
                </a:lnTo>
                <a:lnTo>
                  <a:pt x="657968" y="99059"/>
                </a:lnTo>
                <a:lnTo>
                  <a:pt x="658367" y="105155"/>
                </a:lnTo>
                <a:lnTo>
                  <a:pt x="658367" y="115823"/>
                </a:lnTo>
                <a:lnTo>
                  <a:pt x="571499" y="115823"/>
                </a:lnTo>
                <a:lnTo>
                  <a:pt x="572095" y="125539"/>
                </a:lnTo>
                <a:lnTo>
                  <a:pt x="602527" y="157900"/>
                </a:lnTo>
                <a:lnTo>
                  <a:pt x="611123" y="158495"/>
                </a:lnTo>
                <a:lnTo>
                  <a:pt x="649223" y="158495"/>
                </a:lnTo>
                <a:lnTo>
                  <a:pt x="649223" y="163067"/>
                </a:lnTo>
                <a:lnTo>
                  <a:pt x="640627" y="168187"/>
                </a:lnTo>
                <a:lnTo>
                  <a:pt x="630745" y="172021"/>
                </a:lnTo>
                <a:lnTo>
                  <a:pt x="619434" y="174426"/>
                </a:lnTo>
                <a:lnTo>
                  <a:pt x="606551" y="175259"/>
                </a:lnTo>
                <a:close/>
              </a:path>
              <a:path w="788035" h="175260">
                <a:moveTo>
                  <a:pt x="657968" y="99059"/>
                </a:moveTo>
                <a:lnTo>
                  <a:pt x="638555" y="99059"/>
                </a:lnTo>
                <a:lnTo>
                  <a:pt x="637984" y="90701"/>
                </a:lnTo>
                <a:lnTo>
                  <a:pt x="636269" y="83629"/>
                </a:lnTo>
                <a:lnTo>
                  <a:pt x="633412" y="77414"/>
                </a:lnTo>
                <a:lnTo>
                  <a:pt x="629411" y="71627"/>
                </a:lnTo>
                <a:lnTo>
                  <a:pt x="624839" y="65531"/>
                </a:lnTo>
                <a:lnTo>
                  <a:pt x="617219" y="62483"/>
                </a:lnTo>
                <a:lnTo>
                  <a:pt x="644651" y="62483"/>
                </a:lnTo>
                <a:lnTo>
                  <a:pt x="650652" y="70437"/>
                </a:lnTo>
                <a:lnTo>
                  <a:pt x="654938" y="80390"/>
                </a:lnTo>
                <a:lnTo>
                  <a:pt x="657510" y="92059"/>
                </a:lnTo>
                <a:lnTo>
                  <a:pt x="657968" y="99059"/>
                </a:lnTo>
                <a:close/>
              </a:path>
              <a:path w="788035" h="175260">
                <a:moveTo>
                  <a:pt x="649223" y="158495"/>
                </a:moveTo>
                <a:lnTo>
                  <a:pt x="611123" y="158495"/>
                </a:lnTo>
                <a:lnTo>
                  <a:pt x="621363" y="157638"/>
                </a:lnTo>
                <a:lnTo>
                  <a:pt x="631316" y="155066"/>
                </a:lnTo>
                <a:lnTo>
                  <a:pt x="640699" y="150780"/>
                </a:lnTo>
                <a:lnTo>
                  <a:pt x="649223" y="144779"/>
                </a:lnTo>
                <a:lnTo>
                  <a:pt x="649223" y="158495"/>
                </a:lnTo>
                <a:close/>
              </a:path>
              <a:path w="788035" h="175260">
                <a:moveTo>
                  <a:pt x="99059" y="172211"/>
                </a:moveTo>
                <a:lnTo>
                  <a:pt x="76199" y="172211"/>
                </a:lnTo>
                <a:lnTo>
                  <a:pt x="117347" y="111251"/>
                </a:lnTo>
                <a:lnTo>
                  <a:pt x="77723" y="48767"/>
                </a:lnTo>
                <a:lnTo>
                  <a:pt x="100583" y="48767"/>
                </a:lnTo>
                <a:lnTo>
                  <a:pt x="124967" y="91439"/>
                </a:lnTo>
                <a:lnTo>
                  <a:pt x="129539" y="100583"/>
                </a:lnTo>
                <a:lnTo>
                  <a:pt x="148757" y="100583"/>
                </a:lnTo>
                <a:lnTo>
                  <a:pt x="141731" y="111251"/>
                </a:lnTo>
                <a:lnTo>
                  <a:pt x="149961" y="123443"/>
                </a:lnTo>
                <a:lnTo>
                  <a:pt x="128015" y="123443"/>
                </a:lnTo>
                <a:lnTo>
                  <a:pt x="123443" y="132587"/>
                </a:lnTo>
                <a:lnTo>
                  <a:pt x="99059" y="172211"/>
                </a:lnTo>
                <a:close/>
              </a:path>
              <a:path w="788035" h="175260">
                <a:moveTo>
                  <a:pt x="148757" y="100583"/>
                </a:moveTo>
                <a:lnTo>
                  <a:pt x="131063" y="100583"/>
                </a:lnTo>
                <a:lnTo>
                  <a:pt x="161543" y="48767"/>
                </a:lnTo>
                <a:lnTo>
                  <a:pt x="182879" y="48767"/>
                </a:lnTo>
                <a:lnTo>
                  <a:pt x="148757" y="100583"/>
                </a:lnTo>
                <a:close/>
              </a:path>
              <a:path w="788035" h="175260">
                <a:moveTo>
                  <a:pt x="182879" y="172211"/>
                </a:moveTo>
                <a:lnTo>
                  <a:pt x="160019" y="172211"/>
                </a:lnTo>
                <a:lnTo>
                  <a:pt x="135635" y="132587"/>
                </a:lnTo>
                <a:lnTo>
                  <a:pt x="134111" y="129539"/>
                </a:lnTo>
                <a:lnTo>
                  <a:pt x="131063" y="126491"/>
                </a:lnTo>
                <a:lnTo>
                  <a:pt x="129539" y="123443"/>
                </a:lnTo>
                <a:lnTo>
                  <a:pt x="149961" y="123443"/>
                </a:lnTo>
                <a:lnTo>
                  <a:pt x="182879" y="172211"/>
                </a:lnTo>
                <a:close/>
              </a:path>
              <a:path w="788035" h="175260">
                <a:moveTo>
                  <a:pt x="505663" y="74675"/>
                </a:moveTo>
                <a:lnTo>
                  <a:pt x="496823" y="74675"/>
                </a:lnTo>
                <a:lnTo>
                  <a:pt x="499871" y="65531"/>
                </a:lnTo>
                <a:lnTo>
                  <a:pt x="504443" y="59435"/>
                </a:lnTo>
                <a:lnTo>
                  <a:pt x="510539" y="54863"/>
                </a:lnTo>
                <a:lnTo>
                  <a:pt x="515111" y="48767"/>
                </a:lnTo>
                <a:lnTo>
                  <a:pt x="522731" y="47243"/>
                </a:lnTo>
                <a:lnTo>
                  <a:pt x="537971" y="47243"/>
                </a:lnTo>
                <a:lnTo>
                  <a:pt x="541019" y="48767"/>
                </a:lnTo>
                <a:lnTo>
                  <a:pt x="541019" y="65531"/>
                </a:lnTo>
                <a:lnTo>
                  <a:pt x="518159" y="65531"/>
                </a:lnTo>
                <a:lnTo>
                  <a:pt x="510539" y="68579"/>
                </a:lnTo>
                <a:lnTo>
                  <a:pt x="505663" y="74675"/>
                </a:lnTo>
                <a:close/>
              </a:path>
              <a:path w="788035" h="175260">
                <a:moveTo>
                  <a:pt x="496823" y="172211"/>
                </a:moveTo>
                <a:lnTo>
                  <a:pt x="477011" y="172211"/>
                </a:lnTo>
                <a:lnTo>
                  <a:pt x="477011" y="48767"/>
                </a:lnTo>
                <a:lnTo>
                  <a:pt x="496823" y="48767"/>
                </a:lnTo>
                <a:lnTo>
                  <a:pt x="496823" y="74675"/>
                </a:lnTo>
                <a:lnTo>
                  <a:pt x="505663" y="74675"/>
                </a:lnTo>
                <a:lnTo>
                  <a:pt x="496823" y="109727"/>
                </a:lnTo>
                <a:lnTo>
                  <a:pt x="496823" y="172211"/>
                </a:lnTo>
                <a:close/>
              </a:path>
              <a:path w="788035" h="175260">
                <a:moveTo>
                  <a:pt x="541019" y="68579"/>
                </a:moveTo>
                <a:lnTo>
                  <a:pt x="537971" y="67055"/>
                </a:lnTo>
                <a:lnTo>
                  <a:pt x="533399" y="65531"/>
                </a:lnTo>
                <a:lnTo>
                  <a:pt x="541019" y="65531"/>
                </a:lnTo>
                <a:lnTo>
                  <a:pt x="541019" y="68579"/>
                </a:lnTo>
                <a:close/>
              </a:path>
              <a:path w="788035" h="175260">
                <a:moveTo>
                  <a:pt x="28651" y="74675"/>
                </a:moveTo>
                <a:lnTo>
                  <a:pt x="19811" y="74675"/>
                </a:lnTo>
                <a:lnTo>
                  <a:pt x="22859" y="65531"/>
                </a:lnTo>
                <a:lnTo>
                  <a:pt x="27431" y="59435"/>
                </a:lnTo>
                <a:lnTo>
                  <a:pt x="33527" y="54863"/>
                </a:lnTo>
                <a:lnTo>
                  <a:pt x="38099" y="48767"/>
                </a:lnTo>
                <a:lnTo>
                  <a:pt x="45719" y="47243"/>
                </a:lnTo>
                <a:lnTo>
                  <a:pt x="60959" y="47243"/>
                </a:lnTo>
                <a:lnTo>
                  <a:pt x="64007" y="48767"/>
                </a:lnTo>
                <a:lnTo>
                  <a:pt x="64007" y="65531"/>
                </a:lnTo>
                <a:lnTo>
                  <a:pt x="41147" y="65531"/>
                </a:lnTo>
                <a:lnTo>
                  <a:pt x="33527" y="68579"/>
                </a:lnTo>
                <a:lnTo>
                  <a:pt x="28651" y="74675"/>
                </a:lnTo>
                <a:close/>
              </a:path>
              <a:path w="788035" h="175260">
                <a:moveTo>
                  <a:pt x="19811" y="172211"/>
                </a:moveTo>
                <a:lnTo>
                  <a:pt x="0" y="172211"/>
                </a:lnTo>
                <a:lnTo>
                  <a:pt x="0" y="48767"/>
                </a:lnTo>
                <a:lnTo>
                  <a:pt x="19811" y="48767"/>
                </a:lnTo>
                <a:lnTo>
                  <a:pt x="19811" y="74675"/>
                </a:lnTo>
                <a:lnTo>
                  <a:pt x="28651" y="74675"/>
                </a:lnTo>
                <a:lnTo>
                  <a:pt x="19811" y="109727"/>
                </a:lnTo>
                <a:lnTo>
                  <a:pt x="19811" y="172211"/>
                </a:lnTo>
                <a:close/>
              </a:path>
              <a:path w="788035" h="175260">
                <a:moveTo>
                  <a:pt x="64007" y="68579"/>
                </a:moveTo>
                <a:lnTo>
                  <a:pt x="60959" y="67055"/>
                </a:lnTo>
                <a:lnTo>
                  <a:pt x="56387" y="65531"/>
                </a:lnTo>
                <a:lnTo>
                  <a:pt x="64007" y="65531"/>
                </a:lnTo>
                <a:lnTo>
                  <a:pt x="64007" y="68579"/>
                </a:lnTo>
                <a:close/>
              </a:path>
              <a:path w="788035" h="175260">
                <a:moveTo>
                  <a:pt x="254507" y="172211"/>
                </a:moveTo>
                <a:lnTo>
                  <a:pt x="208787" y="172211"/>
                </a:lnTo>
                <a:lnTo>
                  <a:pt x="208787" y="0"/>
                </a:lnTo>
                <a:lnTo>
                  <a:pt x="256031" y="0"/>
                </a:lnTo>
                <a:lnTo>
                  <a:pt x="296036" y="5167"/>
                </a:lnTo>
                <a:lnTo>
                  <a:pt x="320074" y="18287"/>
                </a:lnTo>
                <a:lnTo>
                  <a:pt x="228599" y="18287"/>
                </a:lnTo>
                <a:lnTo>
                  <a:pt x="228599" y="153923"/>
                </a:lnTo>
                <a:lnTo>
                  <a:pt x="313893" y="153923"/>
                </a:lnTo>
                <a:lnTo>
                  <a:pt x="307871" y="158710"/>
                </a:lnTo>
                <a:lnTo>
                  <a:pt x="292036" y="166306"/>
                </a:lnTo>
                <a:lnTo>
                  <a:pt x="274200" y="170759"/>
                </a:lnTo>
                <a:lnTo>
                  <a:pt x="254507" y="172211"/>
                </a:lnTo>
                <a:close/>
              </a:path>
              <a:path w="788035" h="175260">
                <a:moveTo>
                  <a:pt x="313893" y="153923"/>
                </a:moveTo>
                <a:lnTo>
                  <a:pt x="254507" y="153923"/>
                </a:lnTo>
                <a:lnTo>
                  <a:pt x="270557" y="152780"/>
                </a:lnTo>
                <a:lnTo>
                  <a:pt x="284606" y="149351"/>
                </a:lnTo>
                <a:lnTo>
                  <a:pt x="315848" y="125610"/>
                </a:lnTo>
                <a:lnTo>
                  <a:pt x="326135" y="83819"/>
                </a:lnTo>
                <a:lnTo>
                  <a:pt x="321825" y="54935"/>
                </a:lnTo>
                <a:lnTo>
                  <a:pt x="308800" y="34480"/>
                </a:lnTo>
                <a:lnTo>
                  <a:pt x="286916" y="22312"/>
                </a:lnTo>
                <a:lnTo>
                  <a:pt x="256031" y="18287"/>
                </a:lnTo>
                <a:lnTo>
                  <a:pt x="320074" y="18287"/>
                </a:lnTo>
                <a:lnTo>
                  <a:pt x="324611" y="20764"/>
                </a:lnTo>
                <a:lnTo>
                  <a:pt x="341756" y="46934"/>
                </a:lnTo>
                <a:lnTo>
                  <a:pt x="347471" y="83819"/>
                </a:lnTo>
                <a:lnTo>
                  <a:pt x="345781" y="103250"/>
                </a:lnTo>
                <a:lnTo>
                  <a:pt x="340804" y="120395"/>
                </a:lnTo>
                <a:lnTo>
                  <a:pt x="332684" y="135254"/>
                </a:lnTo>
                <a:lnTo>
                  <a:pt x="321563" y="147827"/>
                </a:lnTo>
                <a:lnTo>
                  <a:pt x="313893" y="153923"/>
                </a:lnTo>
                <a:close/>
              </a:path>
              <a:path w="788035" h="175260">
                <a:moveTo>
                  <a:pt x="473963" y="18287"/>
                </a:moveTo>
                <a:lnTo>
                  <a:pt x="353567" y="18287"/>
                </a:lnTo>
                <a:lnTo>
                  <a:pt x="353567" y="0"/>
                </a:lnTo>
                <a:lnTo>
                  <a:pt x="473963" y="0"/>
                </a:lnTo>
                <a:lnTo>
                  <a:pt x="473963" y="18287"/>
                </a:lnTo>
                <a:close/>
              </a:path>
              <a:path w="788035" h="175260">
                <a:moveTo>
                  <a:pt x="423671" y="172211"/>
                </a:moveTo>
                <a:lnTo>
                  <a:pt x="403859" y="172211"/>
                </a:lnTo>
                <a:lnTo>
                  <a:pt x="403859" y="18287"/>
                </a:lnTo>
                <a:lnTo>
                  <a:pt x="423671" y="18287"/>
                </a:lnTo>
                <a:lnTo>
                  <a:pt x="423671" y="172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96384" y="5602223"/>
            <a:ext cx="33655" cy="59690"/>
          </a:xfrm>
          <a:custGeom>
            <a:avLst/>
            <a:gdLst/>
            <a:ahLst/>
            <a:cxnLst/>
            <a:rect l="l" t="t" r="r" b="b"/>
            <a:pathLst>
              <a:path w="33654" h="59689">
                <a:moveTo>
                  <a:pt x="13715" y="59435"/>
                </a:moveTo>
                <a:lnTo>
                  <a:pt x="0" y="59435"/>
                </a:lnTo>
                <a:lnTo>
                  <a:pt x="13715" y="0"/>
                </a:lnTo>
                <a:lnTo>
                  <a:pt x="33527" y="0"/>
                </a:lnTo>
                <a:lnTo>
                  <a:pt x="13715" y="59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732020" y="5457444"/>
            <a:ext cx="756285" cy="175260"/>
          </a:xfrm>
          <a:custGeom>
            <a:avLst/>
            <a:gdLst/>
            <a:ahLst/>
            <a:cxnLst/>
            <a:rect l="l" t="t" r="r" b="b"/>
            <a:pathLst>
              <a:path w="756285" h="175260">
                <a:moveTo>
                  <a:pt x="259079" y="172211"/>
                </a:moveTo>
                <a:lnTo>
                  <a:pt x="208788" y="172211"/>
                </a:lnTo>
                <a:lnTo>
                  <a:pt x="208788" y="0"/>
                </a:lnTo>
                <a:lnTo>
                  <a:pt x="257556" y="0"/>
                </a:lnTo>
                <a:lnTo>
                  <a:pt x="268390" y="595"/>
                </a:lnTo>
                <a:lnTo>
                  <a:pt x="299623" y="18287"/>
                </a:lnTo>
                <a:lnTo>
                  <a:pt x="228600" y="18287"/>
                </a:lnTo>
                <a:lnTo>
                  <a:pt x="228600" y="73151"/>
                </a:lnTo>
                <a:lnTo>
                  <a:pt x="289519" y="73151"/>
                </a:lnTo>
                <a:lnTo>
                  <a:pt x="288417" y="74104"/>
                </a:lnTo>
                <a:lnTo>
                  <a:pt x="282416" y="77938"/>
                </a:lnTo>
                <a:lnTo>
                  <a:pt x="275844" y="80771"/>
                </a:lnTo>
                <a:lnTo>
                  <a:pt x="284440" y="82486"/>
                </a:lnTo>
                <a:lnTo>
                  <a:pt x="292036" y="85343"/>
                </a:lnTo>
                <a:lnTo>
                  <a:pt x="298775" y="89344"/>
                </a:lnTo>
                <a:lnTo>
                  <a:pt x="301229" y="91439"/>
                </a:lnTo>
                <a:lnTo>
                  <a:pt x="228600" y="91439"/>
                </a:lnTo>
                <a:lnTo>
                  <a:pt x="228600" y="153923"/>
                </a:lnTo>
                <a:lnTo>
                  <a:pt x="303099" y="153923"/>
                </a:lnTo>
                <a:lnTo>
                  <a:pt x="298704" y="158495"/>
                </a:lnTo>
                <a:lnTo>
                  <a:pt x="290155" y="164496"/>
                </a:lnTo>
                <a:lnTo>
                  <a:pt x="280606" y="168782"/>
                </a:lnTo>
                <a:lnTo>
                  <a:pt x="270200" y="171354"/>
                </a:lnTo>
                <a:lnTo>
                  <a:pt x="259079" y="172211"/>
                </a:lnTo>
                <a:close/>
              </a:path>
              <a:path w="756285" h="175260">
                <a:moveTo>
                  <a:pt x="289519" y="73151"/>
                </a:moveTo>
                <a:lnTo>
                  <a:pt x="249936" y="73151"/>
                </a:lnTo>
                <a:lnTo>
                  <a:pt x="257627" y="72818"/>
                </a:lnTo>
                <a:lnTo>
                  <a:pt x="264604" y="71627"/>
                </a:lnTo>
                <a:lnTo>
                  <a:pt x="270724" y="69294"/>
                </a:lnTo>
                <a:lnTo>
                  <a:pt x="275844" y="65531"/>
                </a:lnTo>
                <a:lnTo>
                  <a:pt x="281940" y="60959"/>
                </a:lnTo>
                <a:lnTo>
                  <a:pt x="284988" y="53339"/>
                </a:lnTo>
                <a:lnTo>
                  <a:pt x="284988" y="42671"/>
                </a:lnTo>
                <a:lnTo>
                  <a:pt x="282963" y="31789"/>
                </a:lnTo>
                <a:lnTo>
                  <a:pt x="276796" y="24193"/>
                </a:lnTo>
                <a:lnTo>
                  <a:pt x="266342" y="19740"/>
                </a:lnTo>
                <a:lnTo>
                  <a:pt x="251460" y="18287"/>
                </a:lnTo>
                <a:lnTo>
                  <a:pt x="299623" y="18287"/>
                </a:lnTo>
                <a:lnTo>
                  <a:pt x="302895" y="23431"/>
                </a:lnTo>
                <a:lnTo>
                  <a:pt x="305466" y="31027"/>
                </a:lnTo>
                <a:lnTo>
                  <a:pt x="306324" y="39623"/>
                </a:lnTo>
                <a:lnTo>
                  <a:pt x="305776" y="46434"/>
                </a:lnTo>
                <a:lnTo>
                  <a:pt x="304228" y="52958"/>
                </a:lnTo>
                <a:lnTo>
                  <a:pt x="301823" y="58912"/>
                </a:lnTo>
                <a:lnTo>
                  <a:pt x="298704" y="64007"/>
                </a:lnTo>
                <a:lnTo>
                  <a:pt x="293846" y="69413"/>
                </a:lnTo>
                <a:lnTo>
                  <a:pt x="289519" y="73151"/>
                </a:lnTo>
                <a:close/>
              </a:path>
              <a:path w="756285" h="175260">
                <a:moveTo>
                  <a:pt x="303099" y="153923"/>
                </a:moveTo>
                <a:lnTo>
                  <a:pt x="256032" y="153923"/>
                </a:lnTo>
                <a:lnTo>
                  <a:pt x="264604" y="153376"/>
                </a:lnTo>
                <a:lnTo>
                  <a:pt x="272034" y="151828"/>
                </a:lnTo>
                <a:lnTo>
                  <a:pt x="294132" y="121919"/>
                </a:lnTo>
                <a:lnTo>
                  <a:pt x="291322" y="108799"/>
                </a:lnTo>
                <a:lnTo>
                  <a:pt x="283083" y="99250"/>
                </a:lnTo>
                <a:lnTo>
                  <a:pt x="269700" y="93416"/>
                </a:lnTo>
                <a:lnTo>
                  <a:pt x="251460" y="91439"/>
                </a:lnTo>
                <a:lnTo>
                  <a:pt x="301229" y="91439"/>
                </a:lnTo>
                <a:lnTo>
                  <a:pt x="315468" y="123443"/>
                </a:lnTo>
                <a:lnTo>
                  <a:pt x="314348" y="133421"/>
                </a:lnTo>
                <a:lnTo>
                  <a:pt x="311086" y="142684"/>
                </a:lnTo>
                <a:lnTo>
                  <a:pt x="305823" y="151090"/>
                </a:lnTo>
                <a:lnTo>
                  <a:pt x="303099" y="153923"/>
                </a:lnTo>
                <a:close/>
              </a:path>
              <a:path w="756285" h="175260">
                <a:moveTo>
                  <a:pt x="704088" y="175259"/>
                </a:moveTo>
                <a:lnTo>
                  <a:pt x="662940" y="158495"/>
                </a:lnTo>
                <a:lnTo>
                  <a:pt x="647700" y="111251"/>
                </a:lnTo>
                <a:lnTo>
                  <a:pt x="648819" y="97226"/>
                </a:lnTo>
                <a:lnTo>
                  <a:pt x="673036" y="56006"/>
                </a:lnTo>
                <a:lnTo>
                  <a:pt x="705612" y="45719"/>
                </a:lnTo>
                <a:lnTo>
                  <a:pt x="716684" y="46839"/>
                </a:lnTo>
                <a:lnTo>
                  <a:pt x="726757" y="50101"/>
                </a:lnTo>
                <a:lnTo>
                  <a:pt x="735401" y="55364"/>
                </a:lnTo>
                <a:lnTo>
                  <a:pt x="742188" y="62483"/>
                </a:lnTo>
                <a:lnTo>
                  <a:pt x="705612" y="62483"/>
                </a:lnTo>
                <a:lnTo>
                  <a:pt x="698158" y="63079"/>
                </a:lnTo>
                <a:lnTo>
                  <a:pt x="670726" y="91368"/>
                </a:lnTo>
                <a:lnTo>
                  <a:pt x="669036" y="99059"/>
                </a:lnTo>
                <a:lnTo>
                  <a:pt x="755504" y="99059"/>
                </a:lnTo>
                <a:lnTo>
                  <a:pt x="755904" y="105155"/>
                </a:lnTo>
                <a:lnTo>
                  <a:pt x="755904" y="115823"/>
                </a:lnTo>
                <a:lnTo>
                  <a:pt x="669036" y="115823"/>
                </a:lnTo>
                <a:lnTo>
                  <a:pt x="669631" y="125539"/>
                </a:lnTo>
                <a:lnTo>
                  <a:pt x="700063" y="157900"/>
                </a:lnTo>
                <a:lnTo>
                  <a:pt x="708660" y="158495"/>
                </a:lnTo>
                <a:lnTo>
                  <a:pt x="746760" y="158495"/>
                </a:lnTo>
                <a:lnTo>
                  <a:pt x="746760" y="163067"/>
                </a:lnTo>
                <a:lnTo>
                  <a:pt x="738163" y="168187"/>
                </a:lnTo>
                <a:lnTo>
                  <a:pt x="728281" y="172021"/>
                </a:lnTo>
                <a:lnTo>
                  <a:pt x="716970" y="174426"/>
                </a:lnTo>
                <a:lnTo>
                  <a:pt x="704088" y="175259"/>
                </a:lnTo>
                <a:close/>
              </a:path>
              <a:path w="756285" h="175260">
                <a:moveTo>
                  <a:pt x="755504" y="99059"/>
                </a:moveTo>
                <a:lnTo>
                  <a:pt x="736092" y="99059"/>
                </a:lnTo>
                <a:lnTo>
                  <a:pt x="735520" y="90701"/>
                </a:lnTo>
                <a:lnTo>
                  <a:pt x="733806" y="83629"/>
                </a:lnTo>
                <a:lnTo>
                  <a:pt x="730948" y="77414"/>
                </a:lnTo>
                <a:lnTo>
                  <a:pt x="726948" y="71627"/>
                </a:lnTo>
                <a:lnTo>
                  <a:pt x="722376" y="65531"/>
                </a:lnTo>
                <a:lnTo>
                  <a:pt x="714756" y="62483"/>
                </a:lnTo>
                <a:lnTo>
                  <a:pt x="742188" y="62483"/>
                </a:lnTo>
                <a:lnTo>
                  <a:pt x="748188" y="70437"/>
                </a:lnTo>
                <a:lnTo>
                  <a:pt x="752475" y="80390"/>
                </a:lnTo>
                <a:lnTo>
                  <a:pt x="755046" y="92059"/>
                </a:lnTo>
                <a:lnTo>
                  <a:pt x="755504" y="99059"/>
                </a:lnTo>
                <a:close/>
              </a:path>
              <a:path w="756285" h="175260">
                <a:moveTo>
                  <a:pt x="746760" y="158495"/>
                </a:moveTo>
                <a:lnTo>
                  <a:pt x="708660" y="158495"/>
                </a:lnTo>
                <a:lnTo>
                  <a:pt x="718899" y="157638"/>
                </a:lnTo>
                <a:lnTo>
                  <a:pt x="728853" y="155066"/>
                </a:lnTo>
                <a:lnTo>
                  <a:pt x="738235" y="150780"/>
                </a:lnTo>
                <a:lnTo>
                  <a:pt x="746760" y="144779"/>
                </a:lnTo>
                <a:lnTo>
                  <a:pt x="746760" y="158495"/>
                </a:lnTo>
                <a:close/>
              </a:path>
              <a:path w="756285" h="175260">
                <a:moveTo>
                  <a:pt x="574548" y="175259"/>
                </a:moveTo>
                <a:lnTo>
                  <a:pt x="533400" y="158495"/>
                </a:lnTo>
                <a:lnTo>
                  <a:pt x="518159" y="111251"/>
                </a:lnTo>
                <a:lnTo>
                  <a:pt x="519279" y="97226"/>
                </a:lnTo>
                <a:lnTo>
                  <a:pt x="543496" y="56006"/>
                </a:lnTo>
                <a:lnTo>
                  <a:pt x="576072" y="45719"/>
                </a:lnTo>
                <a:lnTo>
                  <a:pt x="587144" y="46839"/>
                </a:lnTo>
                <a:lnTo>
                  <a:pt x="597217" y="50101"/>
                </a:lnTo>
                <a:lnTo>
                  <a:pt x="605861" y="55364"/>
                </a:lnTo>
                <a:lnTo>
                  <a:pt x="612648" y="62483"/>
                </a:lnTo>
                <a:lnTo>
                  <a:pt x="576072" y="62483"/>
                </a:lnTo>
                <a:lnTo>
                  <a:pt x="568618" y="63079"/>
                </a:lnTo>
                <a:lnTo>
                  <a:pt x="541186" y="91368"/>
                </a:lnTo>
                <a:lnTo>
                  <a:pt x="539496" y="99059"/>
                </a:lnTo>
                <a:lnTo>
                  <a:pt x="625964" y="99059"/>
                </a:lnTo>
                <a:lnTo>
                  <a:pt x="626364" y="105155"/>
                </a:lnTo>
                <a:lnTo>
                  <a:pt x="626364" y="115823"/>
                </a:lnTo>
                <a:lnTo>
                  <a:pt x="539496" y="115823"/>
                </a:lnTo>
                <a:lnTo>
                  <a:pt x="540091" y="125539"/>
                </a:lnTo>
                <a:lnTo>
                  <a:pt x="570523" y="157900"/>
                </a:lnTo>
                <a:lnTo>
                  <a:pt x="579119" y="158495"/>
                </a:lnTo>
                <a:lnTo>
                  <a:pt x="617219" y="158495"/>
                </a:lnTo>
                <a:lnTo>
                  <a:pt x="617219" y="163067"/>
                </a:lnTo>
                <a:lnTo>
                  <a:pt x="608623" y="168187"/>
                </a:lnTo>
                <a:lnTo>
                  <a:pt x="598741" y="172021"/>
                </a:lnTo>
                <a:lnTo>
                  <a:pt x="587430" y="174426"/>
                </a:lnTo>
                <a:lnTo>
                  <a:pt x="574548" y="175259"/>
                </a:lnTo>
                <a:close/>
              </a:path>
              <a:path w="756285" h="175260">
                <a:moveTo>
                  <a:pt x="625964" y="99059"/>
                </a:moveTo>
                <a:lnTo>
                  <a:pt x="606552" y="99059"/>
                </a:lnTo>
                <a:lnTo>
                  <a:pt x="605980" y="90701"/>
                </a:lnTo>
                <a:lnTo>
                  <a:pt x="604266" y="83629"/>
                </a:lnTo>
                <a:lnTo>
                  <a:pt x="601408" y="77414"/>
                </a:lnTo>
                <a:lnTo>
                  <a:pt x="597408" y="71627"/>
                </a:lnTo>
                <a:lnTo>
                  <a:pt x="592836" y="65531"/>
                </a:lnTo>
                <a:lnTo>
                  <a:pt x="585216" y="62483"/>
                </a:lnTo>
                <a:lnTo>
                  <a:pt x="612648" y="62483"/>
                </a:lnTo>
                <a:lnTo>
                  <a:pt x="618648" y="70437"/>
                </a:lnTo>
                <a:lnTo>
                  <a:pt x="622935" y="80390"/>
                </a:lnTo>
                <a:lnTo>
                  <a:pt x="625506" y="92059"/>
                </a:lnTo>
                <a:lnTo>
                  <a:pt x="625964" y="99059"/>
                </a:lnTo>
                <a:close/>
              </a:path>
              <a:path w="756285" h="175260">
                <a:moveTo>
                  <a:pt x="617219" y="158495"/>
                </a:moveTo>
                <a:lnTo>
                  <a:pt x="579119" y="158495"/>
                </a:lnTo>
                <a:lnTo>
                  <a:pt x="589359" y="157638"/>
                </a:lnTo>
                <a:lnTo>
                  <a:pt x="599313" y="155066"/>
                </a:lnTo>
                <a:lnTo>
                  <a:pt x="608695" y="150780"/>
                </a:lnTo>
                <a:lnTo>
                  <a:pt x="617219" y="144779"/>
                </a:lnTo>
                <a:lnTo>
                  <a:pt x="617219" y="158495"/>
                </a:lnTo>
                <a:close/>
              </a:path>
              <a:path w="756285" h="175260">
                <a:moveTo>
                  <a:pt x="99060" y="172211"/>
                </a:moveTo>
                <a:lnTo>
                  <a:pt x="76200" y="172211"/>
                </a:lnTo>
                <a:lnTo>
                  <a:pt x="117348" y="111251"/>
                </a:lnTo>
                <a:lnTo>
                  <a:pt x="77724" y="48767"/>
                </a:lnTo>
                <a:lnTo>
                  <a:pt x="100584" y="48767"/>
                </a:lnTo>
                <a:lnTo>
                  <a:pt x="124968" y="91439"/>
                </a:lnTo>
                <a:lnTo>
                  <a:pt x="129539" y="100583"/>
                </a:lnTo>
                <a:lnTo>
                  <a:pt x="148757" y="100583"/>
                </a:lnTo>
                <a:lnTo>
                  <a:pt x="141732" y="111251"/>
                </a:lnTo>
                <a:lnTo>
                  <a:pt x="149961" y="123443"/>
                </a:lnTo>
                <a:lnTo>
                  <a:pt x="128016" y="123443"/>
                </a:lnTo>
                <a:lnTo>
                  <a:pt x="123444" y="132587"/>
                </a:lnTo>
                <a:lnTo>
                  <a:pt x="99060" y="172211"/>
                </a:lnTo>
                <a:close/>
              </a:path>
              <a:path w="756285" h="175260">
                <a:moveTo>
                  <a:pt x="148757" y="100583"/>
                </a:moveTo>
                <a:lnTo>
                  <a:pt x="131064" y="100583"/>
                </a:lnTo>
                <a:lnTo>
                  <a:pt x="161544" y="48767"/>
                </a:lnTo>
                <a:lnTo>
                  <a:pt x="182880" y="48767"/>
                </a:lnTo>
                <a:lnTo>
                  <a:pt x="148757" y="100583"/>
                </a:lnTo>
                <a:close/>
              </a:path>
              <a:path w="756285" h="175260">
                <a:moveTo>
                  <a:pt x="182880" y="172211"/>
                </a:moveTo>
                <a:lnTo>
                  <a:pt x="160020" y="172211"/>
                </a:lnTo>
                <a:lnTo>
                  <a:pt x="135636" y="132587"/>
                </a:lnTo>
                <a:lnTo>
                  <a:pt x="134112" y="129539"/>
                </a:lnTo>
                <a:lnTo>
                  <a:pt x="131064" y="126491"/>
                </a:lnTo>
                <a:lnTo>
                  <a:pt x="129539" y="123443"/>
                </a:lnTo>
                <a:lnTo>
                  <a:pt x="149961" y="123443"/>
                </a:lnTo>
                <a:lnTo>
                  <a:pt x="182880" y="172211"/>
                </a:lnTo>
                <a:close/>
              </a:path>
              <a:path w="756285" h="175260">
                <a:moveTo>
                  <a:pt x="473659" y="74675"/>
                </a:moveTo>
                <a:lnTo>
                  <a:pt x="464820" y="74675"/>
                </a:lnTo>
                <a:lnTo>
                  <a:pt x="467868" y="65531"/>
                </a:lnTo>
                <a:lnTo>
                  <a:pt x="472440" y="59435"/>
                </a:lnTo>
                <a:lnTo>
                  <a:pt x="478536" y="54863"/>
                </a:lnTo>
                <a:lnTo>
                  <a:pt x="483108" y="48767"/>
                </a:lnTo>
                <a:lnTo>
                  <a:pt x="490728" y="47243"/>
                </a:lnTo>
                <a:lnTo>
                  <a:pt x="505968" y="47243"/>
                </a:lnTo>
                <a:lnTo>
                  <a:pt x="509016" y="48767"/>
                </a:lnTo>
                <a:lnTo>
                  <a:pt x="509016" y="65531"/>
                </a:lnTo>
                <a:lnTo>
                  <a:pt x="486156" y="65531"/>
                </a:lnTo>
                <a:lnTo>
                  <a:pt x="478536" y="68579"/>
                </a:lnTo>
                <a:lnTo>
                  <a:pt x="473659" y="74675"/>
                </a:lnTo>
                <a:close/>
              </a:path>
              <a:path w="756285" h="175260">
                <a:moveTo>
                  <a:pt x="464820" y="172211"/>
                </a:moveTo>
                <a:lnTo>
                  <a:pt x="445008" y="172211"/>
                </a:lnTo>
                <a:lnTo>
                  <a:pt x="445008" y="48767"/>
                </a:lnTo>
                <a:lnTo>
                  <a:pt x="464820" y="48767"/>
                </a:lnTo>
                <a:lnTo>
                  <a:pt x="464820" y="74675"/>
                </a:lnTo>
                <a:lnTo>
                  <a:pt x="473659" y="74675"/>
                </a:lnTo>
                <a:lnTo>
                  <a:pt x="464820" y="109727"/>
                </a:lnTo>
                <a:lnTo>
                  <a:pt x="464820" y="172211"/>
                </a:lnTo>
                <a:close/>
              </a:path>
              <a:path w="756285" h="175260">
                <a:moveTo>
                  <a:pt x="509016" y="68579"/>
                </a:moveTo>
                <a:lnTo>
                  <a:pt x="505968" y="67055"/>
                </a:lnTo>
                <a:lnTo>
                  <a:pt x="501396" y="65531"/>
                </a:lnTo>
                <a:lnTo>
                  <a:pt x="509016" y="65531"/>
                </a:lnTo>
                <a:lnTo>
                  <a:pt x="509016" y="68579"/>
                </a:lnTo>
                <a:close/>
              </a:path>
              <a:path w="756285" h="175260">
                <a:moveTo>
                  <a:pt x="28651" y="74675"/>
                </a:moveTo>
                <a:lnTo>
                  <a:pt x="19811" y="74675"/>
                </a:lnTo>
                <a:lnTo>
                  <a:pt x="22859" y="65531"/>
                </a:lnTo>
                <a:lnTo>
                  <a:pt x="27432" y="59435"/>
                </a:lnTo>
                <a:lnTo>
                  <a:pt x="33528" y="54863"/>
                </a:lnTo>
                <a:lnTo>
                  <a:pt x="38100" y="48767"/>
                </a:lnTo>
                <a:lnTo>
                  <a:pt x="45720" y="47243"/>
                </a:lnTo>
                <a:lnTo>
                  <a:pt x="60959" y="47243"/>
                </a:lnTo>
                <a:lnTo>
                  <a:pt x="64007" y="48767"/>
                </a:lnTo>
                <a:lnTo>
                  <a:pt x="64007" y="65531"/>
                </a:lnTo>
                <a:lnTo>
                  <a:pt x="41148" y="65531"/>
                </a:lnTo>
                <a:lnTo>
                  <a:pt x="33528" y="68579"/>
                </a:lnTo>
                <a:lnTo>
                  <a:pt x="28651" y="74675"/>
                </a:lnTo>
                <a:close/>
              </a:path>
              <a:path w="756285" h="175260">
                <a:moveTo>
                  <a:pt x="19811" y="172211"/>
                </a:moveTo>
                <a:lnTo>
                  <a:pt x="0" y="172211"/>
                </a:lnTo>
                <a:lnTo>
                  <a:pt x="0" y="48767"/>
                </a:lnTo>
                <a:lnTo>
                  <a:pt x="19811" y="48767"/>
                </a:lnTo>
                <a:lnTo>
                  <a:pt x="19811" y="74675"/>
                </a:lnTo>
                <a:lnTo>
                  <a:pt x="28651" y="74675"/>
                </a:lnTo>
                <a:lnTo>
                  <a:pt x="19811" y="109727"/>
                </a:lnTo>
                <a:lnTo>
                  <a:pt x="19811" y="172211"/>
                </a:lnTo>
                <a:close/>
              </a:path>
              <a:path w="756285" h="175260">
                <a:moveTo>
                  <a:pt x="64007" y="68579"/>
                </a:moveTo>
                <a:lnTo>
                  <a:pt x="60959" y="67055"/>
                </a:lnTo>
                <a:lnTo>
                  <a:pt x="56388" y="65531"/>
                </a:lnTo>
                <a:lnTo>
                  <a:pt x="64007" y="65531"/>
                </a:lnTo>
                <a:lnTo>
                  <a:pt x="64007" y="68579"/>
                </a:lnTo>
                <a:close/>
              </a:path>
              <a:path w="756285" h="175260">
                <a:moveTo>
                  <a:pt x="441959" y="18287"/>
                </a:moveTo>
                <a:lnTo>
                  <a:pt x="321564" y="18287"/>
                </a:lnTo>
                <a:lnTo>
                  <a:pt x="321564" y="0"/>
                </a:lnTo>
                <a:lnTo>
                  <a:pt x="441959" y="0"/>
                </a:lnTo>
                <a:lnTo>
                  <a:pt x="441959" y="18287"/>
                </a:lnTo>
                <a:close/>
              </a:path>
              <a:path w="756285" h="175260">
                <a:moveTo>
                  <a:pt x="391668" y="172211"/>
                </a:moveTo>
                <a:lnTo>
                  <a:pt x="371856" y="172211"/>
                </a:lnTo>
                <a:lnTo>
                  <a:pt x="371856" y="18287"/>
                </a:lnTo>
                <a:lnTo>
                  <a:pt x="391668" y="18287"/>
                </a:lnTo>
                <a:lnTo>
                  <a:pt x="391668" y="172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03164" y="5602223"/>
            <a:ext cx="33655" cy="59690"/>
          </a:xfrm>
          <a:custGeom>
            <a:avLst/>
            <a:gdLst/>
            <a:ahLst/>
            <a:cxnLst/>
            <a:rect l="l" t="t" r="r" b="b"/>
            <a:pathLst>
              <a:path w="33654" h="59689">
                <a:moveTo>
                  <a:pt x="13716" y="59435"/>
                </a:moveTo>
                <a:lnTo>
                  <a:pt x="0" y="59435"/>
                </a:lnTo>
                <a:lnTo>
                  <a:pt x="13716" y="0"/>
                </a:lnTo>
                <a:lnTo>
                  <a:pt x="33527" y="0"/>
                </a:lnTo>
                <a:lnTo>
                  <a:pt x="13716" y="59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38800" y="5457444"/>
            <a:ext cx="1019810" cy="175260"/>
          </a:xfrm>
          <a:custGeom>
            <a:avLst/>
            <a:gdLst/>
            <a:ahLst/>
            <a:cxnLst/>
            <a:rect l="l" t="t" r="r" b="b"/>
            <a:pathLst>
              <a:path w="1019809" h="175260">
                <a:moveTo>
                  <a:pt x="774191" y="175259"/>
                </a:moveTo>
                <a:lnTo>
                  <a:pt x="733044" y="158496"/>
                </a:lnTo>
                <a:lnTo>
                  <a:pt x="717803" y="111251"/>
                </a:lnTo>
                <a:lnTo>
                  <a:pt x="718923" y="97226"/>
                </a:lnTo>
                <a:lnTo>
                  <a:pt x="743140" y="56006"/>
                </a:lnTo>
                <a:lnTo>
                  <a:pt x="775716" y="45719"/>
                </a:lnTo>
                <a:lnTo>
                  <a:pt x="786788" y="46839"/>
                </a:lnTo>
                <a:lnTo>
                  <a:pt x="796861" y="50101"/>
                </a:lnTo>
                <a:lnTo>
                  <a:pt x="805505" y="55364"/>
                </a:lnTo>
                <a:lnTo>
                  <a:pt x="812291" y="62483"/>
                </a:lnTo>
                <a:lnTo>
                  <a:pt x="775716" y="62483"/>
                </a:lnTo>
                <a:lnTo>
                  <a:pt x="768262" y="63079"/>
                </a:lnTo>
                <a:lnTo>
                  <a:pt x="740830" y="91368"/>
                </a:lnTo>
                <a:lnTo>
                  <a:pt x="739140" y="99059"/>
                </a:lnTo>
                <a:lnTo>
                  <a:pt x="825608" y="99059"/>
                </a:lnTo>
                <a:lnTo>
                  <a:pt x="826008" y="105155"/>
                </a:lnTo>
                <a:lnTo>
                  <a:pt x="826008" y="115824"/>
                </a:lnTo>
                <a:lnTo>
                  <a:pt x="739140" y="115824"/>
                </a:lnTo>
                <a:lnTo>
                  <a:pt x="739735" y="125539"/>
                </a:lnTo>
                <a:lnTo>
                  <a:pt x="770167" y="157900"/>
                </a:lnTo>
                <a:lnTo>
                  <a:pt x="778763" y="158496"/>
                </a:lnTo>
                <a:lnTo>
                  <a:pt x="816863" y="158496"/>
                </a:lnTo>
                <a:lnTo>
                  <a:pt x="816863" y="163068"/>
                </a:lnTo>
                <a:lnTo>
                  <a:pt x="808267" y="168187"/>
                </a:lnTo>
                <a:lnTo>
                  <a:pt x="798385" y="172021"/>
                </a:lnTo>
                <a:lnTo>
                  <a:pt x="787074" y="174426"/>
                </a:lnTo>
                <a:lnTo>
                  <a:pt x="774191" y="175259"/>
                </a:lnTo>
                <a:close/>
              </a:path>
              <a:path w="1019809" h="175260">
                <a:moveTo>
                  <a:pt x="825608" y="99059"/>
                </a:moveTo>
                <a:lnTo>
                  <a:pt x="806196" y="99059"/>
                </a:lnTo>
                <a:lnTo>
                  <a:pt x="805624" y="90701"/>
                </a:lnTo>
                <a:lnTo>
                  <a:pt x="803909" y="83629"/>
                </a:lnTo>
                <a:lnTo>
                  <a:pt x="801052" y="77414"/>
                </a:lnTo>
                <a:lnTo>
                  <a:pt x="797051" y="71627"/>
                </a:lnTo>
                <a:lnTo>
                  <a:pt x="792480" y="65531"/>
                </a:lnTo>
                <a:lnTo>
                  <a:pt x="784859" y="62483"/>
                </a:lnTo>
                <a:lnTo>
                  <a:pt x="812291" y="62483"/>
                </a:lnTo>
                <a:lnTo>
                  <a:pt x="818292" y="70437"/>
                </a:lnTo>
                <a:lnTo>
                  <a:pt x="822578" y="80390"/>
                </a:lnTo>
                <a:lnTo>
                  <a:pt x="825150" y="92059"/>
                </a:lnTo>
                <a:lnTo>
                  <a:pt x="825608" y="99059"/>
                </a:lnTo>
                <a:close/>
              </a:path>
              <a:path w="1019809" h="175260">
                <a:moveTo>
                  <a:pt x="816863" y="158496"/>
                </a:moveTo>
                <a:lnTo>
                  <a:pt x="778763" y="158496"/>
                </a:lnTo>
                <a:lnTo>
                  <a:pt x="789003" y="157638"/>
                </a:lnTo>
                <a:lnTo>
                  <a:pt x="798956" y="155067"/>
                </a:lnTo>
                <a:lnTo>
                  <a:pt x="808339" y="150780"/>
                </a:lnTo>
                <a:lnTo>
                  <a:pt x="816863" y="144779"/>
                </a:lnTo>
                <a:lnTo>
                  <a:pt x="816863" y="158496"/>
                </a:lnTo>
                <a:close/>
              </a:path>
              <a:path w="1019809" h="175260">
                <a:moveTo>
                  <a:pt x="551687" y="175259"/>
                </a:moveTo>
                <a:lnTo>
                  <a:pt x="507491" y="158496"/>
                </a:lnTo>
                <a:lnTo>
                  <a:pt x="490727" y="112775"/>
                </a:lnTo>
                <a:lnTo>
                  <a:pt x="491871" y="97655"/>
                </a:lnTo>
                <a:lnTo>
                  <a:pt x="517874" y="56006"/>
                </a:lnTo>
                <a:lnTo>
                  <a:pt x="554736" y="45719"/>
                </a:lnTo>
                <a:lnTo>
                  <a:pt x="567618" y="46839"/>
                </a:lnTo>
                <a:lnTo>
                  <a:pt x="578929" y="50101"/>
                </a:lnTo>
                <a:lnTo>
                  <a:pt x="588811" y="55364"/>
                </a:lnTo>
                <a:lnTo>
                  <a:pt x="597408" y="62483"/>
                </a:lnTo>
                <a:lnTo>
                  <a:pt x="553212" y="62483"/>
                </a:lnTo>
                <a:lnTo>
                  <a:pt x="543734" y="63341"/>
                </a:lnTo>
                <a:lnTo>
                  <a:pt x="514540" y="90868"/>
                </a:lnTo>
                <a:lnTo>
                  <a:pt x="512147" y="109727"/>
                </a:lnTo>
                <a:lnTo>
                  <a:pt x="512149" y="112775"/>
                </a:lnTo>
                <a:lnTo>
                  <a:pt x="528994" y="151423"/>
                </a:lnTo>
                <a:lnTo>
                  <a:pt x="553212" y="158496"/>
                </a:lnTo>
                <a:lnTo>
                  <a:pt x="594201" y="158496"/>
                </a:lnTo>
                <a:lnTo>
                  <a:pt x="587049" y="164973"/>
                </a:lnTo>
                <a:lnTo>
                  <a:pt x="576643" y="170687"/>
                </a:lnTo>
                <a:lnTo>
                  <a:pt x="564808" y="174116"/>
                </a:lnTo>
                <a:lnTo>
                  <a:pt x="551687" y="175259"/>
                </a:lnTo>
                <a:close/>
              </a:path>
              <a:path w="1019809" h="175260">
                <a:moveTo>
                  <a:pt x="594201" y="158496"/>
                </a:moveTo>
                <a:lnTo>
                  <a:pt x="553212" y="158496"/>
                </a:lnTo>
                <a:lnTo>
                  <a:pt x="562022" y="157662"/>
                </a:lnTo>
                <a:lnTo>
                  <a:pt x="569976" y="155257"/>
                </a:lnTo>
                <a:lnTo>
                  <a:pt x="592240" y="122086"/>
                </a:lnTo>
                <a:lnTo>
                  <a:pt x="592752" y="109727"/>
                </a:lnTo>
                <a:lnTo>
                  <a:pt x="592240" y="100393"/>
                </a:lnTo>
                <a:lnTo>
                  <a:pt x="569976" y="65722"/>
                </a:lnTo>
                <a:lnTo>
                  <a:pt x="553212" y="62483"/>
                </a:lnTo>
                <a:lnTo>
                  <a:pt x="597408" y="62483"/>
                </a:lnTo>
                <a:lnTo>
                  <a:pt x="604289" y="72223"/>
                </a:lnTo>
                <a:lnTo>
                  <a:pt x="609028" y="83248"/>
                </a:lnTo>
                <a:lnTo>
                  <a:pt x="611766" y="95702"/>
                </a:lnTo>
                <a:lnTo>
                  <a:pt x="612648" y="109727"/>
                </a:lnTo>
                <a:lnTo>
                  <a:pt x="611528" y="123967"/>
                </a:lnTo>
                <a:lnTo>
                  <a:pt x="608266" y="136778"/>
                </a:lnTo>
                <a:lnTo>
                  <a:pt x="603003" y="147875"/>
                </a:lnTo>
                <a:lnTo>
                  <a:pt x="595883" y="156972"/>
                </a:lnTo>
                <a:lnTo>
                  <a:pt x="594201" y="158496"/>
                </a:lnTo>
                <a:close/>
              </a:path>
              <a:path w="1019809" h="175260">
                <a:moveTo>
                  <a:pt x="99059" y="172211"/>
                </a:moveTo>
                <a:lnTo>
                  <a:pt x="76200" y="172211"/>
                </a:lnTo>
                <a:lnTo>
                  <a:pt x="117348" y="111251"/>
                </a:lnTo>
                <a:lnTo>
                  <a:pt x="77724" y="48768"/>
                </a:lnTo>
                <a:lnTo>
                  <a:pt x="100583" y="48768"/>
                </a:lnTo>
                <a:lnTo>
                  <a:pt x="124968" y="91439"/>
                </a:lnTo>
                <a:lnTo>
                  <a:pt x="129540" y="100583"/>
                </a:lnTo>
                <a:lnTo>
                  <a:pt x="148757" y="100583"/>
                </a:lnTo>
                <a:lnTo>
                  <a:pt x="141731" y="111251"/>
                </a:lnTo>
                <a:lnTo>
                  <a:pt x="149961" y="123443"/>
                </a:lnTo>
                <a:lnTo>
                  <a:pt x="128016" y="123443"/>
                </a:lnTo>
                <a:lnTo>
                  <a:pt x="123444" y="132587"/>
                </a:lnTo>
                <a:lnTo>
                  <a:pt x="99059" y="172211"/>
                </a:lnTo>
                <a:close/>
              </a:path>
              <a:path w="1019809" h="175260">
                <a:moveTo>
                  <a:pt x="148757" y="100583"/>
                </a:moveTo>
                <a:lnTo>
                  <a:pt x="131063" y="100583"/>
                </a:lnTo>
                <a:lnTo>
                  <a:pt x="161544" y="48768"/>
                </a:lnTo>
                <a:lnTo>
                  <a:pt x="182880" y="48768"/>
                </a:lnTo>
                <a:lnTo>
                  <a:pt x="148757" y="100583"/>
                </a:lnTo>
                <a:close/>
              </a:path>
              <a:path w="1019809" h="175260">
                <a:moveTo>
                  <a:pt x="182880" y="172211"/>
                </a:moveTo>
                <a:lnTo>
                  <a:pt x="160019" y="172211"/>
                </a:lnTo>
                <a:lnTo>
                  <a:pt x="135636" y="132587"/>
                </a:lnTo>
                <a:lnTo>
                  <a:pt x="134112" y="129539"/>
                </a:lnTo>
                <a:lnTo>
                  <a:pt x="131063" y="126491"/>
                </a:lnTo>
                <a:lnTo>
                  <a:pt x="129540" y="123443"/>
                </a:lnTo>
                <a:lnTo>
                  <a:pt x="149961" y="123443"/>
                </a:lnTo>
                <a:lnTo>
                  <a:pt x="182880" y="172211"/>
                </a:lnTo>
                <a:close/>
              </a:path>
              <a:path w="1019809" h="175260">
                <a:moveTo>
                  <a:pt x="673303" y="74675"/>
                </a:moveTo>
                <a:lnTo>
                  <a:pt x="664463" y="74675"/>
                </a:lnTo>
                <a:lnTo>
                  <a:pt x="667512" y="65531"/>
                </a:lnTo>
                <a:lnTo>
                  <a:pt x="672083" y="59436"/>
                </a:lnTo>
                <a:lnTo>
                  <a:pt x="678180" y="54863"/>
                </a:lnTo>
                <a:lnTo>
                  <a:pt x="682751" y="48768"/>
                </a:lnTo>
                <a:lnTo>
                  <a:pt x="690372" y="47243"/>
                </a:lnTo>
                <a:lnTo>
                  <a:pt x="705612" y="47243"/>
                </a:lnTo>
                <a:lnTo>
                  <a:pt x="708659" y="48768"/>
                </a:lnTo>
                <a:lnTo>
                  <a:pt x="708659" y="65531"/>
                </a:lnTo>
                <a:lnTo>
                  <a:pt x="685800" y="65531"/>
                </a:lnTo>
                <a:lnTo>
                  <a:pt x="678180" y="68579"/>
                </a:lnTo>
                <a:lnTo>
                  <a:pt x="673303" y="74675"/>
                </a:lnTo>
                <a:close/>
              </a:path>
              <a:path w="1019809" h="175260">
                <a:moveTo>
                  <a:pt x="664463" y="172211"/>
                </a:moveTo>
                <a:lnTo>
                  <a:pt x="644651" y="172211"/>
                </a:lnTo>
                <a:lnTo>
                  <a:pt x="644651" y="48768"/>
                </a:lnTo>
                <a:lnTo>
                  <a:pt x="664463" y="48768"/>
                </a:lnTo>
                <a:lnTo>
                  <a:pt x="664463" y="74675"/>
                </a:lnTo>
                <a:lnTo>
                  <a:pt x="673303" y="74675"/>
                </a:lnTo>
                <a:lnTo>
                  <a:pt x="664463" y="109727"/>
                </a:lnTo>
                <a:lnTo>
                  <a:pt x="664463" y="172211"/>
                </a:lnTo>
                <a:close/>
              </a:path>
              <a:path w="1019809" h="175260">
                <a:moveTo>
                  <a:pt x="708659" y="68579"/>
                </a:moveTo>
                <a:lnTo>
                  <a:pt x="705612" y="67055"/>
                </a:lnTo>
                <a:lnTo>
                  <a:pt x="701040" y="65531"/>
                </a:lnTo>
                <a:lnTo>
                  <a:pt x="708659" y="65531"/>
                </a:lnTo>
                <a:lnTo>
                  <a:pt x="708659" y="68579"/>
                </a:lnTo>
                <a:close/>
              </a:path>
              <a:path w="1019809" h="175260">
                <a:moveTo>
                  <a:pt x="28651" y="74675"/>
                </a:moveTo>
                <a:lnTo>
                  <a:pt x="19812" y="74675"/>
                </a:lnTo>
                <a:lnTo>
                  <a:pt x="22859" y="65531"/>
                </a:lnTo>
                <a:lnTo>
                  <a:pt x="27431" y="59436"/>
                </a:lnTo>
                <a:lnTo>
                  <a:pt x="33527" y="54863"/>
                </a:lnTo>
                <a:lnTo>
                  <a:pt x="38100" y="48768"/>
                </a:lnTo>
                <a:lnTo>
                  <a:pt x="45719" y="47243"/>
                </a:lnTo>
                <a:lnTo>
                  <a:pt x="60959" y="47243"/>
                </a:lnTo>
                <a:lnTo>
                  <a:pt x="64008" y="48768"/>
                </a:lnTo>
                <a:lnTo>
                  <a:pt x="64008" y="65531"/>
                </a:lnTo>
                <a:lnTo>
                  <a:pt x="41148" y="65531"/>
                </a:lnTo>
                <a:lnTo>
                  <a:pt x="33527" y="68579"/>
                </a:lnTo>
                <a:lnTo>
                  <a:pt x="28651" y="74675"/>
                </a:lnTo>
                <a:close/>
              </a:path>
              <a:path w="1019809" h="175260">
                <a:moveTo>
                  <a:pt x="19812" y="172211"/>
                </a:moveTo>
                <a:lnTo>
                  <a:pt x="0" y="172211"/>
                </a:lnTo>
                <a:lnTo>
                  <a:pt x="0" y="48768"/>
                </a:lnTo>
                <a:lnTo>
                  <a:pt x="19812" y="48768"/>
                </a:lnTo>
                <a:lnTo>
                  <a:pt x="19812" y="74675"/>
                </a:lnTo>
                <a:lnTo>
                  <a:pt x="28651" y="74675"/>
                </a:lnTo>
                <a:lnTo>
                  <a:pt x="19812" y="109727"/>
                </a:lnTo>
                <a:lnTo>
                  <a:pt x="19812" y="172211"/>
                </a:lnTo>
                <a:close/>
              </a:path>
              <a:path w="1019809" h="175260">
                <a:moveTo>
                  <a:pt x="64008" y="68579"/>
                </a:moveTo>
                <a:lnTo>
                  <a:pt x="60959" y="67055"/>
                </a:lnTo>
                <a:lnTo>
                  <a:pt x="56387" y="65531"/>
                </a:lnTo>
                <a:lnTo>
                  <a:pt x="64008" y="65531"/>
                </a:lnTo>
                <a:lnTo>
                  <a:pt x="64008" y="68579"/>
                </a:lnTo>
                <a:close/>
              </a:path>
              <a:path w="1019809" h="175260">
                <a:moveTo>
                  <a:pt x="924559" y="158496"/>
                </a:moveTo>
                <a:lnTo>
                  <a:pt x="883919" y="158496"/>
                </a:lnTo>
                <a:lnTo>
                  <a:pt x="895683" y="157376"/>
                </a:lnTo>
                <a:lnTo>
                  <a:pt x="903731" y="154114"/>
                </a:lnTo>
                <a:lnTo>
                  <a:pt x="908351" y="148851"/>
                </a:lnTo>
                <a:lnTo>
                  <a:pt x="909827" y="141731"/>
                </a:lnTo>
                <a:lnTo>
                  <a:pt x="909827" y="135636"/>
                </a:lnTo>
                <a:lnTo>
                  <a:pt x="908303" y="132587"/>
                </a:lnTo>
                <a:lnTo>
                  <a:pt x="906780" y="131063"/>
                </a:lnTo>
                <a:lnTo>
                  <a:pt x="905255" y="128015"/>
                </a:lnTo>
                <a:lnTo>
                  <a:pt x="886968" y="118872"/>
                </a:lnTo>
                <a:lnTo>
                  <a:pt x="882396" y="117347"/>
                </a:lnTo>
                <a:lnTo>
                  <a:pt x="876300" y="115824"/>
                </a:lnTo>
                <a:lnTo>
                  <a:pt x="871727" y="112775"/>
                </a:lnTo>
                <a:lnTo>
                  <a:pt x="868680" y="111251"/>
                </a:lnTo>
                <a:lnTo>
                  <a:pt x="864107" y="108203"/>
                </a:lnTo>
                <a:lnTo>
                  <a:pt x="861059" y="106679"/>
                </a:lnTo>
                <a:lnTo>
                  <a:pt x="854963" y="100583"/>
                </a:lnTo>
                <a:lnTo>
                  <a:pt x="851916" y="94487"/>
                </a:lnTo>
                <a:lnTo>
                  <a:pt x="850391" y="89915"/>
                </a:lnTo>
                <a:lnTo>
                  <a:pt x="848868" y="86868"/>
                </a:lnTo>
                <a:lnTo>
                  <a:pt x="848868" y="76200"/>
                </a:lnTo>
                <a:lnTo>
                  <a:pt x="850391" y="70103"/>
                </a:lnTo>
                <a:lnTo>
                  <a:pt x="853440" y="67055"/>
                </a:lnTo>
                <a:lnTo>
                  <a:pt x="859536" y="57911"/>
                </a:lnTo>
                <a:lnTo>
                  <a:pt x="868680" y="51815"/>
                </a:lnTo>
                <a:lnTo>
                  <a:pt x="873251" y="50291"/>
                </a:lnTo>
                <a:lnTo>
                  <a:pt x="879348" y="48768"/>
                </a:lnTo>
                <a:lnTo>
                  <a:pt x="883919" y="47243"/>
                </a:lnTo>
                <a:lnTo>
                  <a:pt x="890016" y="45719"/>
                </a:lnTo>
                <a:lnTo>
                  <a:pt x="896112" y="45719"/>
                </a:lnTo>
                <a:lnTo>
                  <a:pt x="904065" y="46029"/>
                </a:lnTo>
                <a:lnTo>
                  <a:pt x="911733" y="47053"/>
                </a:lnTo>
                <a:lnTo>
                  <a:pt x="918829" y="48934"/>
                </a:lnTo>
                <a:lnTo>
                  <a:pt x="925068" y="51815"/>
                </a:lnTo>
                <a:lnTo>
                  <a:pt x="925068" y="62483"/>
                </a:lnTo>
                <a:lnTo>
                  <a:pt x="886968" y="62483"/>
                </a:lnTo>
                <a:lnTo>
                  <a:pt x="880872" y="65531"/>
                </a:lnTo>
                <a:lnTo>
                  <a:pt x="877824" y="65531"/>
                </a:lnTo>
                <a:lnTo>
                  <a:pt x="876300" y="67055"/>
                </a:lnTo>
                <a:lnTo>
                  <a:pt x="873251" y="68579"/>
                </a:lnTo>
                <a:lnTo>
                  <a:pt x="871727" y="71627"/>
                </a:lnTo>
                <a:lnTo>
                  <a:pt x="871727" y="73151"/>
                </a:lnTo>
                <a:lnTo>
                  <a:pt x="870203" y="74675"/>
                </a:lnTo>
                <a:lnTo>
                  <a:pt x="868680" y="77724"/>
                </a:lnTo>
                <a:lnTo>
                  <a:pt x="868680" y="83819"/>
                </a:lnTo>
                <a:lnTo>
                  <a:pt x="870203" y="85343"/>
                </a:lnTo>
                <a:lnTo>
                  <a:pt x="871727" y="88391"/>
                </a:lnTo>
                <a:lnTo>
                  <a:pt x="871727" y="89915"/>
                </a:lnTo>
                <a:lnTo>
                  <a:pt x="877824" y="96011"/>
                </a:lnTo>
                <a:lnTo>
                  <a:pt x="886968" y="100583"/>
                </a:lnTo>
                <a:lnTo>
                  <a:pt x="905255" y="106679"/>
                </a:lnTo>
                <a:lnTo>
                  <a:pt x="909827" y="109727"/>
                </a:lnTo>
                <a:lnTo>
                  <a:pt x="931163" y="134111"/>
                </a:lnTo>
                <a:lnTo>
                  <a:pt x="931163" y="144779"/>
                </a:lnTo>
                <a:lnTo>
                  <a:pt x="929640" y="150875"/>
                </a:lnTo>
                <a:lnTo>
                  <a:pt x="924559" y="158496"/>
                </a:lnTo>
                <a:close/>
              </a:path>
              <a:path w="1019809" h="175260">
                <a:moveTo>
                  <a:pt x="925068" y="71627"/>
                </a:moveTo>
                <a:lnTo>
                  <a:pt x="917924" y="67627"/>
                </a:lnTo>
                <a:lnTo>
                  <a:pt x="910208" y="64769"/>
                </a:lnTo>
                <a:lnTo>
                  <a:pt x="901922" y="63055"/>
                </a:lnTo>
                <a:lnTo>
                  <a:pt x="893063" y="62483"/>
                </a:lnTo>
                <a:lnTo>
                  <a:pt x="925068" y="62483"/>
                </a:lnTo>
                <a:lnTo>
                  <a:pt x="925068" y="71627"/>
                </a:lnTo>
                <a:close/>
              </a:path>
              <a:path w="1019809" h="175260">
                <a:moveTo>
                  <a:pt x="894587" y="175259"/>
                </a:moveTo>
                <a:lnTo>
                  <a:pt x="882396" y="175259"/>
                </a:lnTo>
                <a:lnTo>
                  <a:pt x="872656" y="174712"/>
                </a:lnTo>
                <a:lnTo>
                  <a:pt x="863917" y="173164"/>
                </a:lnTo>
                <a:lnTo>
                  <a:pt x="856035" y="170759"/>
                </a:lnTo>
                <a:lnTo>
                  <a:pt x="848868" y="167639"/>
                </a:lnTo>
                <a:lnTo>
                  <a:pt x="848868" y="146303"/>
                </a:lnTo>
                <a:lnTo>
                  <a:pt x="857130" y="152066"/>
                </a:lnTo>
                <a:lnTo>
                  <a:pt x="865822" y="155828"/>
                </a:lnTo>
                <a:lnTo>
                  <a:pt x="874799" y="157876"/>
                </a:lnTo>
                <a:lnTo>
                  <a:pt x="883919" y="158496"/>
                </a:lnTo>
                <a:lnTo>
                  <a:pt x="924559" y="158496"/>
                </a:lnTo>
                <a:lnTo>
                  <a:pt x="923544" y="160019"/>
                </a:lnTo>
                <a:lnTo>
                  <a:pt x="920496" y="163068"/>
                </a:lnTo>
                <a:lnTo>
                  <a:pt x="906780" y="172211"/>
                </a:lnTo>
                <a:lnTo>
                  <a:pt x="894587" y="175259"/>
                </a:lnTo>
                <a:close/>
              </a:path>
              <a:path w="1019809" h="175260">
                <a:moveTo>
                  <a:pt x="254508" y="172211"/>
                </a:moveTo>
                <a:lnTo>
                  <a:pt x="208787" y="172211"/>
                </a:lnTo>
                <a:lnTo>
                  <a:pt x="208787" y="0"/>
                </a:lnTo>
                <a:lnTo>
                  <a:pt x="256031" y="0"/>
                </a:lnTo>
                <a:lnTo>
                  <a:pt x="296037" y="5167"/>
                </a:lnTo>
                <a:lnTo>
                  <a:pt x="320074" y="18287"/>
                </a:lnTo>
                <a:lnTo>
                  <a:pt x="228600" y="18287"/>
                </a:lnTo>
                <a:lnTo>
                  <a:pt x="228600" y="153924"/>
                </a:lnTo>
                <a:lnTo>
                  <a:pt x="313893" y="153924"/>
                </a:lnTo>
                <a:lnTo>
                  <a:pt x="307871" y="158710"/>
                </a:lnTo>
                <a:lnTo>
                  <a:pt x="292036" y="166306"/>
                </a:lnTo>
                <a:lnTo>
                  <a:pt x="274200" y="170759"/>
                </a:lnTo>
                <a:lnTo>
                  <a:pt x="254508" y="172211"/>
                </a:lnTo>
                <a:close/>
              </a:path>
              <a:path w="1019809" h="175260">
                <a:moveTo>
                  <a:pt x="313893" y="153924"/>
                </a:moveTo>
                <a:lnTo>
                  <a:pt x="254508" y="153924"/>
                </a:lnTo>
                <a:lnTo>
                  <a:pt x="270557" y="152781"/>
                </a:lnTo>
                <a:lnTo>
                  <a:pt x="284606" y="149352"/>
                </a:lnTo>
                <a:lnTo>
                  <a:pt x="315849" y="125610"/>
                </a:lnTo>
                <a:lnTo>
                  <a:pt x="326136" y="83819"/>
                </a:lnTo>
                <a:lnTo>
                  <a:pt x="321825" y="54935"/>
                </a:lnTo>
                <a:lnTo>
                  <a:pt x="308800" y="34480"/>
                </a:lnTo>
                <a:lnTo>
                  <a:pt x="286916" y="22312"/>
                </a:lnTo>
                <a:lnTo>
                  <a:pt x="256031" y="18287"/>
                </a:lnTo>
                <a:lnTo>
                  <a:pt x="320074" y="18287"/>
                </a:lnTo>
                <a:lnTo>
                  <a:pt x="324612" y="20764"/>
                </a:lnTo>
                <a:lnTo>
                  <a:pt x="341756" y="46934"/>
                </a:lnTo>
                <a:lnTo>
                  <a:pt x="347472" y="83819"/>
                </a:lnTo>
                <a:lnTo>
                  <a:pt x="345781" y="103250"/>
                </a:lnTo>
                <a:lnTo>
                  <a:pt x="340804" y="120396"/>
                </a:lnTo>
                <a:lnTo>
                  <a:pt x="332684" y="135255"/>
                </a:lnTo>
                <a:lnTo>
                  <a:pt x="321563" y="147827"/>
                </a:lnTo>
                <a:lnTo>
                  <a:pt x="313893" y="153924"/>
                </a:lnTo>
                <a:close/>
              </a:path>
              <a:path w="1019809" h="175260">
                <a:moveTo>
                  <a:pt x="987551" y="48768"/>
                </a:moveTo>
                <a:lnTo>
                  <a:pt x="967740" y="48768"/>
                </a:lnTo>
                <a:lnTo>
                  <a:pt x="967740" y="18287"/>
                </a:lnTo>
                <a:lnTo>
                  <a:pt x="987551" y="12191"/>
                </a:lnTo>
                <a:lnTo>
                  <a:pt x="987551" y="48768"/>
                </a:lnTo>
                <a:close/>
              </a:path>
              <a:path w="1019809" h="175260">
                <a:moveTo>
                  <a:pt x="1019555" y="65531"/>
                </a:moveTo>
                <a:lnTo>
                  <a:pt x="946403" y="65531"/>
                </a:lnTo>
                <a:lnTo>
                  <a:pt x="946403" y="48768"/>
                </a:lnTo>
                <a:lnTo>
                  <a:pt x="1019555" y="48768"/>
                </a:lnTo>
                <a:lnTo>
                  <a:pt x="1019555" y="65531"/>
                </a:lnTo>
                <a:close/>
              </a:path>
              <a:path w="1019809" h="175260">
                <a:moveTo>
                  <a:pt x="1007363" y="175259"/>
                </a:moveTo>
                <a:lnTo>
                  <a:pt x="999744" y="175259"/>
                </a:lnTo>
                <a:lnTo>
                  <a:pt x="985742" y="172974"/>
                </a:lnTo>
                <a:lnTo>
                  <a:pt x="975740" y="166115"/>
                </a:lnTo>
                <a:lnTo>
                  <a:pt x="969740" y="154686"/>
                </a:lnTo>
                <a:lnTo>
                  <a:pt x="967740" y="138683"/>
                </a:lnTo>
                <a:lnTo>
                  <a:pt x="967740" y="65531"/>
                </a:lnTo>
                <a:lnTo>
                  <a:pt x="987551" y="65531"/>
                </a:lnTo>
                <a:lnTo>
                  <a:pt x="987551" y="143255"/>
                </a:lnTo>
                <a:lnTo>
                  <a:pt x="989076" y="149351"/>
                </a:lnTo>
                <a:lnTo>
                  <a:pt x="992124" y="152400"/>
                </a:lnTo>
                <a:lnTo>
                  <a:pt x="995172" y="156972"/>
                </a:lnTo>
                <a:lnTo>
                  <a:pt x="999744" y="158496"/>
                </a:lnTo>
                <a:lnTo>
                  <a:pt x="1019555" y="158496"/>
                </a:lnTo>
                <a:lnTo>
                  <a:pt x="1019555" y="170687"/>
                </a:lnTo>
                <a:lnTo>
                  <a:pt x="1013459" y="173736"/>
                </a:lnTo>
                <a:lnTo>
                  <a:pt x="1007363" y="175259"/>
                </a:lnTo>
                <a:close/>
              </a:path>
              <a:path w="1019809" h="175260">
                <a:moveTo>
                  <a:pt x="1019555" y="158496"/>
                </a:moveTo>
                <a:lnTo>
                  <a:pt x="1010412" y="158496"/>
                </a:lnTo>
                <a:lnTo>
                  <a:pt x="1014983" y="156972"/>
                </a:lnTo>
                <a:lnTo>
                  <a:pt x="1019555" y="153924"/>
                </a:lnTo>
                <a:lnTo>
                  <a:pt x="1019555" y="158496"/>
                </a:lnTo>
                <a:close/>
              </a:path>
              <a:path w="1019809" h="175260">
                <a:moveTo>
                  <a:pt x="402336" y="172211"/>
                </a:moveTo>
                <a:lnTo>
                  <a:pt x="382524" y="172211"/>
                </a:lnTo>
                <a:lnTo>
                  <a:pt x="382524" y="0"/>
                </a:lnTo>
                <a:lnTo>
                  <a:pt x="469391" y="0"/>
                </a:lnTo>
                <a:lnTo>
                  <a:pt x="469391" y="18287"/>
                </a:lnTo>
                <a:lnTo>
                  <a:pt x="402336" y="18287"/>
                </a:lnTo>
                <a:lnTo>
                  <a:pt x="402336" y="77724"/>
                </a:lnTo>
                <a:lnTo>
                  <a:pt x="464819" y="77724"/>
                </a:lnTo>
                <a:lnTo>
                  <a:pt x="464819" y="96011"/>
                </a:lnTo>
                <a:lnTo>
                  <a:pt x="402336" y="96011"/>
                </a:lnTo>
                <a:lnTo>
                  <a:pt x="402336" y="172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3608" y="58491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79347" y="5782055"/>
            <a:ext cx="120650" cy="172720"/>
          </a:xfrm>
          <a:custGeom>
            <a:avLst/>
            <a:gdLst/>
            <a:ahLst/>
            <a:cxnLst/>
            <a:rect l="l" t="t" r="r" b="b"/>
            <a:pathLst>
              <a:path w="120650" h="172720">
                <a:moveTo>
                  <a:pt x="19812" y="172211"/>
                </a:moveTo>
                <a:lnTo>
                  <a:pt x="0" y="172211"/>
                </a:lnTo>
                <a:lnTo>
                  <a:pt x="0" y="0"/>
                </a:lnTo>
                <a:lnTo>
                  <a:pt x="19812" y="0"/>
                </a:lnTo>
                <a:lnTo>
                  <a:pt x="19812" y="80772"/>
                </a:lnTo>
                <a:lnTo>
                  <a:pt x="42502" y="80772"/>
                </a:lnTo>
                <a:lnTo>
                  <a:pt x="41148" y="82296"/>
                </a:lnTo>
                <a:lnTo>
                  <a:pt x="45177" y="86868"/>
                </a:lnTo>
                <a:lnTo>
                  <a:pt x="19812" y="86868"/>
                </a:lnTo>
                <a:lnTo>
                  <a:pt x="19812" y="172211"/>
                </a:lnTo>
                <a:close/>
              </a:path>
              <a:path w="120650" h="172720">
                <a:moveTo>
                  <a:pt x="42502" y="80772"/>
                </a:moveTo>
                <a:lnTo>
                  <a:pt x="19812" y="80772"/>
                </a:lnTo>
                <a:lnTo>
                  <a:pt x="22859" y="77724"/>
                </a:lnTo>
                <a:lnTo>
                  <a:pt x="24384" y="74676"/>
                </a:lnTo>
                <a:lnTo>
                  <a:pt x="89916" y="0"/>
                </a:lnTo>
                <a:lnTo>
                  <a:pt x="114300" y="0"/>
                </a:lnTo>
                <a:lnTo>
                  <a:pt x="42502" y="80772"/>
                </a:lnTo>
                <a:close/>
              </a:path>
              <a:path w="120650" h="172720">
                <a:moveTo>
                  <a:pt x="120396" y="172211"/>
                </a:moveTo>
                <a:lnTo>
                  <a:pt x="91439" y="172211"/>
                </a:lnTo>
                <a:lnTo>
                  <a:pt x="24384" y="92964"/>
                </a:lnTo>
                <a:lnTo>
                  <a:pt x="22859" y="89916"/>
                </a:lnTo>
                <a:lnTo>
                  <a:pt x="19812" y="86868"/>
                </a:lnTo>
                <a:lnTo>
                  <a:pt x="45177" y="86868"/>
                </a:lnTo>
                <a:lnTo>
                  <a:pt x="120396" y="172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16508" y="5885688"/>
            <a:ext cx="66040" cy="0"/>
          </a:xfrm>
          <a:custGeom>
            <a:avLst/>
            <a:gdLst/>
            <a:ahLst/>
            <a:cxnLst/>
            <a:rect l="l" t="t" r="r" b="b"/>
            <a:pathLst>
              <a:path w="66040" h="0">
                <a:moveTo>
                  <a:pt x="0" y="0"/>
                </a:moveTo>
                <a:lnTo>
                  <a:pt x="65531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18616" y="5771388"/>
            <a:ext cx="2581910" cy="241300"/>
          </a:xfrm>
          <a:custGeom>
            <a:avLst/>
            <a:gdLst/>
            <a:ahLst/>
            <a:cxnLst/>
            <a:rect l="l" t="t" r="r" b="b"/>
            <a:pathLst>
              <a:path w="2581910" h="241300">
                <a:moveTo>
                  <a:pt x="2572512" y="185928"/>
                </a:moveTo>
                <a:lnTo>
                  <a:pt x="2564892" y="185928"/>
                </a:lnTo>
                <a:lnTo>
                  <a:pt x="2561843" y="184404"/>
                </a:lnTo>
                <a:lnTo>
                  <a:pt x="2557272" y="179832"/>
                </a:lnTo>
                <a:lnTo>
                  <a:pt x="2555748" y="175260"/>
                </a:lnTo>
                <a:lnTo>
                  <a:pt x="2555748" y="169164"/>
                </a:lnTo>
                <a:lnTo>
                  <a:pt x="2557272" y="164592"/>
                </a:lnTo>
                <a:lnTo>
                  <a:pt x="2561843" y="160020"/>
                </a:lnTo>
                <a:lnTo>
                  <a:pt x="2564892" y="158496"/>
                </a:lnTo>
                <a:lnTo>
                  <a:pt x="2572512" y="158496"/>
                </a:lnTo>
                <a:lnTo>
                  <a:pt x="2575560" y="160020"/>
                </a:lnTo>
                <a:lnTo>
                  <a:pt x="2578608" y="163068"/>
                </a:lnTo>
                <a:lnTo>
                  <a:pt x="2581656" y="164592"/>
                </a:lnTo>
                <a:lnTo>
                  <a:pt x="2581656" y="179832"/>
                </a:lnTo>
                <a:lnTo>
                  <a:pt x="2578608" y="181356"/>
                </a:lnTo>
                <a:lnTo>
                  <a:pt x="2575560" y="184404"/>
                </a:lnTo>
                <a:lnTo>
                  <a:pt x="2572512" y="185928"/>
                </a:lnTo>
                <a:close/>
              </a:path>
              <a:path w="2581910" h="241300">
                <a:moveTo>
                  <a:pt x="2087879" y="88392"/>
                </a:moveTo>
                <a:lnTo>
                  <a:pt x="2087879" y="68580"/>
                </a:lnTo>
                <a:lnTo>
                  <a:pt x="2097309" y="63460"/>
                </a:lnTo>
                <a:lnTo>
                  <a:pt x="2107311" y="59626"/>
                </a:lnTo>
                <a:lnTo>
                  <a:pt x="2117883" y="57221"/>
                </a:lnTo>
                <a:lnTo>
                  <a:pt x="2129028" y="56388"/>
                </a:lnTo>
                <a:lnTo>
                  <a:pt x="2148149" y="59245"/>
                </a:lnTo>
                <a:lnTo>
                  <a:pt x="2161984" y="67818"/>
                </a:lnTo>
                <a:lnTo>
                  <a:pt x="2165122" y="73152"/>
                </a:lnTo>
                <a:lnTo>
                  <a:pt x="2127504" y="73152"/>
                </a:lnTo>
                <a:lnTo>
                  <a:pt x="2117240" y="74033"/>
                </a:lnTo>
                <a:lnTo>
                  <a:pt x="2107120" y="76771"/>
                </a:lnTo>
                <a:lnTo>
                  <a:pt x="2097285" y="81510"/>
                </a:lnTo>
                <a:lnTo>
                  <a:pt x="2087879" y="88392"/>
                </a:lnTo>
                <a:close/>
              </a:path>
              <a:path w="2581910" h="241300">
                <a:moveTo>
                  <a:pt x="2115312" y="185928"/>
                </a:moveTo>
                <a:lnTo>
                  <a:pt x="2078164" y="164973"/>
                </a:lnTo>
                <a:lnTo>
                  <a:pt x="2075688" y="150876"/>
                </a:lnTo>
                <a:lnTo>
                  <a:pt x="2078259" y="134802"/>
                </a:lnTo>
                <a:lnTo>
                  <a:pt x="2085975" y="122872"/>
                </a:lnTo>
                <a:lnTo>
                  <a:pt x="2098833" y="114657"/>
                </a:lnTo>
                <a:lnTo>
                  <a:pt x="2116836" y="109728"/>
                </a:lnTo>
                <a:lnTo>
                  <a:pt x="2153412" y="105156"/>
                </a:lnTo>
                <a:lnTo>
                  <a:pt x="2151721" y="91154"/>
                </a:lnTo>
                <a:lnTo>
                  <a:pt x="2146744" y="81153"/>
                </a:lnTo>
                <a:lnTo>
                  <a:pt x="2138624" y="75152"/>
                </a:lnTo>
                <a:lnTo>
                  <a:pt x="2127504" y="73152"/>
                </a:lnTo>
                <a:lnTo>
                  <a:pt x="2165122" y="73152"/>
                </a:lnTo>
                <a:lnTo>
                  <a:pt x="2170390" y="82105"/>
                </a:lnTo>
                <a:lnTo>
                  <a:pt x="2173224" y="102108"/>
                </a:lnTo>
                <a:lnTo>
                  <a:pt x="2173224" y="120396"/>
                </a:lnTo>
                <a:lnTo>
                  <a:pt x="2153412" y="120396"/>
                </a:lnTo>
                <a:lnTo>
                  <a:pt x="2122932" y="124968"/>
                </a:lnTo>
                <a:lnTo>
                  <a:pt x="2113788" y="126492"/>
                </a:lnTo>
                <a:lnTo>
                  <a:pt x="2107692" y="128016"/>
                </a:lnTo>
                <a:lnTo>
                  <a:pt x="2098548" y="134112"/>
                </a:lnTo>
                <a:lnTo>
                  <a:pt x="2095500" y="140208"/>
                </a:lnTo>
                <a:lnTo>
                  <a:pt x="2095500" y="155448"/>
                </a:lnTo>
                <a:lnTo>
                  <a:pt x="2098548" y="160020"/>
                </a:lnTo>
                <a:lnTo>
                  <a:pt x="2106168" y="167640"/>
                </a:lnTo>
                <a:lnTo>
                  <a:pt x="2112264" y="169164"/>
                </a:lnTo>
                <a:lnTo>
                  <a:pt x="2148869" y="169164"/>
                </a:lnTo>
                <a:lnTo>
                  <a:pt x="2145958" y="173069"/>
                </a:lnTo>
                <a:lnTo>
                  <a:pt x="2137219" y="180213"/>
                </a:lnTo>
                <a:lnTo>
                  <a:pt x="2127051" y="184499"/>
                </a:lnTo>
                <a:lnTo>
                  <a:pt x="2115312" y="185928"/>
                </a:lnTo>
                <a:close/>
              </a:path>
              <a:path w="2581910" h="241300">
                <a:moveTo>
                  <a:pt x="2148869" y="169164"/>
                </a:moveTo>
                <a:lnTo>
                  <a:pt x="2119884" y="169164"/>
                </a:lnTo>
                <a:lnTo>
                  <a:pt x="2126480" y="168568"/>
                </a:lnTo>
                <a:lnTo>
                  <a:pt x="2132647" y="166687"/>
                </a:lnTo>
                <a:lnTo>
                  <a:pt x="2153412" y="132588"/>
                </a:lnTo>
                <a:lnTo>
                  <a:pt x="2153412" y="120396"/>
                </a:lnTo>
                <a:lnTo>
                  <a:pt x="2173224" y="120396"/>
                </a:lnTo>
                <a:lnTo>
                  <a:pt x="2173224" y="163068"/>
                </a:lnTo>
                <a:lnTo>
                  <a:pt x="2153412" y="163068"/>
                </a:lnTo>
                <a:lnTo>
                  <a:pt x="2148869" y="169164"/>
                </a:lnTo>
                <a:close/>
              </a:path>
              <a:path w="2581910" h="241300">
                <a:moveTo>
                  <a:pt x="2173224" y="182880"/>
                </a:moveTo>
                <a:lnTo>
                  <a:pt x="2153412" y="182880"/>
                </a:lnTo>
                <a:lnTo>
                  <a:pt x="2153412" y="163068"/>
                </a:lnTo>
                <a:lnTo>
                  <a:pt x="2173224" y="163068"/>
                </a:lnTo>
                <a:lnTo>
                  <a:pt x="2173224" y="182880"/>
                </a:lnTo>
                <a:close/>
              </a:path>
              <a:path w="2581910" h="241300">
                <a:moveTo>
                  <a:pt x="1444752" y="88392"/>
                </a:moveTo>
                <a:lnTo>
                  <a:pt x="1444752" y="68580"/>
                </a:lnTo>
                <a:lnTo>
                  <a:pt x="1454181" y="63460"/>
                </a:lnTo>
                <a:lnTo>
                  <a:pt x="1464182" y="59626"/>
                </a:lnTo>
                <a:lnTo>
                  <a:pt x="1474755" y="57221"/>
                </a:lnTo>
                <a:lnTo>
                  <a:pt x="1485899" y="56388"/>
                </a:lnTo>
                <a:lnTo>
                  <a:pt x="1505021" y="59245"/>
                </a:lnTo>
                <a:lnTo>
                  <a:pt x="1518856" y="67818"/>
                </a:lnTo>
                <a:lnTo>
                  <a:pt x="1521994" y="73152"/>
                </a:lnTo>
                <a:lnTo>
                  <a:pt x="1484375" y="73152"/>
                </a:lnTo>
                <a:lnTo>
                  <a:pt x="1474112" y="74033"/>
                </a:lnTo>
                <a:lnTo>
                  <a:pt x="1463992" y="76771"/>
                </a:lnTo>
                <a:lnTo>
                  <a:pt x="1454157" y="81510"/>
                </a:lnTo>
                <a:lnTo>
                  <a:pt x="1444752" y="88392"/>
                </a:lnTo>
                <a:close/>
              </a:path>
              <a:path w="2581910" h="241300">
                <a:moveTo>
                  <a:pt x="1472184" y="185928"/>
                </a:moveTo>
                <a:lnTo>
                  <a:pt x="1435036" y="164973"/>
                </a:lnTo>
                <a:lnTo>
                  <a:pt x="1432560" y="150876"/>
                </a:lnTo>
                <a:lnTo>
                  <a:pt x="1435131" y="134802"/>
                </a:lnTo>
                <a:lnTo>
                  <a:pt x="1442846" y="122872"/>
                </a:lnTo>
                <a:lnTo>
                  <a:pt x="1455705" y="114657"/>
                </a:lnTo>
                <a:lnTo>
                  <a:pt x="1473708" y="109728"/>
                </a:lnTo>
                <a:lnTo>
                  <a:pt x="1510284" y="105156"/>
                </a:lnTo>
                <a:lnTo>
                  <a:pt x="1508593" y="91154"/>
                </a:lnTo>
                <a:lnTo>
                  <a:pt x="1503616" y="81153"/>
                </a:lnTo>
                <a:lnTo>
                  <a:pt x="1495496" y="75152"/>
                </a:lnTo>
                <a:lnTo>
                  <a:pt x="1484375" y="73152"/>
                </a:lnTo>
                <a:lnTo>
                  <a:pt x="1521994" y="73152"/>
                </a:lnTo>
                <a:lnTo>
                  <a:pt x="1527262" y="82105"/>
                </a:lnTo>
                <a:lnTo>
                  <a:pt x="1530096" y="102108"/>
                </a:lnTo>
                <a:lnTo>
                  <a:pt x="1530096" y="120396"/>
                </a:lnTo>
                <a:lnTo>
                  <a:pt x="1510284" y="120396"/>
                </a:lnTo>
                <a:lnTo>
                  <a:pt x="1479804" y="124968"/>
                </a:lnTo>
                <a:lnTo>
                  <a:pt x="1470660" y="126492"/>
                </a:lnTo>
                <a:lnTo>
                  <a:pt x="1464563" y="128016"/>
                </a:lnTo>
                <a:lnTo>
                  <a:pt x="1455420" y="134112"/>
                </a:lnTo>
                <a:lnTo>
                  <a:pt x="1452372" y="140208"/>
                </a:lnTo>
                <a:lnTo>
                  <a:pt x="1452372" y="155448"/>
                </a:lnTo>
                <a:lnTo>
                  <a:pt x="1455420" y="160020"/>
                </a:lnTo>
                <a:lnTo>
                  <a:pt x="1463040" y="167640"/>
                </a:lnTo>
                <a:lnTo>
                  <a:pt x="1469136" y="169164"/>
                </a:lnTo>
                <a:lnTo>
                  <a:pt x="1505741" y="169164"/>
                </a:lnTo>
                <a:lnTo>
                  <a:pt x="1502830" y="173069"/>
                </a:lnTo>
                <a:lnTo>
                  <a:pt x="1494091" y="180213"/>
                </a:lnTo>
                <a:lnTo>
                  <a:pt x="1483923" y="184499"/>
                </a:lnTo>
                <a:lnTo>
                  <a:pt x="1472184" y="185928"/>
                </a:lnTo>
                <a:close/>
              </a:path>
              <a:path w="2581910" h="241300">
                <a:moveTo>
                  <a:pt x="1505741" y="169164"/>
                </a:moveTo>
                <a:lnTo>
                  <a:pt x="1476756" y="169164"/>
                </a:lnTo>
                <a:lnTo>
                  <a:pt x="1483352" y="168568"/>
                </a:lnTo>
                <a:lnTo>
                  <a:pt x="1489519" y="166687"/>
                </a:lnTo>
                <a:lnTo>
                  <a:pt x="1510284" y="132588"/>
                </a:lnTo>
                <a:lnTo>
                  <a:pt x="1510284" y="120396"/>
                </a:lnTo>
                <a:lnTo>
                  <a:pt x="1530096" y="120396"/>
                </a:lnTo>
                <a:lnTo>
                  <a:pt x="1530096" y="163068"/>
                </a:lnTo>
                <a:lnTo>
                  <a:pt x="1510284" y="163068"/>
                </a:lnTo>
                <a:lnTo>
                  <a:pt x="1505741" y="169164"/>
                </a:lnTo>
                <a:close/>
              </a:path>
              <a:path w="2581910" h="241300">
                <a:moveTo>
                  <a:pt x="1530096" y="182880"/>
                </a:moveTo>
                <a:lnTo>
                  <a:pt x="1510284" y="182880"/>
                </a:lnTo>
                <a:lnTo>
                  <a:pt x="1510284" y="163068"/>
                </a:lnTo>
                <a:lnTo>
                  <a:pt x="1530096" y="163068"/>
                </a:lnTo>
                <a:lnTo>
                  <a:pt x="1530096" y="182880"/>
                </a:lnTo>
                <a:close/>
              </a:path>
              <a:path w="2581910" h="241300">
                <a:moveTo>
                  <a:pt x="781812" y="88392"/>
                </a:moveTo>
                <a:lnTo>
                  <a:pt x="781812" y="68580"/>
                </a:lnTo>
                <a:lnTo>
                  <a:pt x="791241" y="63460"/>
                </a:lnTo>
                <a:lnTo>
                  <a:pt x="801243" y="59626"/>
                </a:lnTo>
                <a:lnTo>
                  <a:pt x="811815" y="57221"/>
                </a:lnTo>
                <a:lnTo>
                  <a:pt x="822960" y="56388"/>
                </a:lnTo>
                <a:lnTo>
                  <a:pt x="842081" y="59245"/>
                </a:lnTo>
                <a:lnTo>
                  <a:pt x="855916" y="67818"/>
                </a:lnTo>
                <a:lnTo>
                  <a:pt x="859054" y="73152"/>
                </a:lnTo>
                <a:lnTo>
                  <a:pt x="821435" y="73152"/>
                </a:lnTo>
                <a:lnTo>
                  <a:pt x="811172" y="74033"/>
                </a:lnTo>
                <a:lnTo>
                  <a:pt x="801052" y="76771"/>
                </a:lnTo>
                <a:lnTo>
                  <a:pt x="791217" y="81510"/>
                </a:lnTo>
                <a:lnTo>
                  <a:pt x="781812" y="88392"/>
                </a:lnTo>
                <a:close/>
              </a:path>
              <a:path w="2581910" h="241300">
                <a:moveTo>
                  <a:pt x="809244" y="185928"/>
                </a:moveTo>
                <a:lnTo>
                  <a:pt x="772096" y="164973"/>
                </a:lnTo>
                <a:lnTo>
                  <a:pt x="769620" y="150876"/>
                </a:lnTo>
                <a:lnTo>
                  <a:pt x="772191" y="134802"/>
                </a:lnTo>
                <a:lnTo>
                  <a:pt x="779906" y="122872"/>
                </a:lnTo>
                <a:lnTo>
                  <a:pt x="792765" y="114657"/>
                </a:lnTo>
                <a:lnTo>
                  <a:pt x="810768" y="109728"/>
                </a:lnTo>
                <a:lnTo>
                  <a:pt x="847344" y="105156"/>
                </a:lnTo>
                <a:lnTo>
                  <a:pt x="845653" y="91154"/>
                </a:lnTo>
                <a:lnTo>
                  <a:pt x="840676" y="81153"/>
                </a:lnTo>
                <a:lnTo>
                  <a:pt x="832556" y="75152"/>
                </a:lnTo>
                <a:lnTo>
                  <a:pt x="821435" y="73152"/>
                </a:lnTo>
                <a:lnTo>
                  <a:pt x="859054" y="73152"/>
                </a:lnTo>
                <a:lnTo>
                  <a:pt x="864322" y="82105"/>
                </a:lnTo>
                <a:lnTo>
                  <a:pt x="867155" y="102108"/>
                </a:lnTo>
                <a:lnTo>
                  <a:pt x="867155" y="120396"/>
                </a:lnTo>
                <a:lnTo>
                  <a:pt x="847344" y="120396"/>
                </a:lnTo>
                <a:lnTo>
                  <a:pt x="816863" y="124968"/>
                </a:lnTo>
                <a:lnTo>
                  <a:pt x="807720" y="126492"/>
                </a:lnTo>
                <a:lnTo>
                  <a:pt x="801623" y="128016"/>
                </a:lnTo>
                <a:lnTo>
                  <a:pt x="792479" y="134112"/>
                </a:lnTo>
                <a:lnTo>
                  <a:pt x="789432" y="140208"/>
                </a:lnTo>
                <a:lnTo>
                  <a:pt x="789432" y="155448"/>
                </a:lnTo>
                <a:lnTo>
                  <a:pt x="792479" y="160020"/>
                </a:lnTo>
                <a:lnTo>
                  <a:pt x="800099" y="167640"/>
                </a:lnTo>
                <a:lnTo>
                  <a:pt x="806196" y="169164"/>
                </a:lnTo>
                <a:lnTo>
                  <a:pt x="842801" y="169164"/>
                </a:lnTo>
                <a:lnTo>
                  <a:pt x="839890" y="173069"/>
                </a:lnTo>
                <a:lnTo>
                  <a:pt x="831151" y="180213"/>
                </a:lnTo>
                <a:lnTo>
                  <a:pt x="820983" y="184499"/>
                </a:lnTo>
                <a:lnTo>
                  <a:pt x="809244" y="185928"/>
                </a:lnTo>
                <a:close/>
              </a:path>
              <a:path w="2581910" h="241300">
                <a:moveTo>
                  <a:pt x="842801" y="169164"/>
                </a:moveTo>
                <a:lnTo>
                  <a:pt x="813816" y="169164"/>
                </a:lnTo>
                <a:lnTo>
                  <a:pt x="820412" y="168568"/>
                </a:lnTo>
                <a:lnTo>
                  <a:pt x="826579" y="166687"/>
                </a:lnTo>
                <a:lnTo>
                  <a:pt x="847344" y="132588"/>
                </a:lnTo>
                <a:lnTo>
                  <a:pt x="847344" y="120396"/>
                </a:lnTo>
                <a:lnTo>
                  <a:pt x="867155" y="120396"/>
                </a:lnTo>
                <a:lnTo>
                  <a:pt x="867155" y="163068"/>
                </a:lnTo>
                <a:lnTo>
                  <a:pt x="847344" y="163068"/>
                </a:lnTo>
                <a:lnTo>
                  <a:pt x="842801" y="169164"/>
                </a:lnTo>
                <a:close/>
              </a:path>
              <a:path w="2581910" h="241300">
                <a:moveTo>
                  <a:pt x="867155" y="182880"/>
                </a:moveTo>
                <a:lnTo>
                  <a:pt x="847344" y="182880"/>
                </a:lnTo>
                <a:lnTo>
                  <a:pt x="847344" y="163068"/>
                </a:lnTo>
                <a:lnTo>
                  <a:pt x="867155" y="163068"/>
                </a:lnTo>
                <a:lnTo>
                  <a:pt x="867155" y="182880"/>
                </a:lnTo>
                <a:close/>
              </a:path>
              <a:path w="2581910" h="241300">
                <a:moveTo>
                  <a:pt x="345947" y="88392"/>
                </a:moveTo>
                <a:lnTo>
                  <a:pt x="345947" y="68580"/>
                </a:lnTo>
                <a:lnTo>
                  <a:pt x="355377" y="63460"/>
                </a:lnTo>
                <a:lnTo>
                  <a:pt x="365378" y="59626"/>
                </a:lnTo>
                <a:lnTo>
                  <a:pt x="375951" y="57221"/>
                </a:lnTo>
                <a:lnTo>
                  <a:pt x="387096" y="56388"/>
                </a:lnTo>
                <a:lnTo>
                  <a:pt x="406217" y="59245"/>
                </a:lnTo>
                <a:lnTo>
                  <a:pt x="420052" y="67818"/>
                </a:lnTo>
                <a:lnTo>
                  <a:pt x="423190" y="73152"/>
                </a:lnTo>
                <a:lnTo>
                  <a:pt x="385572" y="73152"/>
                </a:lnTo>
                <a:lnTo>
                  <a:pt x="375308" y="74033"/>
                </a:lnTo>
                <a:lnTo>
                  <a:pt x="365188" y="76771"/>
                </a:lnTo>
                <a:lnTo>
                  <a:pt x="355353" y="81510"/>
                </a:lnTo>
                <a:lnTo>
                  <a:pt x="345947" y="88392"/>
                </a:lnTo>
                <a:close/>
              </a:path>
              <a:path w="2581910" h="241300">
                <a:moveTo>
                  <a:pt x="373379" y="185928"/>
                </a:moveTo>
                <a:lnTo>
                  <a:pt x="336232" y="164973"/>
                </a:lnTo>
                <a:lnTo>
                  <a:pt x="333755" y="150876"/>
                </a:lnTo>
                <a:lnTo>
                  <a:pt x="336327" y="134802"/>
                </a:lnTo>
                <a:lnTo>
                  <a:pt x="344042" y="122872"/>
                </a:lnTo>
                <a:lnTo>
                  <a:pt x="356901" y="114657"/>
                </a:lnTo>
                <a:lnTo>
                  <a:pt x="374904" y="109728"/>
                </a:lnTo>
                <a:lnTo>
                  <a:pt x="411479" y="105156"/>
                </a:lnTo>
                <a:lnTo>
                  <a:pt x="409789" y="91154"/>
                </a:lnTo>
                <a:lnTo>
                  <a:pt x="404812" y="81153"/>
                </a:lnTo>
                <a:lnTo>
                  <a:pt x="396692" y="75152"/>
                </a:lnTo>
                <a:lnTo>
                  <a:pt x="385572" y="73152"/>
                </a:lnTo>
                <a:lnTo>
                  <a:pt x="423190" y="73152"/>
                </a:lnTo>
                <a:lnTo>
                  <a:pt x="428458" y="82105"/>
                </a:lnTo>
                <a:lnTo>
                  <a:pt x="431291" y="102108"/>
                </a:lnTo>
                <a:lnTo>
                  <a:pt x="431291" y="120396"/>
                </a:lnTo>
                <a:lnTo>
                  <a:pt x="411479" y="120396"/>
                </a:lnTo>
                <a:lnTo>
                  <a:pt x="381000" y="124968"/>
                </a:lnTo>
                <a:lnTo>
                  <a:pt x="371855" y="126492"/>
                </a:lnTo>
                <a:lnTo>
                  <a:pt x="365759" y="128016"/>
                </a:lnTo>
                <a:lnTo>
                  <a:pt x="356616" y="134112"/>
                </a:lnTo>
                <a:lnTo>
                  <a:pt x="353568" y="140208"/>
                </a:lnTo>
                <a:lnTo>
                  <a:pt x="353568" y="155448"/>
                </a:lnTo>
                <a:lnTo>
                  <a:pt x="356616" y="160020"/>
                </a:lnTo>
                <a:lnTo>
                  <a:pt x="364236" y="167640"/>
                </a:lnTo>
                <a:lnTo>
                  <a:pt x="370331" y="169164"/>
                </a:lnTo>
                <a:lnTo>
                  <a:pt x="406937" y="169164"/>
                </a:lnTo>
                <a:lnTo>
                  <a:pt x="404026" y="173069"/>
                </a:lnTo>
                <a:lnTo>
                  <a:pt x="395287" y="180213"/>
                </a:lnTo>
                <a:lnTo>
                  <a:pt x="385119" y="184499"/>
                </a:lnTo>
                <a:lnTo>
                  <a:pt x="373379" y="185928"/>
                </a:lnTo>
                <a:close/>
              </a:path>
              <a:path w="2581910" h="241300">
                <a:moveTo>
                  <a:pt x="406937" y="169164"/>
                </a:moveTo>
                <a:lnTo>
                  <a:pt x="377952" y="169164"/>
                </a:lnTo>
                <a:lnTo>
                  <a:pt x="384548" y="168568"/>
                </a:lnTo>
                <a:lnTo>
                  <a:pt x="390715" y="166687"/>
                </a:lnTo>
                <a:lnTo>
                  <a:pt x="411479" y="132588"/>
                </a:lnTo>
                <a:lnTo>
                  <a:pt x="411479" y="120396"/>
                </a:lnTo>
                <a:lnTo>
                  <a:pt x="431291" y="120396"/>
                </a:lnTo>
                <a:lnTo>
                  <a:pt x="431291" y="163068"/>
                </a:lnTo>
                <a:lnTo>
                  <a:pt x="411479" y="163068"/>
                </a:lnTo>
                <a:lnTo>
                  <a:pt x="406937" y="169164"/>
                </a:lnTo>
                <a:close/>
              </a:path>
              <a:path w="2581910" h="241300">
                <a:moveTo>
                  <a:pt x="431291" y="182880"/>
                </a:moveTo>
                <a:lnTo>
                  <a:pt x="411479" y="182880"/>
                </a:lnTo>
                <a:lnTo>
                  <a:pt x="411479" y="163068"/>
                </a:lnTo>
                <a:lnTo>
                  <a:pt x="431291" y="163068"/>
                </a:lnTo>
                <a:lnTo>
                  <a:pt x="431291" y="182880"/>
                </a:lnTo>
                <a:close/>
              </a:path>
              <a:path w="2581910" h="241300">
                <a:moveTo>
                  <a:pt x="1996440" y="182880"/>
                </a:moveTo>
                <a:lnTo>
                  <a:pt x="1946148" y="182880"/>
                </a:lnTo>
                <a:lnTo>
                  <a:pt x="1946148" y="10668"/>
                </a:lnTo>
                <a:lnTo>
                  <a:pt x="1994915" y="10668"/>
                </a:lnTo>
                <a:lnTo>
                  <a:pt x="2005750" y="11263"/>
                </a:lnTo>
                <a:lnTo>
                  <a:pt x="2036983" y="28956"/>
                </a:lnTo>
                <a:lnTo>
                  <a:pt x="1965960" y="28956"/>
                </a:lnTo>
                <a:lnTo>
                  <a:pt x="1965960" y="83820"/>
                </a:lnTo>
                <a:lnTo>
                  <a:pt x="2026879" y="83820"/>
                </a:lnTo>
                <a:lnTo>
                  <a:pt x="2025777" y="84772"/>
                </a:lnTo>
                <a:lnTo>
                  <a:pt x="2019776" y="88606"/>
                </a:lnTo>
                <a:lnTo>
                  <a:pt x="2013204" y="91440"/>
                </a:lnTo>
                <a:lnTo>
                  <a:pt x="2021800" y="93154"/>
                </a:lnTo>
                <a:lnTo>
                  <a:pt x="2029396" y="96012"/>
                </a:lnTo>
                <a:lnTo>
                  <a:pt x="2036135" y="100012"/>
                </a:lnTo>
                <a:lnTo>
                  <a:pt x="2038589" y="102108"/>
                </a:lnTo>
                <a:lnTo>
                  <a:pt x="1965960" y="102108"/>
                </a:lnTo>
                <a:lnTo>
                  <a:pt x="1965960" y="164592"/>
                </a:lnTo>
                <a:lnTo>
                  <a:pt x="2040459" y="164592"/>
                </a:lnTo>
                <a:lnTo>
                  <a:pt x="2036064" y="169164"/>
                </a:lnTo>
                <a:lnTo>
                  <a:pt x="2027515" y="175164"/>
                </a:lnTo>
                <a:lnTo>
                  <a:pt x="2017966" y="179451"/>
                </a:lnTo>
                <a:lnTo>
                  <a:pt x="2007560" y="182022"/>
                </a:lnTo>
                <a:lnTo>
                  <a:pt x="1996440" y="182880"/>
                </a:lnTo>
                <a:close/>
              </a:path>
              <a:path w="2581910" h="241300">
                <a:moveTo>
                  <a:pt x="2026879" y="83820"/>
                </a:moveTo>
                <a:lnTo>
                  <a:pt x="1987296" y="83820"/>
                </a:lnTo>
                <a:lnTo>
                  <a:pt x="1994987" y="83486"/>
                </a:lnTo>
                <a:lnTo>
                  <a:pt x="2001964" y="82296"/>
                </a:lnTo>
                <a:lnTo>
                  <a:pt x="2008084" y="79962"/>
                </a:lnTo>
                <a:lnTo>
                  <a:pt x="2013204" y="76200"/>
                </a:lnTo>
                <a:lnTo>
                  <a:pt x="2019300" y="71628"/>
                </a:lnTo>
                <a:lnTo>
                  <a:pt x="2022348" y="64008"/>
                </a:lnTo>
                <a:lnTo>
                  <a:pt x="2022348" y="53340"/>
                </a:lnTo>
                <a:lnTo>
                  <a:pt x="2020323" y="42457"/>
                </a:lnTo>
                <a:lnTo>
                  <a:pt x="2014156" y="34861"/>
                </a:lnTo>
                <a:lnTo>
                  <a:pt x="2003702" y="30408"/>
                </a:lnTo>
                <a:lnTo>
                  <a:pt x="1988820" y="28956"/>
                </a:lnTo>
                <a:lnTo>
                  <a:pt x="2036983" y="28956"/>
                </a:lnTo>
                <a:lnTo>
                  <a:pt x="2040255" y="34099"/>
                </a:lnTo>
                <a:lnTo>
                  <a:pt x="2042826" y="41695"/>
                </a:lnTo>
                <a:lnTo>
                  <a:pt x="2043684" y="50292"/>
                </a:lnTo>
                <a:lnTo>
                  <a:pt x="2043136" y="57102"/>
                </a:lnTo>
                <a:lnTo>
                  <a:pt x="2041588" y="63627"/>
                </a:lnTo>
                <a:lnTo>
                  <a:pt x="2039183" y="69580"/>
                </a:lnTo>
                <a:lnTo>
                  <a:pt x="2036064" y="74676"/>
                </a:lnTo>
                <a:lnTo>
                  <a:pt x="2031206" y="80081"/>
                </a:lnTo>
                <a:lnTo>
                  <a:pt x="2026879" y="83820"/>
                </a:lnTo>
                <a:close/>
              </a:path>
              <a:path w="2581910" h="241300">
                <a:moveTo>
                  <a:pt x="2040459" y="164592"/>
                </a:moveTo>
                <a:lnTo>
                  <a:pt x="1993392" y="164592"/>
                </a:lnTo>
                <a:lnTo>
                  <a:pt x="2001964" y="164044"/>
                </a:lnTo>
                <a:lnTo>
                  <a:pt x="2009393" y="162496"/>
                </a:lnTo>
                <a:lnTo>
                  <a:pt x="2031492" y="132588"/>
                </a:lnTo>
                <a:lnTo>
                  <a:pt x="2028682" y="119467"/>
                </a:lnTo>
                <a:lnTo>
                  <a:pt x="2020443" y="109918"/>
                </a:lnTo>
                <a:lnTo>
                  <a:pt x="2007060" y="104084"/>
                </a:lnTo>
                <a:lnTo>
                  <a:pt x="1988820" y="102108"/>
                </a:lnTo>
                <a:lnTo>
                  <a:pt x="2038589" y="102108"/>
                </a:lnTo>
                <a:lnTo>
                  <a:pt x="2052827" y="134112"/>
                </a:lnTo>
                <a:lnTo>
                  <a:pt x="2051708" y="144089"/>
                </a:lnTo>
                <a:lnTo>
                  <a:pt x="2048446" y="153352"/>
                </a:lnTo>
                <a:lnTo>
                  <a:pt x="2043183" y="161758"/>
                </a:lnTo>
                <a:lnTo>
                  <a:pt x="2040459" y="164592"/>
                </a:lnTo>
                <a:close/>
              </a:path>
              <a:path w="2581910" h="241300">
                <a:moveTo>
                  <a:pt x="2374392" y="185928"/>
                </a:moveTo>
                <a:lnTo>
                  <a:pt x="2333243" y="169164"/>
                </a:lnTo>
                <a:lnTo>
                  <a:pt x="2318004" y="121920"/>
                </a:lnTo>
                <a:lnTo>
                  <a:pt x="2319123" y="107894"/>
                </a:lnTo>
                <a:lnTo>
                  <a:pt x="2343340" y="66675"/>
                </a:lnTo>
                <a:lnTo>
                  <a:pt x="2375916" y="56388"/>
                </a:lnTo>
                <a:lnTo>
                  <a:pt x="2386988" y="57507"/>
                </a:lnTo>
                <a:lnTo>
                  <a:pt x="2397061" y="60769"/>
                </a:lnTo>
                <a:lnTo>
                  <a:pt x="2405705" y="66032"/>
                </a:lnTo>
                <a:lnTo>
                  <a:pt x="2412492" y="73152"/>
                </a:lnTo>
                <a:lnTo>
                  <a:pt x="2375916" y="73152"/>
                </a:lnTo>
                <a:lnTo>
                  <a:pt x="2368462" y="73747"/>
                </a:lnTo>
                <a:lnTo>
                  <a:pt x="2341030" y="102036"/>
                </a:lnTo>
                <a:lnTo>
                  <a:pt x="2339340" y="109728"/>
                </a:lnTo>
                <a:lnTo>
                  <a:pt x="2425808" y="109728"/>
                </a:lnTo>
                <a:lnTo>
                  <a:pt x="2426208" y="115824"/>
                </a:lnTo>
                <a:lnTo>
                  <a:pt x="2426208" y="126492"/>
                </a:lnTo>
                <a:lnTo>
                  <a:pt x="2339340" y="126492"/>
                </a:lnTo>
                <a:lnTo>
                  <a:pt x="2339935" y="136207"/>
                </a:lnTo>
                <a:lnTo>
                  <a:pt x="2370367" y="168568"/>
                </a:lnTo>
                <a:lnTo>
                  <a:pt x="2378964" y="169164"/>
                </a:lnTo>
                <a:lnTo>
                  <a:pt x="2417064" y="169164"/>
                </a:lnTo>
                <a:lnTo>
                  <a:pt x="2417064" y="173736"/>
                </a:lnTo>
                <a:lnTo>
                  <a:pt x="2408467" y="178855"/>
                </a:lnTo>
                <a:lnTo>
                  <a:pt x="2398585" y="182689"/>
                </a:lnTo>
                <a:lnTo>
                  <a:pt x="2387274" y="185094"/>
                </a:lnTo>
                <a:lnTo>
                  <a:pt x="2374392" y="185928"/>
                </a:lnTo>
                <a:close/>
              </a:path>
              <a:path w="2581910" h="241300">
                <a:moveTo>
                  <a:pt x="2425808" y="109728"/>
                </a:moveTo>
                <a:lnTo>
                  <a:pt x="2406396" y="109728"/>
                </a:lnTo>
                <a:lnTo>
                  <a:pt x="2405824" y="101369"/>
                </a:lnTo>
                <a:lnTo>
                  <a:pt x="2404110" y="94297"/>
                </a:lnTo>
                <a:lnTo>
                  <a:pt x="2401252" y="88082"/>
                </a:lnTo>
                <a:lnTo>
                  <a:pt x="2397252" y="82296"/>
                </a:lnTo>
                <a:lnTo>
                  <a:pt x="2392680" y="76200"/>
                </a:lnTo>
                <a:lnTo>
                  <a:pt x="2385060" y="73152"/>
                </a:lnTo>
                <a:lnTo>
                  <a:pt x="2412492" y="73152"/>
                </a:lnTo>
                <a:lnTo>
                  <a:pt x="2418492" y="81105"/>
                </a:lnTo>
                <a:lnTo>
                  <a:pt x="2422779" y="91059"/>
                </a:lnTo>
                <a:lnTo>
                  <a:pt x="2425350" y="102727"/>
                </a:lnTo>
                <a:lnTo>
                  <a:pt x="2425808" y="109728"/>
                </a:lnTo>
                <a:close/>
              </a:path>
              <a:path w="2581910" h="241300">
                <a:moveTo>
                  <a:pt x="2417064" y="169164"/>
                </a:moveTo>
                <a:lnTo>
                  <a:pt x="2378964" y="169164"/>
                </a:lnTo>
                <a:lnTo>
                  <a:pt x="2389203" y="168306"/>
                </a:lnTo>
                <a:lnTo>
                  <a:pt x="2399157" y="165735"/>
                </a:lnTo>
                <a:lnTo>
                  <a:pt x="2408539" y="161448"/>
                </a:lnTo>
                <a:lnTo>
                  <a:pt x="2417064" y="155448"/>
                </a:lnTo>
                <a:lnTo>
                  <a:pt x="2417064" y="169164"/>
                </a:lnTo>
                <a:close/>
              </a:path>
              <a:path w="2581910" h="241300">
                <a:moveTo>
                  <a:pt x="1790700" y="185928"/>
                </a:moveTo>
                <a:lnTo>
                  <a:pt x="1749552" y="169164"/>
                </a:lnTo>
                <a:lnTo>
                  <a:pt x="1734312" y="121920"/>
                </a:lnTo>
                <a:lnTo>
                  <a:pt x="1735431" y="107894"/>
                </a:lnTo>
                <a:lnTo>
                  <a:pt x="1759648" y="66675"/>
                </a:lnTo>
                <a:lnTo>
                  <a:pt x="1792224" y="56388"/>
                </a:lnTo>
                <a:lnTo>
                  <a:pt x="1803296" y="57507"/>
                </a:lnTo>
                <a:lnTo>
                  <a:pt x="1813369" y="60769"/>
                </a:lnTo>
                <a:lnTo>
                  <a:pt x="1822013" y="66032"/>
                </a:lnTo>
                <a:lnTo>
                  <a:pt x="1828800" y="73152"/>
                </a:lnTo>
                <a:lnTo>
                  <a:pt x="1792224" y="73152"/>
                </a:lnTo>
                <a:lnTo>
                  <a:pt x="1784770" y="73747"/>
                </a:lnTo>
                <a:lnTo>
                  <a:pt x="1757338" y="102036"/>
                </a:lnTo>
                <a:lnTo>
                  <a:pt x="1755648" y="109728"/>
                </a:lnTo>
                <a:lnTo>
                  <a:pt x="1842116" y="109728"/>
                </a:lnTo>
                <a:lnTo>
                  <a:pt x="1842515" y="115824"/>
                </a:lnTo>
                <a:lnTo>
                  <a:pt x="1842515" y="126492"/>
                </a:lnTo>
                <a:lnTo>
                  <a:pt x="1755648" y="126492"/>
                </a:lnTo>
                <a:lnTo>
                  <a:pt x="1756243" y="136207"/>
                </a:lnTo>
                <a:lnTo>
                  <a:pt x="1786675" y="168568"/>
                </a:lnTo>
                <a:lnTo>
                  <a:pt x="1795272" y="169164"/>
                </a:lnTo>
                <a:lnTo>
                  <a:pt x="1833372" y="169164"/>
                </a:lnTo>
                <a:lnTo>
                  <a:pt x="1833372" y="173736"/>
                </a:lnTo>
                <a:lnTo>
                  <a:pt x="1824775" y="178855"/>
                </a:lnTo>
                <a:lnTo>
                  <a:pt x="1814893" y="182689"/>
                </a:lnTo>
                <a:lnTo>
                  <a:pt x="1803582" y="185094"/>
                </a:lnTo>
                <a:lnTo>
                  <a:pt x="1790700" y="185928"/>
                </a:lnTo>
                <a:close/>
              </a:path>
              <a:path w="2581910" h="241300">
                <a:moveTo>
                  <a:pt x="1842116" y="109728"/>
                </a:moveTo>
                <a:lnTo>
                  <a:pt x="1822704" y="109728"/>
                </a:lnTo>
                <a:lnTo>
                  <a:pt x="1822132" y="101369"/>
                </a:lnTo>
                <a:lnTo>
                  <a:pt x="1820418" y="94297"/>
                </a:lnTo>
                <a:lnTo>
                  <a:pt x="1817560" y="88082"/>
                </a:lnTo>
                <a:lnTo>
                  <a:pt x="1813560" y="82296"/>
                </a:lnTo>
                <a:lnTo>
                  <a:pt x="1808988" y="76200"/>
                </a:lnTo>
                <a:lnTo>
                  <a:pt x="1801368" y="73152"/>
                </a:lnTo>
                <a:lnTo>
                  <a:pt x="1828800" y="73152"/>
                </a:lnTo>
                <a:lnTo>
                  <a:pt x="1834800" y="81105"/>
                </a:lnTo>
                <a:lnTo>
                  <a:pt x="1839087" y="91059"/>
                </a:lnTo>
                <a:lnTo>
                  <a:pt x="1841658" y="102727"/>
                </a:lnTo>
                <a:lnTo>
                  <a:pt x="1842116" y="109728"/>
                </a:lnTo>
                <a:close/>
              </a:path>
              <a:path w="2581910" h="241300">
                <a:moveTo>
                  <a:pt x="1833372" y="169164"/>
                </a:moveTo>
                <a:lnTo>
                  <a:pt x="1795272" y="169164"/>
                </a:lnTo>
                <a:lnTo>
                  <a:pt x="1805511" y="168306"/>
                </a:lnTo>
                <a:lnTo>
                  <a:pt x="1815465" y="165735"/>
                </a:lnTo>
                <a:lnTo>
                  <a:pt x="1824847" y="161448"/>
                </a:lnTo>
                <a:lnTo>
                  <a:pt x="1833372" y="155448"/>
                </a:lnTo>
                <a:lnTo>
                  <a:pt x="1833372" y="169164"/>
                </a:lnTo>
                <a:close/>
              </a:path>
              <a:path w="2581910" h="241300">
                <a:moveTo>
                  <a:pt x="1149096" y="76200"/>
                </a:moveTo>
                <a:lnTo>
                  <a:pt x="1129284" y="76200"/>
                </a:lnTo>
                <a:lnTo>
                  <a:pt x="1129284" y="0"/>
                </a:lnTo>
                <a:lnTo>
                  <a:pt x="1149096" y="0"/>
                </a:lnTo>
                <a:lnTo>
                  <a:pt x="1149096" y="76200"/>
                </a:lnTo>
                <a:close/>
              </a:path>
              <a:path w="2581910" h="241300">
                <a:moveTo>
                  <a:pt x="1086612" y="185928"/>
                </a:moveTo>
                <a:lnTo>
                  <a:pt x="1050036" y="169164"/>
                </a:lnTo>
                <a:lnTo>
                  <a:pt x="1034796" y="124968"/>
                </a:lnTo>
                <a:lnTo>
                  <a:pt x="1035915" y="109823"/>
                </a:lnTo>
                <a:lnTo>
                  <a:pt x="1051560" y="74676"/>
                </a:lnTo>
                <a:lnTo>
                  <a:pt x="1092708" y="56388"/>
                </a:lnTo>
                <a:lnTo>
                  <a:pt x="1104423" y="57769"/>
                </a:lnTo>
                <a:lnTo>
                  <a:pt x="1114424" y="61722"/>
                </a:lnTo>
                <a:lnTo>
                  <a:pt x="1122711" y="67960"/>
                </a:lnTo>
                <a:lnTo>
                  <a:pt x="1126852" y="73152"/>
                </a:lnTo>
                <a:lnTo>
                  <a:pt x="1094232" y="73152"/>
                </a:lnTo>
                <a:lnTo>
                  <a:pt x="1085659" y="74009"/>
                </a:lnTo>
                <a:lnTo>
                  <a:pt x="1058608" y="102870"/>
                </a:lnTo>
                <a:lnTo>
                  <a:pt x="1056132" y="123444"/>
                </a:lnTo>
                <a:lnTo>
                  <a:pt x="1056703" y="133397"/>
                </a:lnTo>
                <a:lnTo>
                  <a:pt x="1077277" y="165925"/>
                </a:lnTo>
                <a:lnTo>
                  <a:pt x="1092708" y="169164"/>
                </a:lnTo>
                <a:lnTo>
                  <a:pt x="1123864" y="169164"/>
                </a:lnTo>
                <a:lnTo>
                  <a:pt x="1121544" y="172426"/>
                </a:lnTo>
                <a:lnTo>
                  <a:pt x="1111948" y="180022"/>
                </a:lnTo>
                <a:lnTo>
                  <a:pt x="1100351" y="184475"/>
                </a:lnTo>
                <a:lnTo>
                  <a:pt x="1086612" y="185928"/>
                </a:lnTo>
                <a:close/>
              </a:path>
              <a:path w="2581910" h="241300">
                <a:moveTo>
                  <a:pt x="1123864" y="169164"/>
                </a:moveTo>
                <a:lnTo>
                  <a:pt x="1092708" y="169164"/>
                </a:lnTo>
                <a:lnTo>
                  <a:pt x="1100399" y="168544"/>
                </a:lnTo>
                <a:lnTo>
                  <a:pt x="1107376" y="166497"/>
                </a:lnTo>
                <a:lnTo>
                  <a:pt x="1129284" y="128016"/>
                </a:lnTo>
                <a:lnTo>
                  <a:pt x="1129284" y="109728"/>
                </a:lnTo>
                <a:lnTo>
                  <a:pt x="1108329" y="75628"/>
                </a:lnTo>
                <a:lnTo>
                  <a:pt x="1094232" y="73152"/>
                </a:lnTo>
                <a:lnTo>
                  <a:pt x="1126852" y="73152"/>
                </a:lnTo>
                <a:lnTo>
                  <a:pt x="1129284" y="76200"/>
                </a:lnTo>
                <a:lnTo>
                  <a:pt x="1149096" y="76200"/>
                </a:lnTo>
                <a:lnTo>
                  <a:pt x="1149096" y="161544"/>
                </a:lnTo>
                <a:lnTo>
                  <a:pt x="1129284" y="161544"/>
                </a:lnTo>
                <a:lnTo>
                  <a:pt x="1123864" y="169164"/>
                </a:lnTo>
                <a:close/>
              </a:path>
              <a:path w="2581910" h="241300">
                <a:moveTo>
                  <a:pt x="1149096" y="182880"/>
                </a:moveTo>
                <a:lnTo>
                  <a:pt x="1129284" y="182880"/>
                </a:lnTo>
                <a:lnTo>
                  <a:pt x="1129284" y="161544"/>
                </a:lnTo>
                <a:lnTo>
                  <a:pt x="1149096" y="161544"/>
                </a:lnTo>
                <a:lnTo>
                  <a:pt x="1149096" y="182880"/>
                </a:lnTo>
                <a:close/>
              </a:path>
              <a:path w="2581910" h="241300">
                <a:moveTo>
                  <a:pt x="260604" y="185928"/>
                </a:moveTo>
                <a:lnTo>
                  <a:pt x="219455" y="169164"/>
                </a:lnTo>
                <a:lnTo>
                  <a:pt x="204215" y="121920"/>
                </a:lnTo>
                <a:lnTo>
                  <a:pt x="205335" y="107894"/>
                </a:lnTo>
                <a:lnTo>
                  <a:pt x="229552" y="66675"/>
                </a:lnTo>
                <a:lnTo>
                  <a:pt x="262128" y="56388"/>
                </a:lnTo>
                <a:lnTo>
                  <a:pt x="273200" y="57507"/>
                </a:lnTo>
                <a:lnTo>
                  <a:pt x="283273" y="60769"/>
                </a:lnTo>
                <a:lnTo>
                  <a:pt x="291917" y="66032"/>
                </a:lnTo>
                <a:lnTo>
                  <a:pt x="298704" y="73152"/>
                </a:lnTo>
                <a:lnTo>
                  <a:pt x="262128" y="73152"/>
                </a:lnTo>
                <a:lnTo>
                  <a:pt x="254674" y="73747"/>
                </a:lnTo>
                <a:lnTo>
                  <a:pt x="227242" y="102036"/>
                </a:lnTo>
                <a:lnTo>
                  <a:pt x="225552" y="109728"/>
                </a:lnTo>
                <a:lnTo>
                  <a:pt x="312020" y="109728"/>
                </a:lnTo>
                <a:lnTo>
                  <a:pt x="312420" y="115824"/>
                </a:lnTo>
                <a:lnTo>
                  <a:pt x="312420" y="126492"/>
                </a:lnTo>
                <a:lnTo>
                  <a:pt x="225552" y="126492"/>
                </a:lnTo>
                <a:lnTo>
                  <a:pt x="226147" y="136207"/>
                </a:lnTo>
                <a:lnTo>
                  <a:pt x="256579" y="168568"/>
                </a:lnTo>
                <a:lnTo>
                  <a:pt x="265176" y="169164"/>
                </a:lnTo>
                <a:lnTo>
                  <a:pt x="303276" y="169164"/>
                </a:lnTo>
                <a:lnTo>
                  <a:pt x="303276" y="173736"/>
                </a:lnTo>
                <a:lnTo>
                  <a:pt x="294679" y="178855"/>
                </a:lnTo>
                <a:lnTo>
                  <a:pt x="284797" y="182689"/>
                </a:lnTo>
                <a:lnTo>
                  <a:pt x="273486" y="185094"/>
                </a:lnTo>
                <a:lnTo>
                  <a:pt x="260604" y="185928"/>
                </a:lnTo>
                <a:close/>
              </a:path>
              <a:path w="2581910" h="241300">
                <a:moveTo>
                  <a:pt x="312020" y="109728"/>
                </a:moveTo>
                <a:lnTo>
                  <a:pt x="292608" y="109728"/>
                </a:lnTo>
                <a:lnTo>
                  <a:pt x="292036" y="101369"/>
                </a:lnTo>
                <a:lnTo>
                  <a:pt x="290322" y="94297"/>
                </a:lnTo>
                <a:lnTo>
                  <a:pt x="287464" y="88082"/>
                </a:lnTo>
                <a:lnTo>
                  <a:pt x="283463" y="82296"/>
                </a:lnTo>
                <a:lnTo>
                  <a:pt x="278891" y="76200"/>
                </a:lnTo>
                <a:lnTo>
                  <a:pt x="271272" y="73152"/>
                </a:lnTo>
                <a:lnTo>
                  <a:pt x="298704" y="73152"/>
                </a:lnTo>
                <a:lnTo>
                  <a:pt x="304704" y="81105"/>
                </a:lnTo>
                <a:lnTo>
                  <a:pt x="308991" y="91059"/>
                </a:lnTo>
                <a:lnTo>
                  <a:pt x="311562" y="102727"/>
                </a:lnTo>
                <a:lnTo>
                  <a:pt x="312020" y="109728"/>
                </a:lnTo>
                <a:close/>
              </a:path>
              <a:path w="2581910" h="241300">
                <a:moveTo>
                  <a:pt x="303276" y="169164"/>
                </a:moveTo>
                <a:lnTo>
                  <a:pt x="265176" y="169164"/>
                </a:lnTo>
                <a:lnTo>
                  <a:pt x="275415" y="168306"/>
                </a:lnTo>
                <a:lnTo>
                  <a:pt x="285369" y="165735"/>
                </a:lnTo>
                <a:lnTo>
                  <a:pt x="294751" y="161448"/>
                </a:lnTo>
                <a:lnTo>
                  <a:pt x="303276" y="155448"/>
                </a:lnTo>
                <a:lnTo>
                  <a:pt x="303276" y="169164"/>
                </a:lnTo>
                <a:close/>
              </a:path>
              <a:path w="2581910" h="241300">
                <a:moveTo>
                  <a:pt x="2239264" y="224028"/>
                </a:moveTo>
                <a:lnTo>
                  <a:pt x="2206752" y="224028"/>
                </a:lnTo>
                <a:lnTo>
                  <a:pt x="2214181" y="222885"/>
                </a:lnTo>
                <a:lnTo>
                  <a:pt x="2220468" y="219455"/>
                </a:lnTo>
                <a:lnTo>
                  <a:pt x="2225611" y="213740"/>
                </a:lnTo>
                <a:lnTo>
                  <a:pt x="2229612" y="205740"/>
                </a:lnTo>
                <a:lnTo>
                  <a:pt x="2240280" y="182880"/>
                </a:lnTo>
                <a:lnTo>
                  <a:pt x="2191512" y="59436"/>
                </a:lnTo>
                <a:lnTo>
                  <a:pt x="2212848" y="59436"/>
                </a:lnTo>
                <a:lnTo>
                  <a:pt x="2246376" y="153924"/>
                </a:lnTo>
                <a:lnTo>
                  <a:pt x="2246376" y="155448"/>
                </a:lnTo>
                <a:lnTo>
                  <a:pt x="2247900" y="158496"/>
                </a:lnTo>
                <a:lnTo>
                  <a:pt x="2249424" y="164592"/>
                </a:lnTo>
                <a:lnTo>
                  <a:pt x="2265944" y="164592"/>
                </a:lnTo>
                <a:lnTo>
                  <a:pt x="2250948" y="202692"/>
                </a:lnTo>
                <a:lnTo>
                  <a:pt x="2242994" y="219575"/>
                </a:lnTo>
                <a:lnTo>
                  <a:pt x="2239264" y="224028"/>
                </a:lnTo>
                <a:close/>
              </a:path>
              <a:path w="2581910" h="241300">
                <a:moveTo>
                  <a:pt x="2265944" y="164592"/>
                </a:moveTo>
                <a:lnTo>
                  <a:pt x="2249424" y="164592"/>
                </a:lnTo>
                <a:lnTo>
                  <a:pt x="2250948" y="161544"/>
                </a:lnTo>
                <a:lnTo>
                  <a:pt x="2250948" y="158496"/>
                </a:lnTo>
                <a:lnTo>
                  <a:pt x="2252472" y="155448"/>
                </a:lnTo>
                <a:lnTo>
                  <a:pt x="2287524" y="59436"/>
                </a:lnTo>
                <a:lnTo>
                  <a:pt x="2307336" y="59436"/>
                </a:lnTo>
                <a:lnTo>
                  <a:pt x="2265944" y="164592"/>
                </a:lnTo>
                <a:close/>
              </a:path>
              <a:path w="2581910" h="241300">
                <a:moveTo>
                  <a:pt x="2208276" y="240792"/>
                </a:moveTo>
                <a:lnTo>
                  <a:pt x="2199132" y="240792"/>
                </a:lnTo>
                <a:lnTo>
                  <a:pt x="2196084" y="239268"/>
                </a:lnTo>
                <a:lnTo>
                  <a:pt x="2196084" y="222504"/>
                </a:lnTo>
                <a:lnTo>
                  <a:pt x="2199132" y="224028"/>
                </a:lnTo>
                <a:lnTo>
                  <a:pt x="2239264" y="224028"/>
                </a:lnTo>
                <a:lnTo>
                  <a:pt x="2233041" y="231457"/>
                </a:lnTo>
                <a:lnTo>
                  <a:pt x="2221372" y="238482"/>
                </a:lnTo>
                <a:lnTo>
                  <a:pt x="2208276" y="240792"/>
                </a:lnTo>
                <a:close/>
              </a:path>
              <a:path w="2581910" h="241300">
                <a:moveTo>
                  <a:pt x="1673352" y="182880"/>
                </a:moveTo>
                <a:lnTo>
                  <a:pt x="1655064" y="182880"/>
                </a:lnTo>
                <a:lnTo>
                  <a:pt x="1607820" y="59436"/>
                </a:lnTo>
                <a:lnTo>
                  <a:pt x="1629156" y="59436"/>
                </a:lnTo>
                <a:lnTo>
                  <a:pt x="1661160" y="149352"/>
                </a:lnTo>
                <a:lnTo>
                  <a:pt x="1664208" y="161544"/>
                </a:lnTo>
                <a:lnTo>
                  <a:pt x="1665732" y="166116"/>
                </a:lnTo>
                <a:lnTo>
                  <a:pt x="1680181" y="166116"/>
                </a:lnTo>
                <a:lnTo>
                  <a:pt x="1673352" y="182880"/>
                </a:lnTo>
                <a:close/>
              </a:path>
              <a:path w="2581910" h="241300">
                <a:moveTo>
                  <a:pt x="1680181" y="166116"/>
                </a:moveTo>
                <a:lnTo>
                  <a:pt x="1665732" y="166116"/>
                </a:lnTo>
                <a:lnTo>
                  <a:pt x="1665732" y="160020"/>
                </a:lnTo>
                <a:lnTo>
                  <a:pt x="1667256" y="155448"/>
                </a:lnTo>
                <a:lnTo>
                  <a:pt x="1668779" y="149352"/>
                </a:lnTo>
                <a:lnTo>
                  <a:pt x="1702308" y="59436"/>
                </a:lnTo>
                <a:lnTo>
                  <a:pt x="1723643" y="59436"/>
                </a:lnTo>
                <a:lnTo>
                  <a:pt x="1680181" y="166116"/>
                </a:lnTo>
                <a:close/>
              </a:path>
              <a:path w="2581910" h="241300">
                <a:moveTo>
                  <a:pt x="1586484" y="182880"/>
                </a:moveTo>
                <a:lnTo>
                  <a:pt x="1566672" y="182880"/>
                </a:lnTo>
                <a:lnTo>
                  <a:pt x="1566672" y="59436"/>
                </a:lnTo>
                <a:lnTo>
                  <a:pt x="1586484" y="59436"/>
                </a:lnTo>
                <a:lnTo>
                  <a:pt x="1586484" y="182880"/>
                </a:lnTo>
                <a:close/>
              </a:path>
              <a:path w="2581910" h="241300">
                <a:moveTo>
                  <a:pt x="2572512" y="83820"/>
                </a:moveTo>
                <a:lnTo>
                  <a:pt x="2564892" y="83820"/>
                </a:lnTo>
                <a:lnTo>
                  <a:pt x="2561843" y="82296"/>
                </a:lnTo>
                <a:lnTo>
                  <a:pt x="2557272" y="77724"/>
                </a:lnTo>
                <a:lnTo>
                  <a:pt x="2555748" y="74676"/>
                </a:lnTo>
                <a:lnTo>
                  <a:pt x="2555748" y="67056"/>
                </a:lnTo>
                <a:lnTo>
                  <a:pt x="2558796" y="60960"/>
                </a:lnTo>
                <a:lnTo>
                  <a:pt x="2561843" y="57912"/>
                </a:lnTo>
                <a:lnTo>
                  <a:pt x="2564892" y="56388"/>
                </a:lnTo>
                <a:lnTo>
                  <a:pt x="2572512" y="56388"/>
                </a:lnTo>
                <a:lnTo>
                  <a:pt x="2575560" y="57912"/>
                </a:lnTo>
                <a:lnTo>
                  <a:pt x="2581656" y="64008"/>
                </a:lnTo>
                <a:lnTo>
                  <a:pt x="2581656" y="77724"/>
                </a:lnTo>
                <a:lnTo>
                  <a:pt x="2578608" y="79248"/>
                </a:lnTo>
                <a:lnTo>
                  <a:pt x="2575560" y="82296"/>
                </a:lnTo>
                <a:lnTo>
                  <a:pt x="2572512" y="83820"/>
                </a:lnTo>
                <a:close/>
              </a:path>
              <a:path w="2581910" h="241300">
                <a:moveTo>
                  <a:pt x="2524760" y="169164"/>
                </a:moveTo>
                <a:lnTo>
                  <a:pt x="2484120" y="169164"/>
                </a:lnTo>
                <a:lnTo>
                  <a:pt x="2495883" y="168044"/>
                </a:lnTo>
                <a:lnTo>
                  <a:pt x="2503931" y="164782"/>
                </a:lnTo>
                <a:lnTo>
                  <a:pt x="2508551" y="159519"/>
                </a:lnTo>
                <a:lnTo>
                  <a:pt x="2510028" y="152400"/>
                </a:lnTo>
                <a:lnTo>
                  <a:pt x="2510028" y="146304"/>
                </a:lnTo>
                <a:lnTo>
                  <a:pt x="2508504" y="143256"/>
                </a:lnTo>
                <a:lnTo>
                  <a:pt x="2506980" y="141732"/>
                </a:lnTo>
                <a:lnTo>
                  <a:pt x="2505456" y="138684"/>
                </a:lnTo>
                <a:lnTo>
                  <a:pt x="2487168" y="129540"/>
                </a:lnTo>
                <a:lnTo>
                  <a:pt x="2482596" y="128016"/>
                </a:lnTo>
                <a:lnTo>
                  <a:pt x="2476500" y="126492"/>
                </a:lnTo>
                <a:lnTo>
                  <a:pt x="2471928" y="123444"/>
                </a:lnTo>
                <a:lnTo>
                  <a:pt x="2468880" y="121920"/>
                </a:lnTo>
                <a:lnTo>
                  <a:pt x="2464308" y="118872"/>
                </a:lnTo>
                <a:lnTo>
                  <a:pt x="2461260" y="117348"/>
                </a:lnTo>
                <a:lnTo>
                  <a:pt x="2455164" y="111252"/>
                </a:lnTo>
                <a:lnTo>
                  <a:pt x="2452116" y="105156"/>
                </a:lnTo>
                <a:lnTo>
                  <a:pt x="2450592" y="100584"/>
                </a:lnTo>
                <a:lnTo>
                  <a:pt x="2449068" y="97536"/>
                </a:lnTo>
                <a:lnTo>
                  <a:pt x="2449068" y="86868"/>
                </a:lnTo>
                <a:lnTo>
                  <a:pt x="2450592" y="80772"/>
                </a:lnTo>
                <a:lnTo>
                  <a:pt x="2453640" y="77724"/>
                </a:lnTo>
                <a:lnTo>
                  <a:pt x="2459736" y="68580"/>
                </a:lnTo>
                <a:lnTo>
                  <a:pt x="2468880" y="62484"/>
                </a:lnTo>
                <a:lnTo>
                  <a:pt x="2473452" y="60960"/>
                </a:lnTo>
                <a:lnTo>
                  <a:pt x="2479548" y="59436"/>
                </a:lnTo>
                <a:lnTo>
                  <a:pt x="2484120" y="57912"/>
                </a:lnTo>
                <a:lnTo>
                  <a:pt x="2490216" y="56388"/>
                </a:lnTo>
                <a:lnTo>
                  <a:pt x="2496312" y="56388"/>
                </a:lnTo>
                <a:lnTo>
                  <a:pt x="2504265" y="56697"/>
                </a:lnTo>
                <a:lnTo>
                  <a:pt x="2511933" y="57721"/>
                </a:lnTo>
                <a:lnTo>
                  <a:pt x="2519029" y="59602"/>
                </a:lnTo>
                <a:lnTo>
                  <a:pt x="2525268" y="62484"/>
                </a:lnTo>
                <a:lnTo>
                  <a:pt x="2525268" y="73152"/>
                </a:lnTo>
                <a:lnTo>
                  <a:pt x="2487168" y="73152"/>
                </a:lnTo>
                <a:lnTo>
                  <a:pt x="2481072" y="76200"/>
                </a:lnTo>
                <a:lnTo>
                  <a:pt x="2478024" y="76200"/>
                </a:lnTo>
                <a:lnTo>
                  <a:pt x="2476500" y="77724"/>
                </a:lnTo>
                <a:lnTo>
                  <a:pt x="2473452" y="79248"/>
                </a:lnTo>
                <a:lnTo>
                  <a:pt x="2471928" y="82296"/>
                </a:lnTo>
                <a:lnTo>
                  <a:pt x="2471928" y="83820"/>
                </a:lnTo>
                <a:lnTo>
                  <a:pt x="2470404" y="85344"/>
                </a:lnTo>
                <a:lnTo>
                  <a:pt x="2468880" y="88392"/>
                </a:lnTo>
                <a:lnTo>
                  <a:pt x="2468880" y="94488"/>
                </a:lnTo>
                <a:lnTo>
                  <a:pt x="2470404" y="96012"/>
                </a:lnTo>
                <a:lnTo>
                  <a:pt x="2471928" y="99060"/>
                </a:lnTo>
                <a:lnTo>
                  <a:pt x="2471928" y="100584"/>
                </a:lnTo>
                <a:lnTo>
                  <a:pt x="2478024" y="106680"/>
                </a:lnTo>
                <a:lnTo>
                  <a:pt x="2487168" y="111252"/>
                </a:lnTo>
                <a:lnTo>
                  <a:pt x="2505456" y="117348"/>
                </a:lnTo>
                <a:lnTo>
                  <a:pt x="2510028" y="120396"/>
                </a:lnTo>
                <a:lnTo>
                  <a:pt x="2531364" y="144780"/>
                </a:lnTo>
                <a:lnTo>
                  <a:pt x="2531364" y="155448"/>
                </a:lnTo>
                <a:lnTo>
                  <a:pt x="2529840" y="161544"/>
                </a:lnTo>
                <a:lnTo>
                  <a:pt x="2524760" y="169164"/>
                </a:lnTo>
                <a:close/>
              </a:path>
              <a:path w="2581910" h="241300">
                <a:moveTo>
                  <a:pt x="2525268" y="82296"/>
                </a:moveTo>
                <a:lnTo>
                  <a:pt x="2518124" y="78295"/>
                </a:lnTo>
                <a:lnTo>
                  <a:pt x="2510409" y="75438"/>
                </a:lnTo>
                <a:lnTo>
                  <a:pt x="2502122" y="73723"/>
                </a:lnTo>
                <a:lnTo>
                  <a:pt x="2493264" y="73152"/>
                </a:lnTo>
                <a:lnTo>
                  <a:pt x="2525268" y="73152"/>
                </a:lnTo>
                <a:lnTo>
                  <a:pt x="2525268" y="82296"/>
                </a:lnTo>
                <a:close/>
              </a:path>
              <a:path w="2581910" h="241300">
                <a:moveTo>
                  <a:pt x="2494788" y="185928"/>
                </a:moveTo>
                <a:lnTo>
                  <a:pt x="2482596" y="185928"/>
                </a:lnTo>
                <a:lnTo>
                  <a:pt x="2472856" y="185380"/>
                </a:lnTo>
                <a:lnTo>
                  <a:pt x="2464117" y="183832"/>
                </a:lnTo>
                <a:lnTo>
                  <a:pt x="2456235" y="181427"/>
                </a:lnTo>
                <a:lnTo>
                  <a:pt x="2449068" y="178308"/>
                </a:lnTo>
                <a:lnTo>
                  <a:pt x="2449068" y="156972"/>
                </a:lnTo>
                <a:lnTo>
                  <a:pt x="2457330" y="162734"/>
                </a:lnTo>
                <a:lnTo>
                  <a:pt x="2466022" y="166497"/>
                </a:lnTo>
                <a:lnTo>
                  <a:pt x="2474999" y="168544"/>
                </a:lnTo>
                <a:lnTo>
                  <a:pt x="2484120" y="169164"/>
                </a:lnTo>
                <a:lnTo>
                  <a:pt x="2524760" y="169164"/>
                </a:lnTo>
                <a:lnTo>
                  <a:pt x="2523743" y="170688"/>
                </a:lnTo>
                <a:lnTo>
                  <a:pt x="2520696" y="173736"/>
                </a:lnTo>
                <a:lnTo>
                  <a:pt x="2506980" y="182880"/>
                </a:lnTo>
                <a:lnTo>
                  <a:pt x="2494788" y="185928"/>
                </a:lnTo>
                <a:close/>
              </a:path>
              <a:path w="2581910" h="241300">
                <a:moveTo>
                  <a:pt x="936814" y="80772"/>
                </a:moveTo>
                <a:lnTo>
                  <a:pt x="923544" y="80772"/>
                </a:lnTo>
                <a:lnTo>
                  <a:pt x="931259" y="69889"/>
                </a:lnTo>
                <a:lnTo>
                  <a:pt x="940689" y="62293"/>
                </a:lnTo>
                <a:lnTo>
                  <a:pt x="951833" y="57840"/>
                </a:lnTo>
                <a:lnTo>
                  <a:pt x="964691" y="56388"/>
                </a:lnTo>
                <a:lnTo>
                  <a:pt x="974169" y="57245"/>
                </a:lnTo>
                <a:lnTo>
                  <a:pt x="982217" y="59817"/>
                </a:lnTo>
                <a:lnTo>
                  <a:pt x="989123" y="64103"/>
                </a:lnTo>
                <a:lnTo>
                  <a:pt x="995172" y="70104"/>
                </a:lnTo>
                <a:lnTo>
                  <a:pt x="997168" y="73152"/>
                </a:lnTo>
                <a:lnTo>
                  <a:pt x="957072" y="73152"/>
                </a:lnTo>
                <a:lnTo>
                  <a:pt x="950475" y="73961"/>
                </a:lnTo>
                <a:lnTo>
                  <a:pt x="944308" y="76200"/>
                </a:lnTo>
                <a:lnTo>
                  <a:pt x="938426" y="79581"/>
                </a:lnTo>
                <a:lnTo>
                  <a:pt x="936814" y="80772"/>
                </a:lnTo>
                <a:close/>
              </a:path>
              <a:path w="2581910" h="241300">
                <a:moveTo>
                  <a:pt x="923544" y="182880"/>
                </a:moveTo>
                <a:lnTo>
                  <a:pt x="903732" y="182880"/>
                </a:lnTo>
                <a:lnTo>
                  <a:pt x="903732" y="59436"/>
                </a:lnTo>
                <a:lnTo>
                  <a:pt x="923544" y="59436"/>
                </a:lnTo>
                <a:lnTo>
                  <a:pt x="923544" y="80772"/>
                </a:lnTo>
                <a:lnTo>
                  <a:pt x="936814" y="80772"/>
                </a:lnTo>
                <a:lnTo>
                  <a:pt x="923544" y="112776"/>
                </a:lnTo>
                <a:lnTo>
                  <a:pt x="923544" y="182880"/>
                </a:lnTo>
                <a:close/>
              </a:path>
              <a:path w="2581910" h="241300">
                <a:moveTo>
                  <a:pt x="1005840" y="182880"/>
                </a:moveTo>
                <a:lnTo>
                  <a:pt x="986028" y="182880"/>
                </a:lnTo>
                <a:lnTo>
                  <a:pt x="986028" y="112776"/>
                </a:lnTo>
                <a:lnTo>
                  <a:pt x="984289" y="95654"/>
                </a:lnTo>
                <a:lnTo>
                  <a:pt x="978979" y="83248"/>
                </a:lnTo>
                <a:lnTo>
                  <a:pt x="969954" y="75699"/>
                </a:lnTo>
                <a:lnTo>
                  <a:pt x="957072" y="73152"/>
                </a:lnTo>
                <a:lnTo>
                  <a:pt x="997168" y="73152"/>
                </a:lnTo>
                <a:lnTo>
                  <a:pt x="1000053" y="77557"/>
                </a:lnTo>
                <a:lnTo>
                  <a:pt x="1003363" y="86296"/>
                </a:lnTo>
                <a:lnTo>
                  <a:pt x="1005244" y="96464"/>
                </a:lnTo>
                <a:lnTo>
                  <a:pt x="1005840" y="108204"/>
                </a:lnTo>
                <a:lnTo>
                  <a:pt x="1005840" y="182880"/>
                </a:lnTo>
                <a:close/>
              </a:path>
              <a:path w="2581910" h="241300">
                <a:moveTo>
                  <a:pt x="676148" y="169164"/>
                </a:moveTo>
                <a:lnTo>
                  <a:pt x="635508" y="169164"/>
                </a:lnTo>
                <a:lnTo>
                  <a:pt x="647271" y="168044"/>
                </a:lnTo>
                <a:lnTo>
                  <a:pt x="655320" y="164782"/>
                </a:lnTo>
                <a:lnTo>
                  <a:pt x="659939" y="159519"/>
                </a:lnTo>
                <a:lnTo>
                  <a:pt x="661416" y="152400"/>
                </a:lnTo>
                <a:lnTo>
                  <a:pt x="661416" y="146304"/>
                </a:lnTo>
                <a:lnTo>
                  <a:pt x="659891" y="143256"/>
                </a:lnTo>
                <a:lnTo>
                  <a:pt x="658368" y="141732"/>
                </a:lnTo>
                <a:lnTo>
                  <a:pt x="656844" y="138684"/>
                </a:lnTo>
                <a:lnTo>
                  <a:pt x="638555" y="129540"/>
                </a:lnTo>
                <a:lnTo>
                  <a:pt x="633984" y="128016"/>
                </a:lnTo>
                <a:lnTo>
                  <a:pt x="627888" y="126492"/>
                </a:lnTo>
                <a:lnTo>
                  <a:pt x="623316" y="123444"/>
                </a:lnTo>
                <a:lnTo>
                  <a:pt x="620268" y="121920"/>
                </a:lnTo>
                <a:lnTo>
                  <a:pt x="615696" y="118872"/>
                </a:lnTo>
                <a:lnTo>
                  <a:pt x="612647" y="117348"/>
                </a:lnTo>
                <a:lnTo>
                  <a:pt x="606552" y="111252"/>
                </a:lnTo>
                <a:lnTo>
                  <a:pt x="603504" y="105156"/>
                </a:lnTo>
                <a:lnTo>
                  <a:pt x="601979" y="100584"/>
                </a:lnTo>
                <a:lnTo>
                  <a:pt x="600455" y="97536"/>
                </a:lnTo>
                <a:lnTo>
                  <a:pt x="600455" y="86868"/>
                </a:lnTo>
                <a:lnTo>
                  <a:pt x="601979" y="80772"/>
                </a:lnTo>
                <a:lnTo>
                  <a:pt x="605028" y="77724"/>
                </a:lnTo>
                <a:lnTo>
                  <a:pt x="611123" y="68580"/>
                </a:lnTo>
                <a:lnTo>
                  <a:pt x="620268" y="62484"/>
                </a:lnTo>
                <a:lnTo>
                  <a:pt x="624840" y="60960"/>
                </a:lnTo>
                <a:lnTo>
                  <a:pt x="630935" y="59436"/>
                </a:lnTo>
                <a:lnTo>
                  <a:pt x="635508" y="57912"/>
                </a:lnTo>
                <a:lnTo>
                  <a:pt x="641604" y="56388"/>
                </a:lnTo>
                <a:lnTo>
                  <a:pt x="647699" y="56388"/>
                </a:lnTo>
                <a:lnTo>
                  <a:pt x="655653" y="56697"/>
                </a:lnTo>
                <a:lnTo>
                  <a:pt x="663321" y="57721"/>
                </a:lnTo>
                <a:lnTo>
                  <a:pt x="670417" y="59602"/>
                </a:lnTo>
                <a:lnTo>
                  <a:pt x="676655" y="62484"/>
                </a:lnTo>
                <a:lnTo>
                  <a:pt x="676655" y="73152"/>
                </a:lnTo>
                <a:lnTo>
                  <a:pt x="638555" y="73152"/>
                </a:lnTo>
                <a:lnTo>
                  <a:pt x="632460" y="76200"/>
                </a:lnTo>
                <a:lnTo>
                  <a:pt x="629412" y="76200"/>
                </a:lnTo>
                <a:lnTo>
                  <a:pt x="627888" y="77724"/>
                </a:lnTo>
                <a:lnTo>
                  <a:pt x="624840" y="79248"/>
                </a:lnTo>
                <a:lnTo>
                  <a:pt x="623316" y="82296"/>
                </a:lnTo>
                <a:lnTo>
                  <a:pt x="623316" y="83820"/>
                </a:lnTo>
                <a:lnTo>
                  <a:pt x="621791" y="85344"/>
                </a:lnTo>
                <a:lnTo>
                  <a:pt x="620268" y="88392"/>
                </a:lnTo>
                <a:lnTo>
                  <a:pt x="620268" y="94488"/>
                </a:lnTo>
                <a:lnTo>
                  <a:pt x="621791" y="96012"/>
                </a:lnTo>
                <a:lnTo>
                  <a:pt x="623316" y="99060"/>
                </a:lnTo>
                <a:lnTo>
                  <a:pt x="623316" y="100584"/>
                </a:lnTo>
                <a:lnTo>
                  <a:pt x="629412" y="106680"/>
                </a:lnTo>
                <a:lnTo>
                  <a:pt x="638555" y="111252"/>
                </a:lnTo>
                <a:lnTo>
                  <a:pt x="656844" y="117348"/>
                </a:lnTo>
                <a:lnTo>
                  <a:pt x="661416" y="120396"/>
                </a:lnTo>
                <a:lnTo>
                  <a:pt x="682752" y="144780"/>
                </a:lnTo>
                <a:lnTo>
                  <a:pt x="682752" y="155448"/>
                </a:lnTo>
                <a:lnTo>
                  <a:pt x="681228" y="161544"/>
                </a:lnTo>
                <a:lnTo>
                  <a:pt x="676148" y="169164"/>
                </a:lnTo>
                <a:close/>
              </a:path>
              <a:path w="2581910" h="241300">
                <a:moveTo>
                  <a:pt x="676655" y="82296"/>
                </a:moveTo>
                <a:lnTo>
                  <a:pt x="669512" y="78295"/>
                </a:lnTo>
                <a:lnTo>
                  <a:pt x="661797" y="75438"/>
                </a:lnTo>
                <a:lnTo>
                  <a:pt x="653510" y="73723"/>
                </a:lnTo>
                <a:lnTo>
                  <a:pt x="644652" y="73152"/>
                </a:lnTo>
                <a:lnTo>
                  <a:pt x="676655" y="73152"/>
                </a:lnTo>
                <a:lnTo>
                  <a:pt x="676655" y="82296"/>
                </a:lnTo>
                <a:close/>
              </a:path>
              <a:path w="2581910" h="241300">
                <a:moveTo>
                  <a:pt x="646176" y="185928"/>
                </a:moveTo>
                <a:lnTo>
                  <a:pt x="633984" y="185928"/>
                </a:lnTo>
                <a:lnTo>
                  <a:pt x="624244" y="185380"/>
                </a:lnTo>
                <a:lnTo>
                  <a:pt x="615505" y="183832"/>
                </a:lnTo>
                <a:lnTo>
                  <a:pt x="607623" y="181427"/>
                </a:lnTo>
                <a:lnTo>
                  <a:pt x="600455" y="178308"/>
                </a:lnTo>
                <a:lnTo>
                  <a:pt x="600455" y="156972"/>
                </a:lnTo>
                <a:lnTo>
                  <a:pt x="608718" y="162734"/>
                </a:lnTo>
                <a:lnTo>
                  <a:pt x="617410" y="166497"/>
                </a:lnTo>
                <a:lnTo>
                  <a:pt x="626387" y="168544"/>
                </a:lnTo>
                <a:lnTo>
                  <a:pt x="635508" y="169164"/>
                </a:lnTo>
                <a:lnTo>
                  <a:pt x="676148" y="169164"/>
                </a:lnTo>
                <a:lnTo>
                  <a:pt x="675132" y="170688"/>
                </a:lnTo>
                <a:lnTo>
                  <a:pt x="672084" y="173736"/>
                </a:lnTo>
                <a:lnTo>
                  <a:pt x="658368" y="182880"/>
                </a:lnTo>
                <a:lnTo>
                  <a:pt x="646176" y="185928"/>
                </a:lnTo>
                <a:close/>
              </a:path>
              <a:path w="2581910" h="241300">
                <a:moveTo>
                  <a:pt x="500950" y="80772"/>
                </a:moveTo>
                <a:lnTo>
                  <a:pt x="487679" y="80772"/>
                </a:lnTo>
                <a:lnTo>
                  <a:pt x="495395" y="69889"/>
                </a:lnTo>
                <a:lnTo>
                  <a:pt x="504825" y="62293"/>
                </a:lnTo>
                <a:lnTo>
                  <a:pt x="515969" y="57840"/>
                </a:lnTo>
                <a:lnTo>
                  <a:pt x="528828" y="56388"/>
                </a:lnTo>
                <a:lnTo>
                  <a:pt x="538305" y="57245"/>
                </a:lnTo>
                <a:lnTo>
                  <a:pt x="546354" y="59817"/>
                </a:lnTo>
                <a:lnTo>
                  <a:pt x="553259" y="64103"/>
                </a:lnTo>
                <a:lnTo>
                  <a:pt x="559308" y="70104"/>
                </a:lnTo>
                <a:lnTo>
                  <a:pt x="561304" y="73152"/>
                </a:lnTo>
                <a:lnTo>
                  <a:pt x="521208" y="73152"/>
                </a:lnTo>
                <a:lnTo>
                  <a:pt x="514611" y="73961"/>
                </a:lnTo>
                <a:lnTo>
                  <a:pt x="508444" y="76200"/>
                </a:lnTo>
                <a:lnTo>
                  <a:pt x="502562" y="79581"/>
                </a:lnTo>
                <a:lnTo>
                  <a:pt x="500950" y="80772"/>
                </a:lnTo>
                <a:close/>
              </a:path>
              <a:path w="2581910" h="241300">
                <a:moveTo>
                  <a:pt x="487679" y="182880"/>
                </a:moveTo>
                <a:lnTo>
                  <a:pt x="467868" y="182880"/>
                </a:lnTo>
                <a:lnTo>
                  <a:pt x="467868" y="59436"/>
                </a:lnTo>
                <a:lnTo>
                  <a:pt x="487679" y="59436"/>
                </a:lnTo>
                <a:lnTo>
                  <a:pt x="487679" y="80772"/>
                </a:lnTo>
                <a:lnTo>
                  <a:pt x="500950" y="80772"/>
                </a:lnTo>
                <a:lnTo>
                  <a:pt x="487679" y="112776"/>
                </a:lnTo>
                <a:lnTo>
                  <a:pt x="487679" y="182880"/>
                </a:lnTo>
                <a:close/>
              </a:path>
              <a:path w="2581910" h="241300">
                <a:moveTo>
                  <a:pt x="569976" y="182880"/>
                </a:moveTo>
                <a:lnTo>
                  <a:pt x="550163" y="182880"/>
                </a:lnTo>
                <a:lnTo>
                  <a:pt x="550163" y="112776"/>
                </a:lnTo>
                <a:lnTo>
                  <a:pt x="548425" y="95654"/>
                </a:lnTo>
                <a:lnTo>
                  <a:pt x="543115" y="83248"/>
                </a:lnTo>
                <a:lnTo>
                  <a:pt x="534090" y="75699"/>
                </a:lnTo>
                <a:lnTo>
                  <a:pt x="521208" y="73152"/>
                </a:lnTo>
                <a:lnTo>
                  <a:pt x="561304" y="73152"/>
                </a:lnTo>
                <a:lnTo>
                  <a:pt x="564189" y="77557"/>
                </a:lnTo>
                <a:lnTo>
                  <a:pt x="567499" y="86296"/>
                </a:lnTo>
                <a:lnTo>
                  <a:pt x="569380" y="96464"/>
                </a:lnTo>
                <a:lnTo>
                  <a:pt x="569976" y="108204"/>
                </a:lnTo>
                <a:lnTo>
                  <a:pt x="569976" y="182880"/>
                </a:lnTo>
                <a:close/>
              </a:path>
              <a:path w="2581910" h="241300">
                <a:moveTo>
                  <a:pt x="32004" y="79248"/>
                </a:moveTo>
                <a:lnTo>
                  <a:pt x="19812" y="79248"/>
                </a:lnTo>
                <a:lnTo>
                  <a:pt x="27265" y="69246"/>
                </a:lnTo>
                <a:lnTo>
                  <a:pt x="36004" y="62102"/>
                </a:lnTo>
                <a:lnTo>
                  <a:pt x="46172" y="57816"/>
                </a:lnTo>
                <a:lnTo>
                  <a:pt x="57912" y="56388"/>
                </a:lnTo>
                <a:lnTo>
                  <a:pt x="67056" y="56388"/>
                </a:lnTo>
                <a:lnTo>
                  <a:pt x="74676" y="59436"/>
                </a:lnTo>
                <a:lnTo>
                  <a:pt x="86868" y="68580"/>
                </a:lnTo>
                <a:lnTo>
                  <a:pt x="90297" y="73152"/>
                </a:lnTo>
                <a:lnTo>
                  <a:pt x="41148" y="73152"/>
                </a:lnTo>
                <a:lnTo>
                  <a:pt x="33528" y="77724"/>
                </a:lnTo>
                <a:lnTo>
                  <a:pt x="32004" y="79248"/>
                </a:lnTo>
                <a:close/>
              </a:path>
              <a:path w="2581910" h="241300">
                <a:moveTo>
                  <a:pt x="109118" y="82296"/>
                </a:moveTo>
                <a:lnTo>
                  <a:pt x="92964" y="82296"/>
                </a:lnTo>
                <a:lnTo>
                  <a:pt x="100679" y="71175"/>
                </a:lnTo>
                <a:lnTo>
                  <a:pt x="110109" y="63055"/>
                </a:lnTo>
                <a:lnTo>
                  <a:pt x="121253" y="58078"/>
                </a:lnTo>
                <a:lnTo>
                  <a:pt x="134112" y="56388"/>
                </a:lnTo>
                <a:lnTo>
                  <a:pt x="152114" y="59531"/>
                </a:lnTo>
                <a:lnTo>
                  <a:pt x="164972" y="68961"/>
                </a:lnTo>
                <a:lnTo>
                  <a:pt x="167030" y="73152"/>
                </a:lnTo>
                <a:lnTo>
                  <a:pt x="118872" y="73152"/>
                </a:lnTo>
                <a:lnTo>
                  <a:pt x="112776" y="77724"/>
                </a:lnTo>
                <a:lnTo>
                  <a:pt x="109118" y="82296"/>
                </a:lnTo>
                <a:close/>
              </a:path>
              <a:path w="2581910" h="241300">
                <a:moveTo>
                  <a:pt x="19812" y="182880"/>
                </a:moveTo>
                <a:lnTo>
                  <a:pt x="0" y="182880"/>
                </a:lnTo>
                <a:lnTo>
                  <a:pt x="0" y="59436"/>
                </a:lnTo>
                <a:lnTo>
                  <a:pt x="19812" y="59436"/>
                </a:lnTo>
                <a:lnTo>
                  <a:pt x="19812" y="79248"/>
                </a:lnTo>
                <a:lnTo>
                  <a:pt x="32004" y="79248"/>
                </a:lnTo>
                <a:lnTo>
                  <a:pt x="19812" y="112776"/>
                </a:lnTo>
                <a:lnTo>
                  <a:pt x="19812" y="182880"/>
                </a:lnTo>
                <a:close/>
              </a:path>
              <a:path w="2581910" h="241300">
                <a:moveTo>
                  <a:pt x="97536" y="182880"/>
                </a:moveTo>
                <a:lnTo>
                  <a:pt x="77723" y="182880"/>
                </a:lnTo>
                <a:lnTo>
                  <a:pt x="77723" y="109728"/>
                </a:lnTo>
                <a:lnTo>
                  <a:pt x="76009" y="93726"/>
                </a:lnTo>
                <a:lnTo>
                  <a:pt x="70865" y="82296"/>
                </a:lnTo>
                <a:lnTo>
                  <a:pt x="62293" y="75438"/>
                </a:lnTo>
                <a:lnTo>
                  <a:pt x="50291" y="73152"/>
                </a:lnTo>
                <a:lnTo>
                  <a:pt x="90297" y="73152"/>
                </a:lnTo>
                <a:lnTo>
                  <a:pt x="91440" y="74676"/>
                </a:lnTo>
                <a:lnTo>
                  <a:pt x="92964" y="82296"/>
                </a:lnTo>
                <a:lnTo>
                  <a:pt x="109118" y="82296"/>
                </a:lnTo>
                <a:lnTo>
                  <a:pt x="97536" y="112776"/>
                </a:lnTo>
                <a:lnTo>
                  <a:pt x="97536" y="182880"/>
                </a:lnTo>
                <a:close/>
              </a:path>
              <a:path w="2581910" h="241300">
                <a:moveTo>
                  <a:pt x="175259" y="182880"/>
                </a:moveTo>
                <a:lnTo>
                  <a:pt x="155447" y="182880"/>
                </a:lnTo>
                <a:lnTo>
                  <a:pt x="155447" y="112776"/>
                </a:lnTo>
                <a:lnTo>
                  <a:pt x="155138" y="103084"/>
                </a:lnTo>
                <a:lnTo>
                  <a:pt x="137159" y="73152"/>
                </a:lnTo>
                <a:lnTo>
                  <a:pt x="167030" y="73152"/>
                </a:lnTo>
                <a:lnTo>
                  <a:pt x="172688" y="84677"/>
                </a:lnTo>
                <a:lnTo>
                  <a:pt x="175259" y="106680"/>
                </a:lnTo>
                <a:lnTo>
                  <a:pt x="175259" y="182880"/>
                </a:lnTo>
                <a:close/>
              </a:path>
              <a:path w="2581910" h="241300">
                <a:moveTo>
                  <a:pt x="1280160" y="182880"/>
                </a:moveTo>
                <a:lnTo>
                  <a:pt x="1260348" y="182880"/>
                </a:lnTo>
                <a:lnTo>
                  <a:pt x="1260348" y="10668"/>
                </a:lnTo>
                <a:lnTo>
                  <a:pt x="1286255" y="10668"/>
                </a:lnTo>
                <a:lnTo>
                  <a:pt x="1301872" y="35052"/>
                </a:lnTo>
                <a:lnTo>
                  <a:pt x="1278636" y="35052"/>
                </a:lnTo>
                <a:lnTo>
                  <a:pt x="1280160" y="38100"/>
                </a:lnTo>
                <a:lnTo>
                  <a:pt x="1280160" y="182880"/>
                </a:lnTo>
                <a:close/>
              </a:path>
              <a:path w="2581910" h="241300">
                <a:moveTo>
                  <a:pt x="1399032" y="156972"/>
                </a:moveTo>
                <a:lnTo>
                  <a:pt x="1380743" y="156972"/>
                </a:lnTo>
                <a:lnTo>
                  <a:pt x="1379220" y="152400"/>
                </a:lnTo>
                <a:lnTo>
                  <a:pt x="1379220" y="10668"/>
                </a:lnTo>
                <a:lnTo>
                  <a:pt x="1399032" y="10668"/>
                </a:lnTo>
                <a:lnTo>
                  <a:pt x="1399032" y="156972"/>
                </a:lnTo>
                <a:close/>
              </a:path>
              <a:path w="2581910" h="241300">
                <a:moveTo>
                  <a:pt x="1399032" y="182880"/>
                </a:moveTo>
                <a:lnTo>
                  <a:pt x="1374648" y="182880"/>
                </a:lnTo>
                <a:lnTo>
                  <a:pt x="1284732" y="45720"/>
                </a:lnTo>
                <a:lnTo>
                  <a:pt x="1283208" y="41148"/>
                </a:lnTo>
                <a:lnTo>
                  <a:pt x="1280160" y="35052"/>
                </a:lnTo>
                <a:lnTo>
                  <a:pt x="1301872" y="35052"/>
                </a:lnTo>
                <a:lnTo>
                  <a:pt x="1373124" y="146304"/>
                </a:lnTo>
                <a:lnTo>
                  <a:pt x="1379220" y="155448"/>
                </a:lnTo>
                <a:lnTo>
                  <a:pt x="1379220" y="156972"/>
                </a:lnTo>
                <a:lnTo>
                  <a:pt x="1399032" y="156972"/>
                </a:lnTo>
                <a:lnTo>
                  <a:pt x="1399032" y="182880"/>
                </a:lnTo>
                <a:close/>
              </a:path>
              <a:path w="2581910" h="241300">
                <a:moveTo>
                  <a:pt x="1580388" y="28956"/>
                </a:moveTo>
                <a:lnTo>
                  <a:pt x="1572768" y="28956"/>
                </a:lnTo>
                <a:lnTo>
                  <a:pt x="1569720" y="27432"/>
                </a:lnTo>
                <a:lnTo>
                  <a:pt x="1568196" y="24384"/>
                </a:lnTo>
                <a:lnTo>
                  <a:pt x="1565148" y="22860"/>
                </a:lnTo>
                <a:lnTo>
                  <a:pt x="1563624" y="19812"/>
                </a:lnTo>
                <a:lnTo>
                  <a:pt x="1563624" y="12192"/>
                </a:lnTo>
                <a:lnTo>
                  <a:pt x="1565148" y="9144"/>
                </a:lnTo>
                <a:lnTo>
                  <a:pt x="1569720" y="4572"/>
                </a:lnTo>
                <a:lnTo>
                  <a:pt x="1572768" y="3048"/>
                </a:lnTo>
                <a:lnTo>
                  <a:pt x="1580388" y="3048"/>
                </a:lnTo>
                <a:lnTo>
                  <a:pt x="1586484" y="6096"/>
                </a:lnTo>
                <a:lnTo>
                  <a:pt x="1589532" y="12192"/>
                </a:lnTo>
                <a:lnTo>
                  <a:pt x="1589532" y="19812"/>
                </a:lnTo>
                <a:lnTo>
                  <a:pt x="1588008" y="21336"/>
                </a:lnTo>
                <a:lnTo>
                  <a:pt x="1586484" y="24384"/>
                </a:lnTo>
                <a:lnTo>
                  <a:pt x="1583436" y="27432"/>
                </a:lnTo>
                <a:lnTo>
                  <a:pt x="1580388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02379" y="5782055"/>
            <a:ext cx="1031875" cy="175260"/>
          </a:xfrm>
          <a:custGeom>
            <a:avLst/>
            <a:gdLst/>
            <a:ahLst/>
            <a:cxnLst/>
            <a:rect l="l" t="t" r="r" b="b"/>
            <a:pathLst>
              <a:path w="1031875" h="175260">
                <a:moveTo>
                  <a:pt x="694944" y="77724"/>
                </a:moveTo>
                <a:lnTo>
                  <a:pt x="694944" y="57912"/>
                </a:lnTo>
                <a:lnTo>
                  <a:pt x="704373" y="52792"/>
                </a:lnTo>
                <a:lnTo>
                  <a:pt x="714375" y="48958"/>
                </a:lnTo>
                <a:lnTo>
                  <a:pt x="724947" y="46553"/>
                </a:lnTo>
                <a:lnTo>
                  <a:pt x="736092" y="45720"/>
                </a:lnTo>
                <a:lnTo>
                  <a:pt x="755213" y="48577"/>
                </a:lnTo>
                <a:lnTo>
                  <a:pt x="769048" y="57150"/>
                </a:lnTo>
                <a:lnTo>
                  <a:pt x="772186" y="62484"/>
                </a:lnTo>
                <a:lnTo>
                  <a:pt x="734568" y="62484"/>
                </a:lnTo>
                <a:lnTo>
                  <a:pt x="724304" y="63365"/>
                </a:lnTo>
                <a:lnTo>
                  <a:pt x="714184" y="66103"/>
                </a:lnTo>
                <a:lnTo>
                  <a:pt x="704349" y="70842"/>
                </a:lnTo>
                <a:lnTo>
                  <a:pt x="694944" y="77724"/>
                </a:lnTo>
                <a:close/>
              </a:path>
              <a:path w="1031875" h="175260">
                <a:moveTo>
                  <a:pt x="722376" y="175260"/>
                </a:moveTo>
                <a:lnTo>
                  <a:pt x="685228" y="154305"/>
                </a:lnTo>
                <a:lnTo>
                  <a:pt x="682751" y="140208"/>
                </a:lnTo>
                <a:lnTo>
                  <a:pt x="685323" y="124134"/>
                </a:lnTo>
                <a:lnTo>
                  <a:pt x="693038" y="112204"/>
                </a:lnTo>
                <a:lnTo>
                  <a:pt x="705897" y="103989"/>
                </a:lnTo>
                <a:lnTo>
                  <a:pt x="723900" y="99060"/>
                </a:lnTo>
                <a:lnTo>
                  <a:pt x="760476" y="94488"/>
                </a:lnTo>
                <a:lnTo>
                  <a:pt x="758785" y="80486"/>
                </a:lnTo>
                <a:lnTo>
                  <a:pt x="753808" y="70485"/>
                </a:lnTo>
                <a:lnTo>
                  <a:pt x="745688" y="64484"/>
                </a:lnTo>
                <a:lnTo>
                  <a:pt x="734568" y="62484"/>
                </a:lnTo>
                <a:lnTo>
                  <a:pt x="772186" y="62484"/>
                </a:lnTo>
                <a:lnTo>
                  <a:pt x="777454" y="71437"/>
                </a:lnTo>
                <a:lnTo>
                  <a:pt x="780288" y="91440"/>
                </a:lnTo>
                <a:lnTo>
                  <a:pt x="780288" y="109727"/>
                </a:lnTo>
                <a:lnTo>
                  <a:pt x="760476" y="109727"/>
                </a:lnTo>
                <a:lnTo>
                  <a:pt x="729996" y="114300"/>
                </a:lnTo>
                <a:lnTo>
                  <a:pt x="720851" y="115824"/>
                </a:lnTo>
                <a:lnTo>
                  <a:pt x="714756" y="117348"/>
                </a:lnTo>
                <a:lnTo>
                  <a:pt x="705612" y="123444"/>
                </a:lnTo>
                <a:lnTo>
                  <a:pt x="702563" y="129540"/>
                </a:lnTo>
                <a:lnTo>
                  <a:pt x="702563" y="144780"/>
                </a:lnTo>
                <a:lnTo>
                  <a:pt x="705612" y="149352"/>
                </a:lnTo>
                <a:lnTo>
                  <a:pt x="713232" y="156972"/>
                </a:lnTo>
                <a:lnTo>
                  <a:pt x="719328" y="158496"/>
                </a:lnTo>
                <a:lnTo>
                  <a:pt x="755933" y="158496"/>
                </a:lnTo>
                <a:lnTo>
                  <a:pt x="753022" y="162401"/>
                </a:lnTo>
                <a:lnTo>
                  <a:pt x="744283" y="169545"/>
                </a:lnTo>
                <a:lnTo>
                  <a:pt x="734115" y="173831"/>
                </a:lnTo>
                <a:lnTo>
                  <a:pt x="722376" y="175260"/>
                </a:lnTo>
                <a:close/>
              </a:path>
              <a:path w="1031875" h="175260">
                <a:moveTo>
                  <a:pt x="755933" y="158496"/>
                </a:moveTo>
                <a:lnTo>
                  <a:pt x="726948" y="158496"/>
                </a:lnTo>
                <a:lnTo>
                  <a:pt x="733544" y="157900"/>
                </a:lnTo>
                <a:lnTo>
                  <a:pt x="739711" y="156019"/>
                </a:lnTo>
                <a:lnTo>
                  <a:pt x="760476" y="121920"/>
                </a:lnTo>
                <a:lnTo>
                  <a:pt x="760476" y="109727"/>
                </a:lnTo>
                <a:lnTo>
                  <a:pt x="780288" y="109727"/>
                </a:lnTo>
                <a:lnTo>
                  <a:pt x="780288" y="152400"/>
                </a:lnTo>
                <a:lnTo>
                  <a:pt x="760476" y="152400"/>
                </a:lnTo>
                <a:lnTo>
                  <a:pt x="755933" y="158496"/>
                </a:lnTo>
                <a:close/>
              </a:path>
              <a:path w="1031875" h="175260">
                <a:moveTo>
                  <a:pt x="780288" y="172212"/>
                </a:moveTo>
                <a:lnTo>
                  <a:pt x="760476" y="172212"/>
                </a:lnTo>
                <a:lnTo>
                  <a:pt x="760476" y="152400"/>
                </a:lnTo>
                <a:lnTo>
                  <a:pt x="780288" y="152400"/>
                </a:lnTo>
                <a:lnTo>
                  <a:pt x="780288" y="172212"/>
                </a:lnTo>
                <a:close/>
              </a:path>
              <a:path w="1031875" h="175260">
                <a:moveTo>
                  <a:pt x="609600" y="175260"/>
                </a:moveTo>
                <a:lnTo>
                  <a:pt x="568451" y="158496"/>
                </a:lnTo>
                <a:lnTo>
                  <a:pt x="553212" y="111252"/>
                </a:lnTo>
                <a:lnTo>
                  <a:pt x="554331" y="97226"/>
                </a:lnTo>
                <a:lnTo>
                  <a:pt x="578548" y="56006"/>
                </a:lnTo>
                <a:lnTo>
                  <a:pt x="611124" y="45720"/>
                </a:lnTo>
                <a:lnTo>
                  <a:pt x="622196" y="46839"/>
                </a:lnTo>
                <a:lnTo>
                  <a:pt x="632269" y="50101"/>
                </a:lnTo>
                <a:lnTo>
                  <a:pt x="640913" y="55364"/>
                </a:lnTo>
                <a:lnTo>
                  <a:pt x="647700" y="62484"/>
                </a:lnTo>
                <a:lnTo>
                  <a:pt x="611124" y="62484"/>
                </a:lnTo>
                <a:lnTo>
                  <a:pt x="603670" y="63079"/>
                </a:lnTo>
                <a:lnTo>
                  <a:pt x="576238" y="91368"/>
                </a:lnTo>
                <a:lnTo>
                  <a:pt x="574548" y="99060"/>
                </a:lnTo>
                <a:lnTo>
                  <a:pt x="661016" y="99060"/>
                </a:lnTo>
                <a:lnTo>
                  <a:pt x="661416" y="105156"/>
                </a:lnTo>
                <a:lnTo>
                  <a:pt x="661416" y="115824"/>
                </a:lnTo>
                <a:lnTo>
                  <a:pt x="574548" y="115824"/>
                </a:lnTo>
                <a:lnTo>
                  <a:pt x="575143" y="125539"/>
                </a:lnTo>
                <a:lnTo>
                  <a:pt x="605575" y="157900"/>
                </a:lnTo>
                <a:lnTo>
                  <a:pt x="614172" y="158496"/>
                </a:lnTo>
                <a:lnTo>
                  <a:pt x="652272" y="158496"/>
                </a:lnTo>
                <a:lnTo>
                  <a:pt x="652272" y="163068"/>
                </a:lnTo>
                <a:lnTo>
                  <a:pt x="643675" y="168187"/>
                </a:lnTo>
                <a:lnTo>
                  <a:pt x="633793" y="172021"/>
                </a:lnTo>
                <a:lnTo>
                  <a:pt x="622482" y="174426"/>
                </a:lnTo>
                <a:lnTo>
                  <a:pt x="609600" y="175260"/>
                </a:lnTo>
                <a:close/>
              </a:path>
              <a:path w="1031875" h="175260">
                <a:moveTo>
                  <a:pt x="661016" y="99060"/>
                </a:moveTo>
                <a:lnTo>
                  <a:pt x="641604" y="99060"/>
                </a:lnTo>
                <a:lnTo>
                  <a:pt x="641032" y="90701"/>
                </a:lnTo>
                <a:lnTo>
                  <a:pt x="639318" y="83629"/>
                </a:lnTo>
                <a:lnTo>
                  <a:pt x="636460" y="77414"/>
                </a:lnTo>
                <a:lnTo>
                  <a:pt x="632460" y="71627"/>
                </a:lnTo>
                <a:lnTo>
                  <a:pt x="627888" y="65531"/>
                </a:lnTo>
                <a:lnTo>
                  <a:pt x="620268" y="62484"/>
                </a:lnTo>
                <a:lnTo>
                  <a:pt x="647700" y="62484"/>
                </a:lnTo>
                <a:lnTo>
                  <a:pt x="653700" y="70437"/>
                </a:lnTo>
                <a:lnTo>
                  <a:pt x="657987" y="80391"/>
                </a:lnTo>
                <a:lnTo>
                  <a:pt x="660558" y="92059"/>
                </a:lnTo>
                <a:lnTo>
                  <a:pt x="661016" y="99060"/>
                </a:lnTo>
                <a:close/>
              </a:path>
              <a:path w="1031875" h="175260">
                <a:moveTo>
                  <a:pt x="652272" y="158496"/>
                </a:moveTo>
                <a:lnTo>
                  <a:pt x="614172" y="158496"/>
                </a:lnTo>
                <a:lnTo>
                  <a:pt x="624411" y="157638"/>
                </a:lnTo>
                <a:lnTo>
                  <a:pt x="634365" y="155067"/>
                </a:lnTo>
                <a:lnTo>
                  <a:pt x="643747" y="150780"/>
                </a:lnTo>
                <a:lnTo>
                  <a:pt x="652272" y="144780"/>
                </a:lnTo>
                <a:lnTo>
                  <a:pt x="652272" y="158496"/>
                </a:lnTo>
                <a:close/>
              </a:path>
              <a:path w="1031875" h="175260">
                <a:moveTo>
                  <a:pt x="99060" y="172212"/>
                </a:moveTo>
                <a:lnTo>
                  <a:pt x="76200" y="172212"/>
                </a:lnTo>
                <a:lnTo>
                  <a:pt x="117348" y="111252"/>
                </a:lnTo>
                <a:lnTo>
                  <a:pt x="77724" y="48768"/>
                </a:lnTo>
                <a:lnTo>
                  <a:pt x="100584" y="48768"/>
                </a:lnTo>
                <a:lnTo>
                  <a:pt x="124968" y="91440"/>
                </a:lnTo>
                <a:lnTo>
                  <a:pt x="129540" y="100584"/>
                </a:lnTo>
                <a:lnTo>
                  <a:pt x="148757" y="100584"/>
                </a:lnTo>
                <a:lnTo>
                  <a:pt x="141732" y="111252"/>
                </a:lnTo>
                <a:lnTo>
                  <a:pt x="149961" y="123444"/>
                </a:lnTo>
                <a:lnTo>
                  <a:pt x="128016" y="123444"/>
                </a:lnTo>
                <a:lnTo>
                  <a:pt x="123444" y="132588"/>
                </a:lnTo>
                <a:lnTo>
                  <a:pt x="99060" y="172212"/>
                </a:lnTo>
                <a:close/>
              </a:path>
              <a:path w="1031875" h="175260">
                <a:moveTo>
                  <a:pt x="148757" y="100584"/>
                </a:moveTo>
                <a:lnTo>
                  <a:pt x="131063" y="100584"/>
                </a:lnTo>
                <a:lnTo>
                  <a:pt x="161544" y="48768"/>
                </a:lnTo>
                <a:lnTo>
                  <a:pt x="182879" y="48768"/>
                </a:lnTo>
                <a:lnTo>
                  <a:pt x="148757" y="100584"/>
                </a:lnTo>
                <a:close/>
              </a:path>
              <a:path w="1031875" h="175260">
                <a:moveTo>
                  <a:pt x="182879" y="172212"/>
                </a:moveTo>
                <a:lnTo>
                  <a:pt x="160020" y="172212"/>
                </a:lnTo>
                <a:lnTo>
                  <a:pt x="135636" y="132588"/>
                </a:lnTo>
                <a:lnTo>
                  <a:pt x="134112" y="129540"/>
                </a:lnTo>
                <a:lnTo>
                  <a:pt x="131063" y="126492"/>
                </a:lnTo>
                <a:lnTo>
                  <a:pt x="129540" y="123444"/>
                </a:lnTo>
                <a:lnTo>
                  <a:pt x="149961" y="123444"/>
                </a:lnTo>
                <a:lnTo>
                  <a:pt x="182879" y="172212"/>
                </a:lnTo>
                <a:close/>
              </a:path>
              <a:path w="1031875" h="175260">
                <a:moveTo>
                  <a:pt x="28651" y="74675"/>
                </a:moveTo>
                <a:lnTo>
                  <a:pt x="19812" y="74675"/>
                </a:lnTo>
                <a:lnTo>
                  <a:pt x="22860" y="65531"/>
                </a:lnTo>
                <a:lnTo>
                  <a:pt x="27432" y="59436"/>
                </a:lnTo>
                <a:lnTo>
                  <a:pt x="33528" y="54863"/>
                </a:lnTo>
                <a:lnTo>
                  <a:pt x="38100" y="48768"/>
                </a:lnTo>
                <a:lnTo>
                  <a:pt x="45720" y="47244"/>
                </a:lnTo>
                <a:lnTo>
                  <a:pt x="60960" y="47244"/>
                </a:lnTo>
                <a:lnTo>
                  <a:pt x="64008" y="48768"/>
                </a:lnTo>
                <a:lnTo>
                  <a:pt x="64008" y="65531"/>
                </a:lnTo>
                <a:lnTo>
                  <a:pt x="41148" y="65531"/>
                </a:lnTo>
                <a:lnTo>
                  <a:pt x="33528" y="68580"/>
                </a:lnTo>
                <a:lnTo>
                  <a:pt x="28651" y="74675"/>
                </a:lnTo>
                <a:close/>
              </a:path>
              <a:path w="1031875" h="175260">
                <a:moveTo>
                  <a:pt x="19812" y="172212"/>
                </a:moveTo>
                <a:lnTo>
                  <a:pt x="0" y="172212"/>
                </a:lnTo>
                <a:lnTo>
                  <a:pt x="0" y="48768"/>
                </a:lnTo>
                <a:lnTo>
                  <a:pt x="19812" y="48768"/>
                </a:lnTo>
                <a:lnTo>
                  <a:pt x="19812" y="74675"/>
                </a:lnTo>
                <a:lnTo>
                  <a:pt x="28651" y="74675"/>
                </a:lnTo>
                <a:lnTo>
                  <a:pt x="19812" y="109727"/>
                </a:lnTo>
                <a:lnTo>
                  <a:pt x="19812" y="172212"/>
                </a:lnTo>
                <a:close/>
              </a:path>
              <a:path w="1031875" h="175260">
                <a:moveTo>
                  <a:pt x="64008" y="68580"/>
                </a:moveTo>
                <a:lnTo>
                  <a:pt x="60960" y="67056"/>
                </a:lnTo>
                <a:lnTo>
                  <a:pt x="56388" y="65531"/>
                </a:lnTo>
                <a:lnTo>
                  <a:pt x="64008" y="65531"/>
                </a:lnTo>
                <a:lnTo>
                  <a:pt x="64008" y="68580"/>
                </a:lnTo>
                <a:close/>
              </a:path>
              <a:path w="1031875" h="175260">
                <a:moveTo>
                  <a:pt x="1025144" y="158496"/>
                </a:moveTo>
                <a:lnTo>
                  <a:pt x="984504" y="158496"/>
                </a:lnTo>
                <a:lnTo>
                  <a:pt x="996267" y="157376"/>
                </a:lnTo>
                <a:lnTo>
                  <a:pt x="1004315" y="154114"/>
                </a:lnTo>
                <a:lnTo>
                  <a:pt x="1008935" y="148851"/>
                </a:lnTo>
                <a:lnTo>
                  <a:pt x="1010412" y="141731"/>
                </a:lnTo>
                <a:lnTo>
                  <a:pt x="1010412" y="135636"/>
                </a:lnTo>
                <a:lnTo>
                  <a:pt x="1008888" y="132588"/>
                </a:lnTo>
                <a:lnTo>
                  <a:pt x="1007363" y="131063"/>
                </a:lnTo>
                <a:lnTo>
                  <a:pt x="1005840" y="128016"/>
                </a:lnTo>
                <a:lnTo>
                  <a:pt x="987551" y="118872"/>
                </a:lnTo>
                <a:lnTo>
                  <a:pt x="982979" y="117348"/>
                </a:lnTo>
                <a:lnTo>
                  <a:pt x="976884" y="115824"/>
                </a:lnTo>
                <a:lnTo>
                  <a:pt x="972312" y="112775"/>
                </a:lnTo>
                <a:lnTo>
                  <a:pt x="969263" y="111252"/>
                </a:lnTo>
                <a:lnTo>
                  <a:pt x="964692" y="108203"/>
                </a:lnTo>
                <a:lnTo>
                  <a:pt x="961644" y="106680"/>
                </a:lnTo>
                <a:lnTo>
                  <a:pt x="955548" y="100584"/>
                </a:lnTo>
                <a:lnTo>
                  <a:pt x="952500" y="94488"/>
                </a:lnTo>
                <a:lnTo>
                  <a:pt x="950976" y="89916"/>
                </a:lnTo>
                <a:lnTo>
                  <a:pt x="949451" y="86868"/>
                </a:lnTo>
                <a:lnTo>
                  <a:pt x="949451" y="76200"/>
                </a:lnTo>
                <a:lnTo>
                  <a:pt x="950976" y="70103"/>
                </a:lnTo>
                <a:lnTo>
                  <a:pt x="954024" y="67056"/>
                </a:lnTo>
                <a:lnTo>
                  <a:pt x="960120" y="57912"/>
                </a:lnTo>
                <a:lnTo>
                  <a:pt x="969263" y="51816"/>
                </a:lnTo>
                <a:lnTo>
                  <a:pt x="973836" y="50292"/>
                </a:lnTo>
                <a:lnTo>
                  <a:pt x="979932" y="48768"/>
                </a:lnTo>
                <a:lnTo>
                  <a:pt x="984504" y="47244"/>
                </a:lnTo>
                <a:lnTo>
                  <a:pt x="990600" y="45720"/>
                </a:lnTo>
                <a:lnTo>
                  <a:pt x="996696" y="45720"/>
                </a:lnTo>
                <a:lnTo>
                  <a:pt x="1004649" y="46029"/>
                </a:lnTo>
                <a:lnTo>
                  <a:pt x="1012316" y="47053"/>
                </a:lnTo>
                <a:lnTo>
                  <a:pt x="1019413" y="48934"/>
                </a:lnTo>
                <a:lnTo>
                  <a:pt x="1025651" y="51816"/>
                </a:lnTo>
                <a:lnTo>
                  <a:pt x="1025651" y="62484"/>
                </a:lnTo>
                <a:lnTo>
                  <a:pt x="987551" y="62484"/>
                </a:lnTo>
                <a:lnTo>
                  <a:pt x="981456" y="65531"/>
                </a:lnTo>
                <a:lnTo>
                  <a:pt x="978408" y="65531"/>
                </a:lnTo>
                <a:lnTo>
                  <a:pt x="976884" y="67056"/>
                </a:lnTo>
                <a:lnTo>
                  <a:pt x="973836" y="68580"/>
                </a:lnTo>
                <a:lnTo>
                  <a:pt x="972312" y="71627"/>
                </a:lnTo>
                <a:lnTo>
                  <a:pt x="972312" y="73152"/>
                </a:lnTo>
                <a:lnTo>
                  <a:pt x="970788" y="74675"/>
                </a:lnTo>
                <a:lnTo>
                  <a:pt x="969263" y="77724"/>
                </a:lnTo>
                <a:lnTo>
                  <a:pt x="969263" y="83820"/>
                </a:lnTo>
                <a:lnTo>
                  <a:pt x="970788" y="85344"/>
                </a:lnTo>
                <a:lnTo>
                  <a:pt x="972312" y="88392"/>
                </a:lnTo>
                <a:lnTo>
                  <a:pt x="972312" y="89916"/>
                </a:lnTo>
                <a:lnTo>
                  <a:pt x="978408" y="96012"/>
                </a:lnTo>
                <a:lnTo>
                  <a:pt x="987551" y="100584"/>
                </a:lnTo>
                <a:lnTo>
                  <a:pt x="1005840" y="106680"/>
                </a:lnTo>
                <a:lnTo>
                  <a:pt x="1010412" y="109727"/>
                </a:lnTo>
                <a:lnTo>
                  <a:pt x="1031748" y="134112"/>
                </a:lnTo>
                <a:lnTo>
                  <a:pt x="1031748" y="144780"/>
                </a:lnTo>
                <a:lnTo>
                  <a:pt x="1030224" y="150875"/>
                </a:lnTo>
                <a:lnTo>
                  <a:pt x="1025144" y="158496"/>
                </a:lnTo>
                <a:close/>
              </a:path>
              <a:path w="1031875" h="175260">
                <a:moveTo>
                  <a:pt x="1025651" y="71627"/>
                </a:moveTo>
                <a:lnTo>
                  <a:pt x="1018508" y="67627"/>
                </a:lnTo>
                <a:lnTo>
                  <a:pt x="1010793" y="64770"/>
                </a:lnTo>
                <a:lnTo>
                  <a:pt x="1002506" y="63055"/>
                </a:lnTo>
                <a:lnTo>
                  <a:pt x="993648" y="62484"/>
                </a:lnTo>
                <a:lnTo>
                  <a:pt x="1025651" y="62484"/>
                </a:lnTo>
                <a:lnTo>
                  <a:pt x="1025651" y="71627"/>
                </a:lnTo>
                <a:close/>
              </a:path>
              <a:path w="1031875" h="175260">
                <a:moveTo>
                  <a:pt x="995172" y="175260"/>
                </a:moveTo>
                <a:lnTo>
                  <a:pt x="982979" y="175260"/>
                </a:lnTo>
                <a:lnTo>
                  <a:pt x="973240" y="174712"/>
                </a:lnTo>
                <a:lnTo>
                  <a:pt x="964501" y="173164"/>
                </a:lnTo>
                <a:lnTo>
                  <a:pt x="956619" y="170759"/>
                </a:lnTo>
                <a:lnTo>
                  <a:pt x="949451" y="167640"/>
                </a:lnTo>
                <a:lnTo>
                  <a:pt x="949451" y="146303"/>
                </a:lnTo>
                <a:lnTo>
                  <a:pt x="957714" y="152066"/>
                </a:lnTo>
                <a:lnTo>
                  <a:pt x="966406" y="155828"/>
                </a:lnTo>
                <a:lnTo>
                  <a:pt x="975383" y="157876"/>
                </a:lnTo>
                <a:lnTo>
                  <a:pt x="984504" y="158496"/>
                </a:lnTo>
                <a:lnTo>
                  <a:pt x="1025144" y="158496"/>
                </a:lnTo>
                <a:lnTo>
                  <a:pt x="1024128" y="160020"/>
                </a:lnTo>
                <a:lnTo>
                  <a:pt x="1021079" y="163068"/>
                </a:lnTo>
                <a:lnTo>
                  <a:pt x="1007363" y="172212"/>
                </a:lnTo>
                <a:lnTo>
                  <a:pt x="995172" y="175260"/>
                </a:lnTo>
                <a:close/>
              </a:path>
              <a:path w="1031875" h="175260">
                <a:moveTo>
                  <a:pt x="849946" y="70103"/>
                </a:moveTo>
                <a:lnTo>
                  <a:pt x="836676" y="70103"/>
                </a:lnTo>
                <a:lnTo>
                  <a:pt x="844391" y="59221"/>
                </a:lnTo>
                <a:lnTo>
                  <a:pt x="853821" y="51625"/>
                </a:lnTo>
                <a:lnTo>
                  <a:pt x="864965" y="47172"/>
                </a:lnTo>
                <a:lnTo>
                  <a:pt x="877824" y="45720"/>
                </a:lnTo>
                <a:lnTo>
                  <a:pt x="887301" y="46577"/>
                </a:lnTo>
                <a:lnTo>
                  <a:pt x="895350" y="49149"/>
                </a:lnTo>
                <a:lnTo>
                  <a:pt x="902255" y="53435"/>
                </a:lnTo>
                <a:lnTo>
                  <a:pt x="908304" y="59436"/>
                </a:lnTo>
                <a:lnTo>
                  <a:pt x="910300" y="62484"/>
                </a:lnTo>
                <a:lnTo>
                  <a:pt x="870204" y="62484"/>
                </a:lnTo>
                <a:lnTo>
                  <a:pt x="863607" y="63293"/>
                </a:lnTo>
                <a:lnTo>
                  <a:pt x="857440" y="65532"/>
                </a:lnTo>
                <a:lnTo>
                  <a:pt x="851558" y="68913"/>
                </a:lnTo>
                <a:lnTo>
                  <a:pt x="849946" y="70103"/>
                </a:lnTo>
                <a:close/>
              </a:path>
              <a:path w="1031875" h="175260">
                <a:moveTo>
                  <a:pt x="836676" y="172212"/>
                </a:moveTo>
                <a:lnTo>
                  <a:pt x="816863" y="172212"/>
                </a:lnTo>
                <a:lnTo>
                  <a:pt x="816863" y="48768"/>
                </a:lnTo>
                <a:lnTo>
                  <a:pt x="836676" y="48768"/>
                </a:lnTo>
                <a:lnTo>
                  <a:pt x="836676" y="70103"/>
                </a:lnTo>
                <a:lnTo>
                  <a:pt x="849946" y="70103"/>
                </a:lnTo>
                <a:lnTo>
                  <a:pt x="836676" y="102108"/>
                </a:lnTo>
                <a:lnTo>
                  <a:pt x="836676" y="172212"/>
                </a:lnTo>
                <a:close/>
              </a:path>
              <a:path w="1031875" h="175260">
                <a:moveTo>
                  <a:pt x="918972" y="172212"/>
                </a:moveTo>
                <a:lnTo>
                  <a:pt x="899160" y="172212"/>
                </a:lnTo>
                <a:lnTo>
                  <a:pt x="899160" y="102108"/>
                </a:lnTo>
                <a:lnTo>
                  <a:pt x="897421" y="84986"/>
                </a:lnTo>
                <a:lnTo>
                  <a:pt x="892111" y="72580"/>
                </a:lnTo>
                <a:lnTo>
                  <a:pt x="883086" y="65031"/>
                </a:lnTo>
                <a:lnTo>
                  <a:pt x="870204" y="62484"/>
                </a:lnTo>
                <a:lnTo>
                  <a:pt x="910300" y="62484"/>
                </a:lnTo>
                <a:lnTo>
                  <a:pt x="913185" y="66889"/>
                </a:lnTo>
                <a:lnTo>
                  <a:pt x="916495" y="75628"/>
                </a:lnTo>
                <a:lnTo>
                  <a:pt x="918376" y="85796"/>
                </a:lnTo>
                <a:lnTo>
                  <a:pt x="918972" y="97536"/>
                </a:lnTo>
                <a:lnTo>
                  <a:pt x="918972" y="172212"/>
                </a:lnTo>
                <a:close/>
              </a:path>
              <a:path w="1031875" h="175260">
                <a:moveTo>
                  <a:pt x="381000" y="68580"/>
                </a:moveTo>
                <a:lnTo>
                  <a:pt x="368808" y="68580"/>
                </a:lnTo>
                <a:lnTo>
                  <a:pt x="376261" y="58578"/>
                </a:lnTo>
                <a:lnTo>
                  <a:pt x="385000" y="51434"/>
                </a:lnTo>
                <a:lnTo>
                  <a:pt x="395168" y="47148"/>
                </a:lnTo>
                <a:lnTo>
                  <a:pt x="406908" y="45720"/>
                </a:lnTo>
                <a:lnTo>
                  <a:pt x="416051" y="45720"/>
                </a:lnTo>
                <a:lnTo>
                  <a:pt x="423672" y="48768"/>
                </a:lnTo>
                <a:lnTo>
                  <a:pt x="435863" y="57912"/>
                </a:lnTo>
                <a:lnTo>
                  <a:pt x="439293" y="62484"/>
                </a:lnTo>
                <a:lnTo>
                  <a:pt x="390144" y="62484"/>
                </a:lnTo>
                <a:lnTo>
                  <a:pt x="382524" y="67056"/>
                </a:lnTo>
                <a:lnTo>
                  <a:pt x="381000" y="68580"/>
                </a:lnTo>
                <a:close/>
              </a:path>
              <a:path w="1031875" h="175260">
                <a:moveTo>
                  <a:pt x="458114" y="71627"/>
                </a:moveTo>
                <a:lnTo>
                  <a:pt x="441960" y="71627"/>
                </a:lnTo>
                <a:lnTo>
                  <a:pt x="449675" y="60507"/>
                </a:lnTo>
                <a:lnTo>
                  <a:pt x="459105" y="52387"/>
                </a:lnTo>
                <a:lnTo>
                  <a:pt x="470249" y="47410"/>
                </a:lnTo>
                <a:lnTo>
                  <a:pt x="483108" y="45720"/>
                </a:lnTo>
                <a:lnTo>
                  <a:pt x="501110" y="48863"/>
                </a:lnTo>
                <a:lnTo>
                  <a:pt x="513969" y="58293"/>
                </a:lnTo>
                <a:lnTo>
                  <a:pt x="516026" y="62484"/>
                </a:lnTo>
                <a:lnTo>
                  <a:pt x="467868" y="62484"/>
                </a:lnTo>
                <a:lnTo>
                  <a:pt x="461772" y="67056"/>
                </a:lnTo>
                <a:lnTo>
                  <a:pt x="458114" y="71627"/>
                </a:lnTo>
                <a:close/>
              </a:path>
              <a:path w="1031875" h="175260">
                <a:moveTo>
                  <a:pt x="368808" y="172212"/>
                </a:moveTo>
                <a:lnTo>
                  <a:pt x="348996" y="172212"/>
                </a:lnTo>
                <a:lnTo>
                  <a:pt x="348996" y="48768"/>
                </a:lnTo>
                <a:lnTo>
                  <a:pt x="368808" y="48768"/>
                </a:lnTo>
                <a:lnTo>
                  <a:pt x="368808" y="68580"/>
                </a:lnTo>
                <a:lnTo>
                  <a:pt x="381000" y="68580"/>
                </a:lnTo>
                <a:lnTo>
                  <a:pt x="368808" y="102108"/>
                </a:lnTo>
                <a:lnTo>
                  <a:pt x="368808" y="172212"/>
                </a:lnTo>
                <a:close/>
              </a:path>
              <a:path w="1031875" h="175260">
                <a:moveTo>
                  <a:pt x="446532" y="172212"/>
                </a:moveTo>
                <a:lnTo>
                  <a:pt x="426720" y="172212"/>
                </a:lnTo>
                <a:lnTo>
                  <a:pt x="426720" y="99060"/>
                </a:lnTo>
                <a:lnTo>
                  <a:pt x="425005" y="83058"/>
                </a:lnTo>
                <a:lnTo>
                  <a:pt x="419862" y="71628"/>
                </a:lnTo>
                <a:lnTo>
                  <a:pt x="411289" y="64770"/>
                </a:lnTo>
                <a:lnTo>
                  <a:pt x="399288" y="62484"/>
                </a:lnTo>
                <a:lnTo>
                  <a:pt x="439293" y="62484"/>
                </a:lnTo>
                <a:lnTo>
                  <a:pt x="440436" y="64008"/>
                </a:lnTo>
                <a:lnTo>
                  <a:pt x="441960" y="71627"/>
                </a:lnTo>
                <a:lnTo>
                  <a:pt x="458114" y="71627"/>
                </a:lnTo>
                <a:lnTo>
                  <a:pt x="446532" y="102108"/>
                </a:lnTo>
                <a:lnTo>
                  <a:pt x="446532" y="172212"/>
                </a:lnTo>
                <a:close/>
              </a:path>
              <a:path w="1031875" h="175260">
                <a:moveTo>
                  <a:pt x="524256" y="172212"/>
                </a:moveTo>
                <a:lnTo>
                  <a:pt x="504444" y="172212"/>
                </a:lnTo>
                <a:lnTo>
                  <a:pt x="504444" y="102108"/>
                </a:lnTo>
                <a:lnTo>
                  <a:pt x="504134" y="92416"/>
                </a:lnTo>
                <a:lnTo>
                  <a:pt x="486156" y="62484"/>
                </a:lnTo>
                <a:lnTo>
                  <a:pt x="516026" y="62484"/>
                </a:lnTo>
                <a:lnTo>
                  <a:pt x="521684" y="74009"/>
                </a:lnTo>
                <a:lnTo>
                  <a:pt x="524256" y="96012"/>
                </a:lnTo>
                <a:lnTo>
                  <a:pt x="524256" y="172212"/>
                </a:lnTo>
                <a:close/>
              </a:path>
              <a:path w="1031875" h="175260">
                <a:moveTo>
                  <a:pt x="228600" y="172212"/>
                </a:moveTo>
                <a:lnTo>
                  <a:pt x="208788" y="172212"/>
                </a:lnTo>
                <a:lnTo>
                  <a:pt x="208788" y="0"/>
                </a:lnTo>
                <a:lnTo>
                  <a:pt x="228600" y="0"/>
                </a:lnTo>
                <a:lnTo>
                  <a:pt x="228600" y="80772"/>
                </a:lnTo>
                <a:lnTo>
                  <a:pt x="251290" y="80772"/>
                </a:lnTo>
                <a:lnTo>
                  <a:pt x="249936" y="82296"/>
                </a:lnTo>
                <a:lnTo>
                  <a:pt x="253965" y="86868"/>
                </a:lnTo>
                <a:lnTo>
                  <a:pt x="228600" y="86868"/>
                </a:lnTo>
                <a:lnTo>
                  <a:pt x="228600" y="172212"/>
                </a:lnTo>
                <a:close/>
              </a:path>
              <a:path w="1031875" h="175260">
                <a:moveTo>
                  <a:pt x="251290" y="80772"/>
                </a:moveTo>
                <a:lnTo>
                  <a:pt x="228600" y="80772"/>
                </a:lnTo>
                <a:lnTo>
                  <a:pt x="231648" y="77724"/>
                </a:lnTo>
                <a:lnTo>
                  <a:pt x="233172" y="74675"/>
                </a:lnTo>
                <a:lnTo>
                  <a:pt x="298704" y="0"/>
                </a:lnTo>
                <a:lnTo>
                  <a:pt x="323088" y="0"/>
                </a:lnTo>
                <a:lnTo>
                  <a:pt x="251290" y="80772"/>
                </a:lnTo>
                <a:close/>
              </a:path>
              <a:path w="1031875" h="175260">
                <a:moveTo>
                  <a:pt x="329184" y="172212"/>
                </a:moveTo>
                <a:lnTo>
                  <a:pt x="300228" y="172212"/>
                </a:lnTo>
                <a:lnTo>
                  <a:pt x="233172" y="92963"/>
                </a:lnTo>
                <a:lnTo>
                  <a:pt x="231648" y="89916"/>
                </a:lnTo>
                <a:lnTo>
                  <a:pt x="228600" y="86868"/>
                </a:lnTo>
                <a:lnTo>
                  <a:pt x="253965" y="86868"/>
                </a:lnTo>
                <a:lnTo>
                  <a:pt x="329184" y="1722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49367" y="5926835"/>
            <a:ext cx="33655" cy="59690"/>
          </a:xfrm>
          <a:custGeom>
            <a:avLst/>
            <a:gdLst/>
            <a:ahLst/>
            <a:cxnLst/>
            <a:rect l="l" t="t" r="r" b="b"/>
            <a:pathLst>
              <a:path w="33654" h="59689">
                <a:moveTo>
                  <a:pt x="13715" y="59436"/>
                </a:moveTo>
                <a:lnTo>
                  <a:pt x="0" y="59436"/>
                </a:lnTo>
                <a:lnTo>
                  <a:pt x="13715" y="0"/>
                </a:lnTo>
                <a:lnTo>
                  <a:pt x="33527" y="0"/>
                </a:lnTo>
                <a:lnTo>
                  <a:pt x="13715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986528" y="5774435"/>
            <a:ext cx="1409700" cy="2377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7763" y="589787"/>
            <a:ext cx="4882895" cy="480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589787"/>
            <a:ext cx="3581400" cy="37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0372" y="2665476"/>
            <a:ext cx="1454150" cy="323215"/>
          </a:xfrm>
          <a:custGeom>
            <a:avLst/>
            <a:gdLst/>
            <a:ahLst/>
            <a:cxnLst/>
            <a:rect l="l" t="t" r="r" b="b"/>
            <a:pathLst>
              <a:path w="1454150" h="323214">
                <a:moveTo>
                  <a:pt x="1423416" y="323088"/>
                </a:moveTo>
                <a:lnTo>
                  <a:pt x="1408176" y="323088"/>
                </a:lnTo>
                <a:lnTo>
                  <a:pt x="1435607" y="236219"/>
                </a:lnTo>
                <a:lnTo>
                  <a:pt x="1453896" y="236219"/>
                </a:lnTo>
                <a:lnTo>
                  <a:pt x="1423416" y="323088"/>
                </a:lnTo>
                <a:close/>
              </a:path>
              <a:path w="1454150" h="323214">
                <a:moveTo>
                  <a:pt x="1296923" y="281939"/>
                </a:moveTo>
                <a:lnTo>
                  <a:pt x="1245489" y="267152"/>
                </a:lnTo>
                <a:lnTo>
                  <a:pt x="1215009" y="224980"/>
                </a:lnTo>
                <a:lnTo>
                  <a:pt x="1208532" y="185928"/>
                </a:lnTo>
                <a:lnTo>
                  <a:pt x="1210222" y="164234"/>
                </a:lnTo>
                <a:lnTo>
                  <a:pt x="1223319" y="128277"/>
                </a:lnTo>
                <a:lnTo>
                  <a:pt x="1262443" y="94487"/>
                </a:lnTo>
                <a:lnTo>
                  <a:pt x="1298448" y="88392"/>
                </a:lnTo>
                <a:lnTo>
                  <a:pt x="1317640" y="89868"/>
                </a:lnTo>
                <a:lnTo>
                  <a:pt x="1334262" y="94488"/>
                </a:lnTo>
                <a:lnTo>
                  <a:pt x="1348597" y="102536"/>
                </a:lnTo>
                <a:lnTo>
                  <a:pt x="1349745" y="103632"/>
                </a:lnTo>
                <a:lnTo>
                  <a:pt x="1298448" y="103632"/>
                </a:lnTo>
                <a:lnTo>
                  <a:pt x="1283065" y="104822"/>
                </a:lnTo>
                <a:lnTo>
                  <a:pt x="1246632" y="124967"/>
                </a:lnTo>
                <a:lnTo>
                  <a:pt x="1227986" y="167616"/>
                </a:lnTo>
                <a:lnTo>
                  <a:pt x="1226820" y="185928"/>
                </a:lnTo>
                <a:lnTo>
                  <a:pt x="1227963" y="203358"/>
                </a:lnTo>
                <a:lnTo>
                  <a:pt x="1245107" y="245364"/>
                </a:lnTo>
                <a:lnTo>
                  <a:pt x="1281755" y="265295"/>
                </a:lnTo>
                <a:lnTo>
                  <a:pt x="1296923" y="266700"/>
                </a:lnTo>
                <a:lnTo>
                  <a:pt x="1348870" y="266700"/>
                </a:lnTo>
                <a:lnTo>
                  <a:pt x="1348359" y="267152"/>
                </a:lnTo>
                <a:lnTo>
                  <a:pt x="1333500" y="275272"/>
                </a:lnTo>
                <a:lnTo>
                  <a:pt x="1316355" y="280249"/>
                </a:lnTo>
                <a:lnTo>
                  <a:pt x="1296923" y="281939"/>
                </a:lnTo>
                <a:close/>
              </a:path>
              <a:path w="1454150" h="323214">
                <a:moveTo>
                  <a:pt x="1348870" y="266700"/>
                </a:moveTo>
                <a:lnTo>
                  <a:pt x="1296923" y="266700"/>
                </a:lnTo>
                <a:lnTo>
                  <a:pt x="1312949" y="265295"/>
                </a:lnTo>
                <a:lnTo>
                  <a:pt x="1326832" y="261175"/>
                </a:lnTo>
                <a:lnTo>
                  <a:pt x="1356741" y="233052"/>
                </a:lnTo>
                <a:lnTo>
                  <a:pt x="1367028" y="184403"/>
                </a:lnTo>
                <a:lnTo>
                  <a:pt x="1365885" y="166115"/>
                </a:lnTo>
                <a:lnTo>
                  <a:pt x="1348740" y="124967"/>
                </a:lnTo>
                <a:lnTo>
                  <a:pt x="1313592" y="104822"/>
                </a:lnTo>
                <a:lnTo>
                  <a:pt x="1298448" y="103632"/>
                </a:lnTo>
                <a:lnTo>
                  <a:pt x="1349745" y="103632"/>
                </a:lnTo>
                <a:lnTo>
                  <a:pt x="1378077" y="144970"/>
                </a:lnTo>
                <a:lnTo>
                  <a:pt x="1383792" y="185928"/>
                </a:lnTo>
                <a:lnTo>
                  <a:pt x="1382363" y="206525"/>
                </a:lnTo>
                <a:lnTo>
                  <a:pt x="1378076" y="224980"/>
                </a:lnTo>
                <a:lnTo>
                  <a:pt x="1370933" y="241434"/>
                </a:lnTo>
                <a:lnTo>
                  <a:pt x="1360932" y="256032"/>
                </a:lnTo>
                <a:lnTo>
                  <a:pt x="1348870" y="266700"/>
                </a:lnTo>
                <a:close/>
              </a:path>
              <a:path w="1454150" h="323214">
                <a:moveTo>
                  <a:pt x="608076" y="281939"/>
                </a:moveTo>
                <a:lnTo>
                  <a:pt x="562213" y="267152"/>
                </a:lnTo>
                <a:lnTo>
                  <a:pt x="533019" y="225361"/>
                </a:lnTo>
                <a:lnTo>
                  <a:pt x="527304" y="184403"/>
                </a:lnTo>
                <a:lnTo>
                  <a:pt x="528970" y="164687"/>
                </a:lnTo>
                <a:lnTo>
                  <a:pt x="551688" y="115824"/>
                </a:lnTo>
                <a:lnTo>
                  <a:pt x="593693" y="90106"/>
                </a:lnTo>
                <a:lnTo>
                  <a:pt x="611123" y="88392"/>
                </a:lnTo>
                <a:lnTo>
                  <a:pt x="627387" y="89844"/>
                </a:lnTo>
                <a:lnTo>
                  <a:pt x="641794" y="94297"/>
                </a:lnTo>
                <a:lnTo>
                  <a:pt x="654200" y="101893"/>
                </a:lnTo>
                <a:lnTo>
                  <a:pt x="655840" y="103632"/>
                </a:lnTo>
                <a:lnTo>
                  <a:pt x="609599" y="103632"/>
                </a:lnTo>
                <a:lnTo>
                  <a:pt x="597574" y="104536"/>
                </a:lnTo>
                <a:lnTo>
                  <a:pt x="559522" y="130397"/>
                </a:lnTo>
                <a:lnTo>
                  <a:pt x="545591" y="170687"/>
                </a:lnTo>
                <a:lnTo>
                  <a:pt x="682309" y="170687"/>
                </a:lnTo>
                <a:lnTo>
                  <a:pt x="682752" y="178308"/>
                </a:lnTo>
                <a:lnTo>
                  <a:pt x="682752" y="185928"/>
                </a:lnTo>
                <a:lnTo>
                  <a:pt x="545591" y="185928"/>
                </a:lnTo>
                <a:lnTo>
                  <a:pt x="546711" y="204216"/>
                </a:lnTo>
                <a:lnTo>
                  <a:pt x="562356" y="245364"/>
                </a:lnTo>
                <a:lnTo>
                  <a:pt x="596860" y="265295"/>
                </a:lnTo>
                <a:lnTo>
                  <a:pt x="611123" y="266700"/>
                </a:lnTo>
                <a:lnTo>
                  <a:pt x="664288" y="266700"/>
                </a:lnTo>
                <a:lnTo>
                  <a:pt x="656939" y="271010"/>
                </a:lnTo>
                <a:lnTo>
                  <a:pt x="641223" y="277177"/>
                </a:lnTo>
                <a:lnTo>
                  <a:pt x="624935" y="280773"/>
                </a:lnTo>
                <a:lnTo>
                  <a:pt x="608076" y="281939"/>
                </a:lnTo>
                <a:close/>
              </a:path>
              <a:path w="1454150" h="323214">
                <a:moveTo>
                  <a:pt x="682309" y="170687"/>
                </a:moveTo>
                <a:lnTo>
                  <a:pt x="664464" y="170687"/>
                </a:lnTo>
                <a:lnTo>
                  <a:pt x="663582" y="155543"/>
                </a:lnTo>
                <a:lnTo>
                  <a:pt x="660844" y="142112"/>
                </a:lnTo>
                <a:lnTo>
                  <a:pt x="632269" y="108013"/>
                </a:lnTo>
                <a:lnTo>
                  <a:pt x="609599" y="103632"/>
                </a:lnTo>
                <a:lnTo>
                  <a:pt x="655840" y="103632"/>
                </a:lnTo>
                <a:lnTo>
                  <a:pt x="664464" y="112775"/>
                </a:lnTo>
                <a:lnTo>
                  <a:pt x="672465" y="125587"/>
                </a:lnTo>
                <a:lnTo>
                  <a:pt x="678180" y="140969"/>
                </a:lnTo>
                <a:lnTo>
                  <a:pt x="681609" y="158638"/>
                </a:lnTo>
                <a:lnTo>
                  <a:pt x="682309" y="170687"/>
                </a:lnTo>
                <a:close/>
              </a:path>
              <a:path w="1454150" h="323214">
                <a:moveTo>
                  <a:pt x="664288" y="266700"/>
                </a:moveTo>
                <a:lnTo>
                  <a:pt x="611123" y="266700"/>
                </a:lnTo>
                <a:lnTo>
                  <a:pt x="626864" y="265271"/>
                </a:lnTo>
                <a:lnTo>
                  <a:pt x="642175" y="260985"/>
                </a:lnTo>
                <a:lnTo>
                  <a:pt x="657201" y="253841"/>
                </a:lnTo>
                <a:lnTo>
                  <a:pt x="672084" y="243839"/>
                </a:lnTo>
                <a:lnTo>
                  <a:pt x="672084" y="262128"/>
                </a:lnTo>
                <a:lnTo>
                  <a:pt x="664288" y="266700"/>
                </a:lnTo>
                <a:close/>
              </a:path>
              <a:path w="1454150" h="323214">
                <a:moveTo>
                  <a:pt x="135635" y="277367"/>
                </a:moveTo>
                <a:lnTo>
                  <a:pt x="115824" y="277367"/>
                </a:lnTo>
                <a:lnTo>
                  <a:pt x="176784" y="187451"/>
                </a:lnTo>
                <a:lnTo>
                  <a:pt x="115824" y="92964"/>
                </a:lnTo>
                <a:lnTo>
                  <a:pt x="135635" y="92964"/>
                </a:lnTo>
                <a:lnTo>
                  <a:pt x="176784" y="158496"/>
                </a:lnTo>
                <a:lnTo>
                  <a:pt x="185928" y="172212"/>
                </a:lnTo>
                <a:lnTo>
                  <a:pt x="187452" y="175260"/>
                </a:lnTo>
                <a:lnTo>
                  <a:pt x="204658" y="175260"/>
                </a:lnTo>
                <a:lnTo>
                  <a:pt x="196596" y="187451"/>
                </a:lnTo>
                <a:lnTo>
                  <a:pt x="204861" y="199644"/>
                </a:lnTo>
                <a:lnTo>
                  <a:pt x="185928" y="199644"/>
                </a:lnTo>
                <a:lnTo>
                  <a:pt x="179831" y="210312"/>
                </a:lnTo>
                <a:lnTo>
                  <a:pt x="178308" y="211836"/>
                </a:lnTo>
                <a:lnTo>
                  <a:pt x="178308" y="213360"/>
                </a:lnTo>
                <a:lnTo>
                  <a:pt x="176784" y="214883"/>
                </a:lnTo>
                <a:lnTo>
                  <a:pt x="135635" y="277367"/>
                </a:lnTo>
                <a:close/>
              </a:path>
              <a:path w="1454150" h="323214">
                <a:moveTo>
                  <a:pt x="204658" y="175260"/>
                </a:moveTo>
                <a:lnTo>
                  <a:pt x="187452" y="175260"/>
                </a:lnTo>
                <a:lnTo>
                  <a:pt x="196596" y="160019"/>
                </a:lnTo>
                <a:lnTo>
                  <a:pt x="239267" y="92964"/>
                </a:lnTo>
                <a:lnTo>
                  <a:pt x="259080" y="92964"/>
                </a:lnTo>
                <a:lnTo>
                  <a:pt x="204658" y="175260"/>
                </a:lnTo>
                <a:close/>
              </a:path>
              <a:path w="1454150" h="323214">
                <a:moveTo>
                  <a:pt x="257556" y="277367"/>
                </a:moveTo>
                <a:lnTo>
                  <a:pt x="236220" y="277367"/>
                </a:lnTo>
                <a:lnTo>
                  <a:pt x="187452" y="199644"/>
                </a:lnTo>
                <a:lnTo>
                  <a:pt x="204861" y="199644"/>
                </a:lnTo>
                <a:lnTo>
                  <a:pt x="257556" y="277367"/>
                </a:lnTo>
                <a:close/>
              </a:path>
              <a:path w="1454150" h="323214">
                <a:moveTo>
                  <a:pt x="27833" y="134112"/>
                </a:moveTo>
                <a:lnTo>
                  <a:pt x="16763" y="134112"/>
                </a:lnTo>
                <a:lnTo>
                  <a:pt x="20740" y="123515"/>
                </a:lnTo>
                <a:lnTo>
                  <a:pt x="52768" y="91630"/>
                </a:lnTo>
                <a:lnTo>
                  <a:pt x="68580" y="88392"/>
                </a:lnTo>
                <a:lnTo>
                  <a:pt x="76200" y="88392"/>
                </a:lnTo>
                <a:lnTo>
                  <a:pt x="88392" y="91439"/>
                </a:lnTo>
                <a:lnTo>
                  <a:pt x="88392" y="103632"/>
                </a:lnTo>
                <a:lnTo>
                  <a:pt x="68580" y="103632"/>
                </a:lnTo>
                <a:lnTo>
                  <a:pt x="57721" y="105060"/>
                </a:lnTo>
                <a:lnTo>
                  <a:pt x="48006" y="109347"/>
                </a:lnTo>
                <a:lnTo>
                  <a:pt x="39433" y="116490"/>
                </a:lnTo>
                <a:lnTo>
                  <a:pt x="32004" y="126492"/>
                </a:lnTo>
                <a:lnTo>
                  <a:pt x="27833" y="134112"/>
                </a:lnTo>
                <a:close/>
              </a:path>
              <a:path w="1454150" h="323214">
                <a:moveTo>
                  <a:pt x="16763" y="277367"/>
                </a:moveTo>
                <a:lnTo>
                  <a:pt x="0" y="277367"/>
                </a:lnTo>
                <a:lnTo>
                  <a:pt x="0" y="92964"/>
                </a:lnTo>
                <a:lnTo>
                  <a:pt x="16763" y="92964"/>
                </a:lnTo>
                <a:lnTo>
                  <a:pt x="16763" y="134112"/>
                </a:lnTo>
                <a:lnTo>
                  <a:pt x="27833" y="134112"/>
                </a:lnTo>
                <a:lnTo>
                  <a:pt x="25122" y="139064"/>
                </a:lnTo>
                <a:lnTo>
                  <a:pt x="20383" y="153924"/>
                </a:lnTo>
                <a:lnTo>
                  <a:pt x="17645" y="171069"/>
                </a:lnTo>
                <a:lnTo>
                  <a:pt x="16763" y="190500"/>
                </a:lnTo>
                <a:lnTo>
                  <a:pt x="16763" y="277367"/>
                </a:lnTo>
                <a:close/>
              </a:path>
              <a:path w="1454150" h="323214">
                <a:moveTo>
                  <a:pt x="88392" y="109728"/>
                </a:moveTo>
                <a:lnTo>
                  <a:pt x="82296" y="105156"/>
                </a:lnTo>
                <a:lnTo>
                  <a:pt x="76200" y="103632"/>
                </a:lnTo>
                <a:lnTo>
                  <a:pt x="88392" y="103632"/>
                </a:lnTo>
                <a:lnTo>
                  <a:pt x="88392" y="109728"/>
                </a:lnTo>
                <a:close/>
              </a:path>
              <a:path w="1454150" h="323214">
                <a:moveTo>
                  <a:pt x="953367" y="126492"/>
                </a:moveTo>
                <a:lnTo>
                  <a:pt x="940307" y="126492"/>
                </a:lnTo>
                <a:lnTo>
                  <a:pt x="951785" y="109608"/>
                </a:lnTo>
                <a:lnTo>
                  <a:pt x="965835" y="97726"/>
                </a:lnTo>
                <a:lnTo>
                  <a:pt x="982741" y="90701"/>
                </a:lnTo>
                <a:lnTo>
                  <a:pt x="1002791" y="88392"/>
                </a:lnTo>
                <a:lnTo>
                  <a:pt x="1016793" y="89558"/>
                </a:lnTo>
                <a:lnTo>
                  <a:pt x="1029080" y="93154"/>
                </a:lnTo>
                <a:lnTo>
                  <a:pt x="1039653" y="99321"/>
                </a:lnTo>
                <a:lnTo>
                  <a:pt x="1043952" y="103632"/>
                </a:lnTo>
                <a:lnTo>
                  <a:pt x="999743" y="103632"/>
                </a:lnTo>
                <a:lnTo>
                  <a:pt x="987480" y="104798"/>
                </a:lnTo>
                <a:lnTo>
                  <a:pt x="975931" y="108394"/>
                </a:lnTo>
                <a:lnTo>
                  <a:pt x="965239" y="114561"/>
                </a:lnTo>
                <a:lnTo>
                  <a:pt x="955548" y="123444"/>
                </a:lnTo>
                <a:lnTo>
                  <a:pt x="953367" y="126492"/>
                </a:lnTo>
                <a:close/>
              </a:path>
              <a:path w="1454150" h="323214">
                <a:moveTo>
                  <a:pt x="938784" y="277367"/>
                </a:moveTo>
                <a:lnTo>
                  <a:pt x="922020" y="277367"/>
                </a:lnTo>
                <a:lnTo>
                  <a:pt x="922020" y="92964"/>
                </a:lnTo>
                <a:lnTo>
                  <a:pt x="938784" y="92964"/>
                </a:lnTo>
                <a:lnTo>
                  <a:pt x="938784" y="126492"/>
                </a:lnTo>
                <a:lnTo>
                  <a:pt x="953367" y="126492"/>
                </a:lnTo>
                <a:lnTo>
                  <a:pt x="948428" y="133397"/>
                </a:lnTo>
                <a:lnTo>
                  <a:pt x="943165" y="144780"/>
                </a:lnTo>
                <a:lnTo>
                  <a:pt x="939903" y="157305"/>
                </a:lnTo>
                <a:lnTo>
                  <a:pt x="938784" y="170687"/>
                </a:lnTo>
                <a:lnTo>
                  <a:pt x="938784" y="277367"/>
                </a:lnTo>
                <a:close/>
              </a:path>
              <a:path w="1454150" h="323214">
                <a:moveTo>
                  <a:pt x="1065276" y="277367"/>
                </a:moveTo>
                <a:lnTo>
                  <a:pt x="1048512" y="277367"/>
                </a:lnTo>
                <a:lnTo>
                  <a:pt x="1048512" y="169164"/>
                </a:lnTo>
                <a:lnTo>
                  <a:pt x="1045392" y="140279"/>
                </a:lnTo>
                <a:lnTo>
                  <a:pt x="1036129" y="119824"/>
                </a:lnTo>
                <a:lnTo>
                  <a:pt x="1020865" y="107656"/>
                </a:lnTo>
                <a:lnTo>
                  <a:pt x="999743" y="103632"/>
                </a:lnTo>
                <a:lnTo>
                  <a:pt x="1043952" y="103632"/>
                </a:lnTo>
                <a:lnTo>
                  <a:pt x="1064156" y="147423"/>
                </a:lnTo>
                <a:lnTo>
                  <a:pt x="1065276" y="164592"/>
                </a:lnTo>
                <a:lnTo>
                  <a:pt x="1065276" y="277367"/>
                </a:lnTo>
                <a:close/>
              </a:path>
              <a:path w="1454150" h="323214">
                <a:moveTo>
                  <a:pt x="752856" y="92964"/>
                </a:moveTo>
                <a:lnTo>
                  <a:pt x="736091" y="92964"/>
                </a:lnTo>
                <a:lnTo>
                  <a:pt x="736091" y="44196"/>
                </a:lnTo>
                <a:lnTo>
                  <a:pt x="739140" y="42672"/>
                </a:lnTo>
                <a:lnTo>
                  <a:pt x="742188" y="42672"/>
                </a:lnTo>
                <a:lnTo>
                  <a:pt x="745235" y="41148"/>
                </a:lnTo>
                <a:lnTo>
                  <a:pt x="748284" y="41148"/>
                </a:lnTo>
                <a:lnTo>
                  <a:pt x="751332" y="39624"/>
                </a:lnTo>
                <a:lnTo>
                  <a:pt x="752856" y="38100"/>
                </a:lnTo>
                <a:lnTo>
                  <a:pt x="752856" y="92964"/>
                </a:lnTo>
                <a:close/>
              </a:path>
              <a:path w="1454150" h="323214">
                <a:moveTo>
                  <a:pt x="801623" y="108203"/>
                </a:moveTo>
                <a:lnTo>
                  <a:pt x="704088" y="108203"/>
                </a:lnTo>
                <a:lnTo>
                  <a:pt x="704088" y="92964"/>
                </a:lnTo>
                <a:lnTo>
                  <a:pt x="801623" y="92964"/>
                </a:lnTo>
                <a:lnTo>
                  <a:pt x="801623" y="108203"/>
                </a:lnTo>
                <a:close/>
              </a:path>
              <a:path w="1454150" h="323214">
                <a:moveTo>
                  <a:pt x="777240" y="281939"/>
                </a:moveTo>
                <a:lnTo>
                  <a:pt x="759237" y="278796"/>
                </a:lnTo>
                <a:lnTo>
                  <a:pt x="746379" y="269366"/>
                </a:lnTo>
                <a:lnTo>
                  <a:pt x="738663" y="253650"/>
                </a:lnTo>
                <a:lnTo>
                  <a:pt x="736091" y="231648"/>
                </a:lnTo>
                <a:lnTo>
                  <a:pt x="736091" y="108203"/>
                </a:lnTo>
                <a:lnTo>
                  <a:pt x="752856" y="108203"/>
                </a:lnTo>
                <a:lnTo>
                  <a:pt x="752949" y="231648"/>
                </a:lnTo>
                <a:lnTo>
                  <a:pt x="753379" y="238696"/>
                </a:lnTo>
                <a:lnTo>
                  <a:pt x="769620" y="266700"/>
                </a:lnTo>
                <a:lnTo>
                  <a:pt x="801623" y="266700"/>
                </a:lnTo>
                <a:lnTo>
                  <a:pt x="801623" y="274319"/>
                </a:lnTo>
                <a:lnTo>
                  <a:pt x="795670" y="277439"/>
                </a:lnTo>
                <a:lnTo>
                  <a:pt x="789431" y="279844"/>
                </a:lnTo>
                <a:lnTo>
                  <a:pt x="783193" y="281392"/>
                </a:lnTo>
                <a:lnTo>
                  <a:pt x="777240" y="281939"/>
                </a:lnTo>
                <a:close/>
              </a:path>
              <a:path w="1454150" h="323214">
                <a:moveTo>
                  <a:pt x="801623" y="266700"/>
                </a:moveTo>
                <a:lnTo>
                  <a:pt x="786384" y="266700"/>
                </a:lnTo>
                <a:lnTo>
                  <a:pt x="794004" y="263651"/>
                </a:lnTo>
                <a:lnTo>
                  <a:pt x="801623" y="259080"/>
                </a:lnTo>
                <a:lnTo>
                  <a:pt x="801623" y="266700"/>
                </a:lnTo>
                <a:close/>
              </a:path>
              <a:path w="1454150" h="323214">
                <a:moveTo>
                  <a:pt x="859535" y="277367"/>
                </a:moveTo>
                <a:lnTo>
                  <a:pt x="842772" y="277367"/>
                </a:lnTo>
                <a:lnTo>
                  <a:pt x="842772" y="18287"/>
                </a:lnTo>
                <a:lnTo>
                  <a:pt x="859535" y="18287"/>
                </a:lnTo>
                <a:lnTo>
                  <a:pt x="859535" y="277367"/>
                </a:lnTo>
                <a:close/>
              </a:path>
              <a:path w="1454150" h="323214">
                <a:moveTo>
                  <a:pt x="402335" y="281939"/>
                </a:moveTo>
                <a:lnTo>
                  <a:pt x="355092" y="272795"/>
                </a:lnTo>
                <a:lnTo>
                  <a:pt x="316992" y="245364"/>
                </a:lnTo>
                <a:lnTo>
                  <a:pt x="292989" y="204597"/>
                </a:lnTo>
                <a:lnTo>
                  <a:pt x="284988" y="152400"/>
                </a:lnTo>
                <a:lnTo>
                  <a:pt x="287035" y="123848"/>
                </a:lnTo>
                <a:lnTo>
                  <a:pt x="304276" y="74175"/>
                </a:lnTo>
                <a:lnTo>
                  <a:pt x="338875" y="36218"/>
                </a:lnTo>
                <a:lnTo>
                  <a:pt x="386262" y="16263"/>
                </a:lnTo>
                <a:lnTo>
                  <a:pt x="414528" y="13715"/>
                </a:lnTo>
                <a:lnTo>
                  <a:pt x="431411" y="14573"/>
                </a:lnTo>
                <a:lnTo>
                  <a:pt x="447865" y="17144"/>
                </a:lnTo>
                <a:lnTo>
                  <a:pt x="464034" y="21431"/>
                </a:lnTo>
                <a:lnTo>
                  <a:pt x="480059" y="27432"/>
                </a:lnTo>
                <a:lnTo>
                  <a:pt x="480059" y="30480"/>
                </a:lnTo>
                <a:lnTo>
                  <a:pt x="411480" y="30480"/>
                </a:lnTo>
                <a:lnTo>
                  <a:pt x="388381" y="32504"/>
                </a:lnTo>
                <a:lnTo>
                  <a:pt x="348472" y="49125"/>
                </a:lnTo>
                <a:lnTo>
                  <a:pt x="319349" y="81414"/>
                </a:lnTo>
                <a:lnTo>
                  <a:pt x="305014" y="124229"/>
                </a:lnTo>
                <a:lnTo>
                  <a:pt x="303275" y="149351"/>
                </a:lnTo>
                <a:lnTo>
                  <a:pt x="304990" y="175117"/>
                </a:lnTo>
                <a:lnTo>
                  <a:pt x="318706" y="217503"/>
                </a:lnTo>
                <a:lnTo>
                  <a:pt x="345828" y="248459"/>
                </a:lnTo>
                <a:lnTo>
                  <a:pt x="384071" y="263413"/>
                </a:lnTo>
                <a:lnTo>
                  <a:pt x="406908" y="265175"/>
                </a:lnTo>
                <a:lnTo>
                  <a:pt x="473601" y="265175"/>
                </a:lnTo>
                <a:lnTo>
                  <a:pt x="465558" y="269081"/>
                </a:lnTo>
                <a:lnTo>
                  <a:pt x="444817" y="276225"/>
                </a:lnTo>
                <a:lnTo>
                  <a:pt x="423791" y="280511"/>
                </a:lnTo>
                <a:lnTo>
                  <a:pt x="402335" y="281939"/>
                </a:lnTo>
                <a:close/>
              </a:path>
              <a:path w="1454150" h="323214">
                <a:moveTo>
                  <a:pt x="480059" y="47244"/>
                </a:moveTo>
                <a:lnTo>
                  <a:pt x="462915" y="40124"/>
                </a:lnTo>
                <a:lnTo>
                  <a:pt x="445770" y="34861"/>
                </a:lnTo>
                <a:lnTo>
                  <a:pt x="428625" y="31599"/>
                </a:lnTo>
                <a:lnTo>
                  <a:pt x="411480" y="30480"/>
                </a:lnTo>
                <a:lnTo>
                  <a:pt x="480059" y="30480"/>
                </a:lnTo>
                <a:lnTo>
                  <a:pt x="480059" y="47244"/>
                </a:lnTo>
                <a:close/>
              </a:path>
              <a:path w="1454150" h="323214">
                <a:moveTo>
                  <a:pt x="473601" y="265175"/>
                </a:moveTo>
                <a:lnTo>
                  <a:pt x="406908" y="265175"/>
                </a:lnTo>
                <a:lnTo>
                  <a:pt x="423505" y="264294"/>
                </a:lnTo>
                <a:lnTo>
                  <a:pt x="439102" y="261556"/>
                </a:lnTo>
                <a:lnTo>
                  <a:pt x="453842" y="256817"/>
                </a:lnTo>
                <a:lnTo>
                  <a:pt x="467867" y="249936"/>
                </a:lnTo>
                <a:lnTo>
                  <a:pt x="467867" y="164592"/>
                </a:lnTo>
                <a:lnTo>
                  <a:pt x="406908" y="164592"/>
                </a:lnTo>
                <a:lnTo>
                  <a:pt x="406908" y="149351"/>
                </a:lnTo>
                <a:lnTo>
                  <a:pt x="486156" y="149351"/>
                </a:lnTo>
                <a:lnTo>
                  <a:pt x="486156" y="259080"/>
                </a:lnTo>
                <a:lnTo>
                  <a:pt x="473601" y="265175"/>
                </a:lnTo>
                <a:close/>
              </a:path>
              <a:path w="1454150" h="323214">
                <a:moveTo>
                  <a:pt x="1147572" y="92964"/>
                </a:moveTo>
                <a:lnTo>
                  <a:pt x="1130807" y="92964"/>
                </a:lnTo>
                <a:lnTo>
                  <a:pt x="1130807" y="60960"/>
                </a:lnTo>
                <a:lnTo>
                  <a:pt x="1144523" y="15239"/>
                </a:lnTo>
                <a:lnTo>
                  <a:pt x="1182623" y="0"/>
                </a:lnTo>
                <a:lnTo>
                  <a:pt x="1190243" y="0"/>
                </a:lnTo>
                <a:lnTo>
                  <a:pt x="1196340" y="1524"/>
                </a:lnTo>
                <a:lnTo>
                  <a:pt x="1200912" y="4572"/>
                </a:lnTo>
                <a:lnTo>
                  <a:pt x="1200912" y="15239"/>
                </a:lnTo>
                <a:lnTo>
                  <a:pt x="1181099" y="15239"/>
                </a:lnTo>
                <a:lnTo>
                  <a:pt x="1166217" y="18097"/>
                </a:lnTo>
                <a:lnTo>
                  <a:pt x="1155763" y="26669"/>
                </a:lnTo>
                <a:lnTo>
                  <a:pt x="1149596" y="40957"/>
                </a:lnTo>
                <a:lnTo>
                  <a:pt x="1147572" y="60960"/>
                </a:lnTo>
                <a:lnTo>
                  <a:pt x="1147572" y="92964"/>
                </a:lnTo>
                <a:close/>
              </a:path>
              <a:path w="1454150" h="323214">
                <a:moveTo>
                  <a:pt x="1200912" y="21336"/>
                </a:moveTo>
                <a:lnTo>
                  <a:pt x="1197864" y="16764"/>
                </a:lnTo>
                <a:lnTo>
                  <a:pt x="1190243" y="15239"/>
                </a:lnTo>
                <a:lnTo>
                  <a:pt x="1200912" y="15239"/>
                </a:lnTo>
                <a:lnTo>
                  <a:pt x="1200912" y="21336"/>
                </a:lnTo>
                <a:close/>
              </a:path>
              <a:path w="1454150" h="323214">
                <a:moveTo>
                  <a:pt x="1196340" y="108203"/>
                </a:moveTo>
                <a:lnTo>
                  <a:pt x="1097280" y="108203"/>
                </a:lnTo>
                <a:lnTo>
                  <a:pt x="1097280" y="92964"/>
                </a:lnTo>
                <a:lnTo>
                  <a:pt x="1196340" y="92964"/>
                </a:lnTo>
                <a:lnTo>
                  <a:pt x="1196340" y="108203"/>
                </a:lnTo>
                <a:close/>
              </a:path>
              <a:path w="1454150" h="323214">
                <a:moveTo>
                  <a:pt x="1147572" y="277367"/>
                </a:moveTo>
                <a:lnTo>
                  <a:pt x="1130807" y="277367"/>
                </a:lnTo>
                <a:lnTo>
                  <a:pt x="1130807" y="108203"/>
                </a:lnTo>
                <a:lnTo>
                  <a:pt x="1147572" y="108203"/>
                </a:lnTo>
                <a:lnTo>
                  <a:pt x="1147572" y="277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01239" y="2665476"/>
            <a:ext cx="1873250" cy="281940"/>
          </a:xfrm>
          <a:custGeom>
            <a:avLst/>
            <a:gdLst/>
            <a:ahLst/>
            <a:cxnLst/>
            <a:rect l="l" t="t" r="r" b="b"/>
            <a:pathLst>
              <a:path w="1873250" h="281939">
                <a:moveTo>
                  <a:pt x="925068" y="277367"/>
                </a:moveTo>
                <a:lnTo>
                  <a:pt x="911351" y="277367"/>
                </a:lnTo>
                <a:lnTo>
                  <a:pt x="816864" y="18287"/>
                </a:lnTo>
                <a:lnTo>
                  <a:pt x="836676" y="18287"/>
                </a:lnTo>
                <a:lnTo>
                  <a:pt x="911351" y="227075"/>
                </a:lnTo>
                <a:lnTo>
                  <a:pt x="914400" y="236219"/>
                </a:lnTo>
                <a:lnTo>
                  <a:pt x="917448" y="243839"/>
                </a:lnTo>
                <a:lnTo>
                  <a:pt x="917448" y="251460"/>
                </a:lnTo>
                <a:lnTo>
                  <a:pt x="935126" y="251460"/>
                </a:lnTo>
                <a:lnTo>
                  <a:pt x="925068" y="277367"/>
                </a:lnTo>
                <a:close/>
              </a:path>
              <a:path w="1873250" h="281939">
                <a:moveTo>
                  <a:pt x="935126" y="251460"/>
                </a:moveTo>
                <a:lnTo>
                  <a:pt x="918972" y="251460"/>
                </a:lnTo>
                <a:lnTo>
                  <a:pt x="920162" y="246578"/>
                </a:lnTo>
                <a:lnTo>
                  <a:pt x="921639" y="240982"/>
                </a:lnTo>
                <a:lnTo>
                  <a:pt x="923686" y="234529"/>
                </a:lnTo>
                <a:lnTo>
                  <a:pt x="926592" y="227075"/>
                </a:lnTo>
                <a:lnTo>
                  <a:pt x="1005839" y="18287"/>
                </a:lnTo>
                <a:lnTo>
                  <a:pt x="1025651" y="18287"/>
                </a:lnTo>
                <a:lnTo>
                  <a:pt x="935126" y="251460"/>
                </a:lnTo>
                <a:close/>
              </a:path>
              <a:path w="1873250" h="281939">
                <a:moveTo>
                  <a:pt x="1028700" y="128015"/>
                </a:moveTo>
                <a:lnTo>
                  <a:pt x="1028700" y="108203"/>
                </a:lnTo>
                <a:lnTo>
                  <a:pt x="1034724" y="103893"/>
                </a:lnTo>
                <a:lnTo>
                  <a:pt x="1074420" y="89534"/>
                </a:lnTo>
                <a:lnTo>
                  <a:pt x="1091184" y="88392"/>
                </a:lnTo>
                <a:lnTo>
                  <a:pt x="1104304" y="89511"/>
                </a:lnTo>
                <a:lnTo>
                  <a:pt x="1116139" y="92773"/>
                </a:lnTo>
                <a:lnTo>
                  <a:pt x="1126545" y="98036"/>
                </a:lnTo>
                <a:lnTo>
                  <a:pt x="1133489" y="103632"/>
                </a:lnTo>
                <a:lnTo>
                  <a:pt x="1088136" y="103632"/>
                </a:lnTo>
                <a:lnTo>
                  <a:pt x="1073277" y="105084"/>
                </a:lnTo>
                <a:lnTo>
                  <a:pt x="1058417" y="109537"/>
                </a:lnTo>
                <a:lnTo>
                  <a:pt x="1043559" y="117133"/>
                </a:lnTo>
                <a:lnTo>
                  <a:pt x="1028700" y="128015"/>
                </a:lnTo>
                <a:close/>
              </a:path>
              <a:path w="1873250" h="281939">
                <a:moveTo>
                  <a:pt x="1069848" y="281939"/>
                </a:moveTo>
                <a:lnTo>
                  <a:pt x="1027176" y="266700"/>
                </a:lnTo>
                <a:lnTo>
                  <a:pt x="1011936" y="230124"/>
                </a:lnTo>
                <a:lnTo>
                  <a:pt x="1015960" y="208406"/>
                </a:lnTo>
                <a:lnTo>
                  <a:pt x="1028128" y="191262"/>
                </a:lnTo>
                <a:lnTo>
                  <a:pt x="1048583" y="178688"/>
                </a:lnTo>
                <a:lnTo>
                  <a:pt x="1077468" y="170687"/>
                </a:lnTo>
                <a:lnTo>
                  <a:pt x="1133856" y="163067"/>
                </a:lnTo>
                <a:lnTo>
                  <a:pt x="1130998" y="137064"/>
                </a:lnTo>
                <a:lnTo>
                  <a:pt x="1122426" y="118491"/>
                </a:lnTo>
                <a:lnTo>
                  <a:pt x="1108138" y="107346"/>
                </a:lnTo>
                <a:lnTo>
                  <a:pt x="1088136" y="103632"/>
                </a:lnTo>
                <a:lnTo>
                  <a:pt x="1133489" y="103632"/>
                </a:lnTo>
                <a:lnTo>
                  <a:pt x="1149524" y="140946"/>
                </a:lnTo>
                <a:lnTo>
                  <a:pt x="1150619" y="156972"/>
                </a:lnTo>
                <a:lnTo>
                  <a:pt x="1150619" y="178308"/>
                </a:lnTo>
                <a:lnTo>
                  <a:pt x="1133856" y="178308"/>
                </a:lnTo>
                <a:lnTo>
                  <a:pt x="1082039" y="185928"/>
                </a:lnTo>
                <a:lnTo>
                  <a:pt x="1042416" y="198119"/>
                </a:lnTo>
                <a:lnTo>
                  <a:pt x="1030224" y="228600"/>
                </a:lnTo>
                <a:lnTo>
                  <a:pt x="1030819" y="236958"/>
                </a:lnTo>
                <a:lnTo>
                  <a:pt x="1062537" y="266104"/>
                </a:lnTo>
                <a:lnTo>
                  <a:pt x="1071372" y="266700"/>
                </a:lnTo>
                <a:lnTo>
                  <a:pt x="1113545" y="266700"/>
                </a:lnTo>
                <a:lnTo>
                  <a:pt x="1107948" y="271272"/>
                </a:lnTo>
                <a:lnTo>
                  <a:pt x="1098780" y="276153"/>
                </a:lnTo>
                <a:lnTo>
                  <a:pt x="1089469" y="279463"/>
                </a:lnTo>
                <a:lnTo>
                  <a:pt x="1079873" y="281344"/>
                </a:lnTo>
                <a:lnTo>
                  <a:pt x="1069848" y="281939"/>
                </a:lnTo>
                <a:close/>
              </a:path>
              <a:path w="1873250" h="281939">
                <a:moveTo>
                  <a:pt x="1113545" y="266700"/>
                </a:moveTo>
                <a:lnTo>
                  <a:pt x="1071372" y="266700"/>
                </a:lnTo>
                <a:lnTo>
                  <a:pt x="1084492" y="265533"/>
                </a:lnTo>
                <a:lnTo>
                  <a:pt x="1096327" y="261937"/>
                </a:lnTo>
                <a:lnTo>
                  <a:pt x="1129284" y="224028"/>
                </a:lnTo>
                <a:lnTo>
                  <a:pt x="1133856" y="196596"/>
                </a:lnTo>
                <a:lnTo>
                  <a:pt x="1133856" y="178308"/>
                </a:lnTo>
                <a:lnTo>
                  <a:pt x="1150619" y="178308"/>
                </a:lnTo>
                <a:lnTo>
                  <a:pt x="1150619" y="240792"/>
                </a:lnTo>
                <a:lnTo>
                  <a:pt x="1132332" y="240792"/>
                </a:lnTo>
                <a:lnTo>
                  <a:pt x="1128093" y="249626"/>
                </a:lnTo>
                <a:lnTo>
                  <a:pt x="1122426" y="257746"/>
                </a:lnTo>
                <a:lnTo>
                  <a:pt x="1115615" y="265009"/>
                </a:lnTo>
                <a:lnTo>
                  <a:pt x="1113545" y="266700"/>
                </a:lnTo>
                <a:close/>
              </a:path>
              <a:path w="1873250" h="281939">
                <a:moveTo>
                  <a:pt x="1150619" y="277367"/>
                </a:moveTo>
                <a:lnTo>
                  <a:pt x="1133856" y="277367"/>
                </a:lnTo>
                <a:lnTo>
                  <a:pt x="1133856" y="240792"/>
                </a:lnTo>
                <a:lnTo>
                  <a:pt x="1150619" y="240792"/>
                </a:lnTo>
                <a:lnTo>
                  <a:pt x="1150619" y="277367"/>
                </a:lnTo>
                <a:close/>
              </a:path>
              <a:path w="1873250" h="281939">
                <a:moveTo>
                  <a:pt x="1786128" y="281939"/>
                </a:moveTo>
                <a:lnTo>
                  <a:pt x="1734692" y="267152"/>
                </a:lnTo>
                <a:lnTo>
                  <a:pt x="1704213" y="224980"/>
                </a:lnTo>
                <a:lnTo>
                  <a:pt x="1697736" y="185928"/>
                </a:lnTo>
                <a:lnTo>
                  <a:pt x="1699426" y="164234"/>
                </a:lnTo>
                <a:lnTo>
                  <a:pt x="1712523" y="128277"/>
                </a:lnTo>
                <a:lnTo>
                  <a:pt x="1751647" y="94487"/>
                </a:lnTo>
                <a:lnTo>
                  <a:pt x="1787652" y="88392"/>
                </a:lnTo>
                <a:lnTo>
                  <a:pt x="1806844" y="89868"/>
                </a:lnTo>
                <a:lnTo>
                  <a:pt x="1823466" y="94488"/>
                </a:lnTo>
                <a:lnTo>
                  <a:pt x="1837801" y="102536"/>
                </a:lnTo>
                <a:lnTo>
                  <a:pt x="1838949" y="103632"/>
                </a:lnTo>
                <a:lnTo>
                  <a:pt x="1787652" y="103632"/>
                </a:lnTo>
                <a:lnTo>
                  <a:pt x="1772269" y="104822"/>
                </a:lnTo>
                <a:lnTo>
                  <a:pt x="1735836" y="124967"/>
                </a:lnTo>
                <a:lnTo>
                  <a:pt x="1717190" y="167616"/>
                </a:lnTo>
                <a:lnTo>
                  <a:pt x="1716024" y="185928"/>
                </a:lnTo>
                <a:lnTo>
                  <a:pt x="1717166" y="203358"/>
                </a:lnTo>
                <a:lnTo>
                  <a:pt x="1734312" y="245364"/>
                </a:lnTo>
                <a:lnTo>
                  <a:pt x="1770959" y="265295"/>
                </a:lnTo>
                <a:lnTo>
                  <a:pt x="1786128" y="266700"/>
                </a:lnTo>
                <a:lnTo>
                  <a:pt x="1838074" y="266700"/>
                </a:lnTo>
                <a:lnTo>
                  <a:pt x="1837563" y="267152"/>
                </a:lnTo>
                <a:lnTo>
                  <a:pt x="1822703" y="275272"/>
                </a:lnTo>
                <a:lnTo>
                  <a:pt x="1805559" y="280249"/>
                </a:lnTo>
                <a:lnTo>
                  <a:pt x="1786128" y="281939"/>
                </a:lnTo>
                <a:close/>
              </a:path>
              <a:path w="1873250" h="281939">
                <a:moveTo>
                  <a:pt x="1838074" y="266700"/>
                </a:moveTo>
                <a:lnTo>
                  <a:pt x="1786128" y="266700"/>
                </a:lnTo>
                <a:lnTo>
                  <a:pt x="1802153" y="265295"/>
                </a:lnTo>
                <a:lnTo>
                  <a:pt x="1816036" y="261175"/>
                </a:lnTo>
                <a:lnTo>
                  <a:pt x="1845945" y="233052"/>
                </a:lnTo>
                <a:lnTo>
                  <a:pt x="1856232" y="184403"/>
                </a:lnTo>
                <a:lnTo>
                  <a:pt x="1855089" y="166115"/>
                </a:lnTo>
                <a:lnTo>
                  <a:pt x="1837944" y="124967"/>
                </a:lnTo>
                <a:lnTo>
                  <a:pt x="1802796" y="104822"/>
                </a:lnTo>
                <a:lnTo>
                  <a:pt x="1787652" y="103632"/>
                </a:lnTo>
                <a:lnTo>
                  <a:pt x="1838949" y="103632"/>
                </a:lnTo>
                <a:lnTo>
                  <a:pt x="1867281" y="144970"/>
                </a:lnTo>
                <a:lnTo>
                  <a:pt x="1872996" y="185928"/>
                </a:lnTo>
                <a:lnTo>
                  <a:pt x="1871567" y="206525"/>
                </a:lnTo>
                <a:lnTo>
                  <a:pt x="1867280" y="224980"/>
                </a:lnTo>
                <a:lnTo>
                  <a:pt x="1860137" y="241434"/>
                </a:lnTo>
                <a:lnTo>
                  <a:pt x="1850136" y="256032"/>
                </a:lnTo>
                <a:lnTo>
                  <a:pt x="1838074" y="266700"/>
                </a:lnTo>
                <a:close/>
              </a:path>
              <a:path w="1873250" h="281939">
                <a:moveTo>
                  <a:pt x="608076" y="281939"/>
                </a:moveTo>
                <a:lnTo>
                  <a:pt x="562213" y="267152"/>
                </a:lnTo>
                <a:lnTo>
                  <a:pt x="533019" y="225361"/>
                </a:lnTo>
                <a:lnTo>
                  <a:pt x="527303" y="184403"/>
                </a:lnTo>
                <a:lnTo>
                  <a:pt x="528970" y="164687"/>
                </a:lnTo>
                <a:lnTo>
                  <a:pt x="551688" y="115824"/>
                </a:lnTo>
                <a:lnTo>
                  <a:pt x="593693" y="90106"/>
                </a:lnTo>
                <a:lnTo>
                  <a:pt x="611124" y="88392"/>
                </a:lnTo>
                <a:lnTo>
                  <a:pt x="627387" y="89844"/>
                </a:lnTo>
                <a:lnTo>
                  <a:pt x="641794" y="94297"/>
                </a:lnTo>
                <a:lnTo>
                  <a:pt x="654200" y="101893"/>
                </a:lnTo>
                <a:lnTo>
                  <a:pt x="655840" y="103632"/>
                </a:lnTo>
                <a:lnTo>
                  <a:pt x="609600" y="103632"/>
                </a:lnTo>
                <a:lnTo>
                  <a:pt x="597574" y="104536"/>
                </a:lnTo>
                <a:lnTo>
                  <a:pt x="559522" y="130397"/>
                </a:lnTo>
                <a:lnTo>
                  <a:pt x="545592" y="170687"/>
                </a:lnTo>
                <a:lnTo>
                  <a:pt x="682309" y="170687"/>
                </a:lnTo>
                <a:lnTo>
                  <a:pt x="682751" y="178308"/>
                </a:lnTo>
                <a:lnTo>
                  <a:pt x="682751" y="185928"/>
                </a:lnTo>
                <a:lnTo>
                  <a:pt x="545592" y="185928"/>
                </a:lnTo>
                <a:lnTo>
                  <a:pt x="546711" y="204216"/>
                </a:lnTo>
                <a:lnTo>
                  <a:pt x="562356" y="245364"/>
                </a:lnTo>
                <a:lnTo>
                  <a:pt x="596860" y="265295"/>
                </a:lnTo>
                <a:lnTo>
                  <a:pt x="611124" y="266700"/>
                </a:lnTo>
                <a:lnTo>
                  <a:pt x="664288" y="266700"/>
                </a:lnTo>
                <a:lnTo>
                  <a:pt x="656939" y="271010"/>
                </a:lnTo>
                <a:lnTo>
                  <a:pt x="641223" y="277177"/>
                </a:lnTo>
                <a:lnTo>
                  <a:pt x="624935" y="280773"/>
                </a:lnTo>
                <a:lnTo>
                  <a:pt x="608076" y="281939"/>
                </a:lnTo>
                <a:close/>
              </a:path>
              <a:path w="1873250" h="281939">
                <a:moveTo>
                  <a:pt x="682309" y="170687"/>
                </a:moveTo>
                <a:lnTo>
                  <a:pt x="664464" y="170687"/>
                </a:lnTo>
                <a:lnTo>
                  <a:pt x="663582" y="155543"/>
                </a:lnTo>
                <a:lnTo>
                  <a:pt x="660844" y="142112"/>
                </a:lnTo>
                <a:lnTo>
                  <a:pt x="632269" y="108013"/>
                </a:lnTo>
                <a:lnTo>
                  <a:pt x="609600" y="103632"/>
                </a:lnTo>
                <a:lnTo>
                  <a:pt x="655840" y="103632"/>
                </a:lnTo>
                <a:lnTo>
                  <a:pt x="664464" y="112775"/>
                </a:lnTo>
                <a:lnTo>
                  <a:pt x="672464" y="125587"/>
                </a:lnTo>
                <a:lnTo>
                  <a:pt x="678180" y="140969"/>
                </a:lnTo>
                <a:lnTo>
                  <a:pt x="681608" y="158638"/>
                </a:lnTo>
                <a:lnTo>
                  <a:pt x="682309" y="170687"/>
                </a:lnTo>
                <a:close/>
              </a:path>
              <a:path w="1873250" h="281939">
                <a:moveTo>
                  <a:pt x="664288" y="266700"/>
                </a:moveTo>
                <a:lnTo>
                  <a:pt x="611124" y="266700"/>
                </a:lnTo>
                <a:lnTo>
                  <a:pt x="626864" y="265271"/>
                </a:lnTo>
                <a:lnTo>
                  <a:pt x="642175" y="260985"/>
                </a:lnTo>
                <a:lnTo>
                  <a:pt x="657201" y="253841"/>
                </a:lnTo>
                <a:lnTo>
                  <a:pt x="672084" y="243839"/>
                </a:lnTo>
                <a:lnTo>
                  <a:pt x="672084" y="262128"/>
                </a:lnTo>
                <a:lnTo>
                  <a:pt x="664288" y="266700"/>
                </a:lnTo>
                <a:close/>
              </a:path>
              <a:path w="1873250" h="281939">
                <a:moveTo>
                  <a:pt x="135636" y="277367"/>
                </a:moveTo>
                <a:lnTo>
                  <a:pt x="115824" y="277367"/>
                </a:lnTo>
                <a:lnTo>
                  <a:pt x="176784" y="187451"/>
                </a:lnTo>
                <a:lnTo>
                  <a:pt x="115824" y="92964"/>
                </a:lnTo>
                <a:lnTo>
                  <a:pt x="135636" y="92964"/>
                </a:lnTo>
                <a:lnTo>
                  <a:pt x="176784" y="158496"/>
                </a:lnTo>
                <a:lnTo>
                  <a:pt x="185928" y="172212"/>
                </a:lnTo>
                <a:lnTo>
                  <a:pt x="187451" y="175260"/>
                </a:lnTo>
                <a:lnTo>
                  <a:pt x="204658" y="175260"/>
                </a:lnTo>
                <a:lnTo>
                  <a:pt x="196596" y="187451"/>
                </a:lnTo>
                <a:lnTo>
                  <a:pt x="204861" y="199644"/>
                </a:lnTo>
                <a:lnTo>
                  <a:pt x="185928" y="199644"/>
                </a:lnTo>
                <a:lnTo>
                  <a:pt x="179832" y="210312"/>
                </a:lnTo>
                <a:lnTo>
                  <a:pt x="178308" y="211836"/>
                </a:lnTo>
                <a:lnTo>
                  <a:pt x="178308" y="213360"/>
                </a:lnTo>
                <a:lnTo>
                  <a:pt x="176784" y="214883"/>
                </a:lnTo>
                <a:lnTo>
                  <a:pt x="135636" y="277367"/>
                </a:lnTo>
                <a:close/>
              </a:path>
              <a:path w="1873250" h="281939">
                <a:moveTo>
                  <a:pt x="204658" y="175260"/>
                </a:moveTo>
                <a:lnTo>
                  <a:pt x="187451" y="175260"/>
                </a:lnTo>
                <a:lnTo>
                  <a:pt x="196596" y="160019"/>
                </a:lnTo>
                <a:lnTo>
                  <a:pt x="239268" y="92964"/>
                </a:lnTo>
                <a:lnTo>
                  <a:pt x="259080" y="92964"/>
                </a:lnTo>
                <a:lnTo>
                  <a:pt x="204658" y="175260"/>
                </a:lnTo>
                <a:close/>
              </a:path>
              <a:path w="1873250" h="281939">
                <a:moveTo>
                  <a:pt x="257556" y="277367"/>
                </a:moveTo>
                <a:lnTo>
                  <a:pt x="236219" y="277367"/>
                </a:lnTo>
                <a:lnTo>
                  <a:pt x="187451" y="199644"/>
                </a:lnTo>
                <a:lnTo>
                  <a:pt x="204861" y="199644"/>
                </a:lnTo>
                <a:lnTo>
                  <a:pt x="257556" y="277367"/>
                </a:lnTo>
                <a:close/>
              </a:path>
              <a:path w="1873250" h="281939">
                <a:moveTo>
                  <a:pt x="1233317" y="134112"/>
                </a:moveTo>
                <a:lnTo>
                  <a:pt x="1222248" y="134112"/>
                </a:lnTo>
                <a:lnTo>
                  <a:pt x="1226224" y="123515"/>
                </a:lnTo>
                <a:lnTo>
                  <a:pt x="1258252" y="91630"/>
                </a:lnTo>
                <a:lnTo>
                  <a:pt x="1274064" y="88392"/>
                </a:lnTo>
                <a:lnTo>
                  <a:pt x="1281684" y="88392"/>
                </a:lnTo>
                <a:lnTo>
                  <a:pt x="1293876" y="91439"/>
                </a:lnTo>
                <a:lnTo>
                  <a:pt x="1293876" y="103632"/>
                </a:lnTo>
                <a:lnTo>
                  <a:pt x="1274064" y="103632"/>
                </a:lnTo>
                <a:lnTo>
                  <a:pt x="1263205" y="105060"/>
                </a:lnTo>
                <a:lnTo>
                  <a:pt x="1253489" y="109347"/>
                </a:lnTo>
                <a:lnTo>
                  <a:pt x="1244917" y="116490"/>
                </a:lnTo>
                <a:lnTo>
                  <a:pt x="1237488" y="126492"/>
                </a:lnTo>
                <a:lnTo>
                  <a:pt x="1233317" y="134112"/>
                </a:lnTo>
                <a:close/>
              </a:path>
              <a:path w="1873250" h="281939">
                <a:moveTo>
                  <a:pt x="1222248" y="277367"/>
                </a:moveTo>
                <a:lnTo>
                  <a:pt x="1205484" y="277367"/>
                </a:lnTo>
                <a:lnTo>
                  <a:pt x="1205484" y="92964"/>
                </a:lnTo>
                <a:lnTo>
                  <a:pt x="1222248" y="92964"/>
                </a:lnTo>
                <a:lnTo>
                  <a:pt x="1222248" y="134112"/>
                </a:lnTo>
                <a:lnTo>
                  <a:pt x="1233317" y="134112"/>
                </a:lnTo>
                <a:lnTo>
                  <a:pt x="1230606" y="139064"/>
                </a:lnTo>
                <a:lnTo>
                  <a:pt x="1225867" y="153924"/>
                </a:lnTo>
                <a:lnTo>
                  <a:pt x="1223129" y="171069"/>
                </a:lnTo>
                <a:lnTo>
                  <a:pt x="1222248" y="190500"/>
                </a:lnTo>
                <a:lnTo>
                  <a:pt x="1222248" y="277367"/>
                </a:lnTo>
                <a:close/>
              </a:path>
              <a:path w="1873250" h="281939">
                <a:moveTo>
                  <a:pt x="1293876" y="109728"/>
                </a:moveTo>
                <a:lnTo>
                  <a:pt x="1287780" y="105156"/>
                </a:lnTo>
                <a:lnTo>
                  <a:pt x="1281684" y="103632"/>
                </a:lnTo>
                <a:lnTo>
                  <a:pt x="1293876" y="103632"/>
                </a:lnTo>
                <a:lnTo>
                  <a:pt x="1293876" y="109728"/>
                </a:lnTo>
                <a:close/>
              </a:path>
              <a:path w="1873250" h="281939">
                <a:moveTo>
                  <a:pt x="27833" y="134112"/>
                </a:moveTo>
                <a:lnTo>
                  <a:pt x="16764" y="134112"/>
                </a:lnTo>
                <a:lnTo>
                  <a:pt x="20740" y="123515"/>
                </a:lnTo>
                <a:lnTo>
                  <a:pt x="52768" y="91630"/>
                </a:lnTo>
                <a:lnTo>
                  <a:pt x="68580" y="88392"/>
                </a:lnTo>
                <a:lnTo>
                  <a:pt x="76200" y="88392"/>
                </a:lnTo>
                <a:lnTo>
                  <a:pt x="88392" y="91439"/>
                </a:lnTo>
                <a:lnTo>
                  <a:pt x="88392" y="103632"/>
                </a:lnTo>
                <a:lnTo>
                  <a:pt x="68580" y="103632"/>
                </a:lnTo>
                <a:lnTo>
                  <a:pt x="57721" y="105060"/>
                </a:lnTo>
                <a:lnTo>
                  <a:pt x="48006" y="109347"/>
                </a:lnTo>
                <a:lnTo>
                  <a:pt x="39433" y="116490"/>
                </a:lnTo>
                <a:lnTo>
                  <a:pt x="32004" y="126492"/>
                </a:lnTo>
                <a:lnTo>
                  <a:pt x="27833" y="134112"/>
                </a:lnTo>
                <a:close/>
              </a:path>
              <a:path w="1873250" h="281939">
                <a:moveTo>
                  <a:pt x="16764" y="277367"/>
                </a:moveTo>
                <a:lnTo>
                  <a:pt x="0" y="277367"/>
                </a:lnTo>
                <a:lnTo>
                  <a:pt x="0" y="92964"/>
                </a:lnTo>
                <a:lnTo>
                  <a:pt x="16764" y="92964"/>
                </a:lnTo>
                <a:lnTo>
                  <a:pt x="16764" y="134112"/>
                </a:lnTo>
                <a:lnTo>
                  <a:pt x="27833" y="134112"/>
                </a:lnTo>
                <a:lnTo>
                  <a:pt x="25122" y="139064"/>
                </a:lnTo>
                <a:lnTo>
                  <a:pt x="20383" y="153924"/>
                </a:lnTo>
                <a:lnTo>
                  <a:pt x="17645" y="171069"/>
                </a:lnTo>
                <a:lnTo>
                  <a:pt x="16764" y="190500"/>
                </a:lnTo>
                <a:lnTo>
                  <a:pt x="16764" y="277367"/>
                </a:lnTo>
                <a:close/>
              </a:path>
              <a:path w="1873250" h="281939">
                <a:moveTo>
                  <a:pt x="88392" y="109728"/>
                </a:moveTo>
                <a:lnTo>
                  <a:pt x="82296" y="105156"/>
                </a:lnTo>
                <a:lnTo>
                  <a:pt x="76200" y="103632"/>
                </a:lnTo>
                <a:lnTo>
                  <a:pt x="88392" y="103632"/>
                </a:lnTo>
                <a:lnTo>
                  <a:pt x="88392" y="109728"/>
                </a:lnTo>
                <a:close/>
              </a:path>
              <a:path w="1873250" h="281939">
                <a:moveTo>
                  <a:pt x="1442571" y="126492"/>
                </a:moveTo>
                <a:lnTo>
                  <a:pt x="1429512" y="126492"/>
                </a:lnTo>
                <a:lnTo>
                  <a:pt x="1440989" y="109608"/>
                </a:lnTo>
                <a:lnTo>
                  <a:pt x="1455039" y="97726"/>
                </a:lnTo>
                <a:lnTo>
                  <a:pt x="1471945" y="90701"/>
                </a:lnTo>
                <a:lnTo>
                  <a:pt x="1491996" y="88392"/>
                </a:lnTo>
                <a:lnTo>
                  <a:pt x="1505997" y="89558"/>
                </a:lnTo>
                <a:lnTo>
                  <a:pt x="1518285" y="93154"/>
                </a:lnTo>
                <a:lnTo>
                  <a:pt x="1528857" y="99321"/>
                </a:lnTo>
                <a:lnTo>
                  <a:pt x="1533156" y="103632"/>
                </a:lnTo>
                <a:lnTo>
                  <a:pt x="1488948" y="103632"/>
                </a:lnTo>
                <a:lnTo>
                  <a:pt x="1476684" y="104798"/>
                </a:lnTo>
                <a:lnTo>
                  <a:pt x="1465135" y="108394"/>
                </a:lnTo>
                <a:lnTo>
                  <a:pt x="1454443" y="114561"/>
                </a:lnTo>
                <a:lnTo>
                  <a:pt x="1444752" y="123444"/>
                </a:lnTo>
                <a:lnTo>
                  <a:pt x="1442571" y="126492"/>
                </a:lnTo>
                <a:close/>
              </a:path>
              <a:path w="1873250" h="281939">
                <a:moveTo>
                  <a:pt x="1427988" y="277367"/>
                </a:moveTo>
                <a:lnTo>
                  <a:pt x="1411224" y="277367"/>
                </a:lnTo>
                <a:lnTo>
                  <a:pt x="1411224" y="92964"/>
                </a:lnTo>
                <a:lnTo>
                  <a:pt x="1427988" y="92964"/>
                </a:lnTo>
                <a:lnTo>
                  <a:pt x="1427988" y="126492"/>
                </a:lnTo>
                <a:lnTo>
                  <a:pt x="1442571" y="126492"/>
                </a:lnTo>
                <a:lnTo>
                  <a:pt x="1437632" y="133397"/>
                </a:lnTo>
                <a:lnTo>
                  <a:pt x="1432369" y="144780"/>
                </a:lnTo>
                <a:lnTo>
                  <a:pt x="1429107" y="157305"/>
                </a:lnTo>
                <a:lnTo>
                  <a:pt x="1427988" y="170687"/>
                </a:lnTo>
                <a:lnTo>
                  <a:pt x="1427988" y="277367"/>
                </a:lnTo>
                <a:close/>
              </a:path>
              <a:path w="1873250" h="281939">
                <a:moveTo>
                  <a:pt x="1554480" y="277367"/>
                </a:moveTo>
                <a:lnTo>
                  <a:pt x="1537716" y="277367"/>
                </a:lnTo>
                <a:lnTo>
                  <a:pt x="1537716" y="169164"/>
                </a:lnTo>
                <a:lnTo>
                  <a:pt x="1534596" y="140279"/>
                </a:lnTo>
                <a:lnTo>
                  <a:pt x="1525333" y="119824"/>
                </a:lnTo>
                <a:lnTo>
                  <a:pt x="1510069" y="107656"/>
                </a:lnTo>
                <a:lnTo>
                  <a:pt x="1488948" y="103632"/>
                </a:lnTo>
                <a:lnTo>
                  <a:pt x="1533156" y="103632"/>
                </a:lnTo>
                <a:lnTo>
                  <a:pt x="1553360" y="147423"/>
                </a:lnTo>
                <a:lnTo>
                  <a:pt x="1554480" y="164592"/>
                </a:lnTo>
                <a:lnTo>
                  <a:pt x="1554480" y="277367"/>
                </a:lnTo>
                <a:close/>
              </a:path>
              <a:path w="1873250" h="281939">
                <a:moveTo>
                  <a:pt x="752856" y="92964"/>
                </a:moveTo>
                <a:lnTo>
                  <a:pt x="736092" y="92964"/>
                </a:lnTo>
                <a:lnTo>
                  <a:pt x="736092" y="44196"/>
                </a:lnTo>
                <a:lnTo>
                  <a:pt x="739139" y="42672"/>
                </a:lnTo>
                <a:lnTo>
                  <a:pt x="742188" y="42672"/>
                </a:lnTo>
                <a:lnTo>
                  <a:pt x="745236" y="41148"/>
                </a:lnTo>
                <a:lnTo>
                  <a:pt x="748284" y="41148"/>
                </a:lnTo>
                <a:lnTo>
                  <a:pt x="751332" y="39624"/>
                </a:lnTo>
                <a:lnTo>
                  <a:pt x="752856" y="38100"/>
                </a:lnTo>
                <a:lnTo>
                  <a:pt x="752856" y="92964"/>
                </a:lnTo>
                <a:close/>
              </a:path>
              <a:path w="1873250" h="281939">
                <a:moveTo>
                  <a:pt x="801624" y="108203"/>
                </a:moveTo>
                <a:lnTo>
                  <a:pt x="704088" y="108203"/>
                </a:lnTo>
                <a:lnTo>
                  <a:pt x="704088" y="92964"/>
                </a:lnTo>
                <a:lnTo>
                  <a:pt x="801624" y="92964"/>
                </a:lnTo>
                <a:lnTo>
                  <a:pt x="801624" y="108203"/>
                </a:lnTo>
                <a:close/>
              </a:path>
              <a:path w="1873250" h="281939">
                <a:moveTo>
                  <a:pt x="777239" y="281939"/>
                </a:moveTo>
                <a:lnTo>
                  <a:pt x="759237" y="278796"/>
                </a:lnTo>
                <a:lnTo>
                  <a:pt x="746378" y="269366"/>
                </a:lnTo>
                <a:lnTo>
                  <a:pt x="738663" y="253650"/>
                </a:lnTo>
                <a:lnTo>
                  <a:pt x="736092" y="231648"/>
                </a:lnTo>
                <a:lnTo>
                  <a:pt x="736092" y="108203"/>
                </a:lnTo>
                <a:lnTo>
                  <a:pt x="752856" y="108203"/>
                </a:lnTo>
                <a:lnTo>
                  <a:pt x="752949" y="231648"/>
                </a:lnTo>
                <a:lnTo>
                  <a:pt x="753379" y="238696"/>
                </a:lnTo>
                <a:lnTo>
                  <a:pt x="769619" y="266700"/>
                </a:lnTo>
                <a:lnTo>
                  <a:pt x="801624" y="266700"/>
                </a:lnTo>
                <a:lnTo>
                  <a:pt x="801624" y="274319"/>
                </a:lnTo>
                <a:lnTo>
                  <a:pt x="795670" y="277439"/>
                </a:lnTo>
                <a:lnTo>
                  <a:pt x="789431" y="279844"/>
                </a:lnTo>
                <a:lnTo>
                  <a:pt x="783193" y="281392"/>
                </a:lnTo>
                <a:lnTo>
                  <a:pt x="777239" y="281939"/>
                </a:lnTo>
                <a:close/>
              </a:path>
              <a:path w="1873250" h="281939">
                <a:moveTo>
                  <a:pt x="801624" y="266700"/>
                </a:moveTo>
                <a:lnTo>
                  <a:pt x="786384" y="266700"/>
                </a:lnTo>
                <a:lnTo>
                  <a:pt x="794003" y="263651"/>
                </a:lnTo>
                <a:lnTo>
                  <a:pt x="801624" y="259080"/>
                </a:lnTo>
                <a:lnTo>
                  <a:pt x="801624" y="266700"/>
                </a:lnTo>
                <a:close/>
              </a:path>
              <a:path w="1873250" h="281939">
                <a:moveTo>
                  <a:pt x="1348739" y="277367"/>
                </a:moveTo>
                <a:lnTo>
                  <a:pt x="1331976" y="277367"/>
                </a:lnTo>
                <a:lnTo>
                  <a:pt x="1331976" y="18287"/>
                </a:lnTo>
                <a:lnTo>
                  <a:pt x="1348739" y="18287"/>
                </a:lnTo>
                <a:lnTo>
                  <a:pt x="1348739" y="277367"/>
                </a:lnTo>
                <a:close/>
              </a:path>
              <a:path w="1873250" h="281939">
                <a:moveTo>
                  <a:pt x="402336" y="281939"/>
                </a:moveTo>
                <a:lnTo>
                  <a:pt x="355092" y="272795"/>
                </a:lnTo>
                <a:lnTo>
                  <a:pt x="316992" y="245364"/>
                </a:lnTo>
                <a:lnTo>
                  <a:pt x="292989" y="204597"/>
                </a:lnTo>
                <a:lnTo>
                  <a:pt x="284988" y="152400"/>
                </a:lnTo>
                <a:lnTo>
                  <a:pt x="287035" y="123848"/>
                </a:lnTo>
                <a:lnTo>
                  <a:pt x="304276" y="74175"/>
                </a:lnTo>
                <a:lnTo>
                  <a:pt x="338875" y="36218"/>
                </a:lnTo>
                <a:lnTo>
                  <a:pt x="386262" y="16263"/>
                </a:lnTo>
                <a:lnTo>
                  <a:pt x="414528" y="13715"/>
                </a:lnTo>
                <a:lnTo>
                  <a:pt x="431411" y="14573"/>
                </a:lnTo>
                <a:lnTo>
                  <a:pt x="447865" y="17144"/>
                </a:lnTo>
                <a:lnTo>
                  <a:pt x="464034" y="21431"/>
                </a:lnTo>
                <a:lnTo>
                  <a:pt x="480060" y="27432"/>
                </a:lnTo>
                <a:lnTo>
                  <a:pt x="480060" y="30480"/>
                </a:lnTo>
                <a:lnTo>
                  <a:pt x="411480" y="30480"/>
                </a:lnTo>
                <a:lnTo>
                  <a:pt x="388381" y="32504"/>
                </a:lnTo>
                <a:lnTo>
                  <a:pt x="348472" y="49125"/>
                </a:lnTo>
                <a:lnTo>
                  <a:pt x="319349" y="81414"/>
                </a:lnTo>
                <a:lnTo>
                  <a:pt x="305014" y="124229"/>
                </a:lnTo>
                <a:lnTo>
                  <a:pt x="303275" y="149351"/>
                </a:lnTo>
                <a:lnTo>
                  <a:pt x="304990" y="175117"/>
                </a:lnTo>
                <a:lnTo>
                  <a:pt x="318706" y="217503"/>
                </a:lnTo>
                <a:lnTo>
                  <a:pt x="345828" y="248459"/>
                </a:lnTo>
                <a:lnTo>
                  <a:pt x="384071" y="263413"/>
                </a:lnTo>
                <a:lnTo>
                  <a:pt x="406908" y="265175"/>
                </a:lnTo>
                <a:lnTo>
                  <a:pt x="473601" y="265175"/>
                </a:lnTo>
                <a:lnTo>
                  <a:pt x="465558" y="269081"/>
                </a:lnTo>
                <a:lnTo>
                  <a:pt x="444817" y="276225"/>
                </a:lnTo>
                <a:lnTo>
                  <a:pt x="423791" y="280511"/>
                </a:lnTo>
                <a:lnTo>
                  <a:pt x="402336" y="281939"/>
                </a:lnTo>
                <a:close/>
              </a:path>
              <a:path w="1873250" h="281939">
                <a:moveTo>
                  <a:pt x="480060" y="47244"/>
                </a:moveTo>
                <a:lnTo>
                  <a:pt x="462914" y="40124"/>
                </a:lnTo>
                <a:lnTo>
                  <a:pt x="445770" y="34861"/>
                </a:lnTo>
                <a:lnTo>
                  <a:pt x="428625" y="31599"/>
                </a:lnTo>
                <a:lnTo>
                  <a:pt x="411480" y="30480"/>
                </a:lnTo>
                <a:lnTo>
                  <a:pt x="480060" y="30480"/>
                </a:lnTo>
                <a:lnTo>
                  <a:pt x="480060" y="47244"/>
                </a:lnTo>
                <a:close/>
              </a:path>
              <a:path w="1873250" h="281939">
                <a:moveTo>
                  <a:pt x="473601" y="265175"/>
                </a:moveTo>
                <a:lnTo>
                  <a:pt x="406908" y="265175"/>
                </a:lnTo>
                <a:lnTo>
                  <a:pt x="423505" y="264294"/>
                </a:lnTo>
                <a:lnTo>
                  <a:pt x="439102" y="261556"/>
                </a:lnTo>
                <a:lnTo>
                  <a:pt x="453842" y="256817"/>
                </a:lnTo>
                <a:lnTo>
                  <a:pt x="467868" y="249936"/>
                </a:lnTo>
                <a:lnTo>
                  <a:pt x="467868" y="164592"/>
                </a:lnTo>
                <a:lnTo>
                  <a:pt x="406908" y="164592"/>
                </a:lnTo>
                <a:lnTo>
                  <a:pt x="406908" y="149351"/>
                </a:lnTo>
                <a:lnTo>
                  <a:pt x="486156" y="149351"/>
                </a:lnTo>
                <a:lnTo>
                  <a:pt x="486156" y="259080"/>
                </a:lnTo>
                <a:lnTo>
                  <a:pt x="473601" y="265175"/>
                </a:lnTo>
                <a:close/>
              </a:path>
              <a:path w="1873250" h="281939">
                <a:moveTo>
                  <a:pt x="1636776" y="92964"/>
                </a:moveTo>
                <a:lnTo>
                  <a:pt x="1620012" y="92964"/>
                </a:lnTo>
                <a:lnTo>
                  <a:pt x="1620012" y="60960"/>
                </a:lnTo>
                <a:lnTo>
                  <a:pt x="1633728" y="15239"/>
                </a:lnTo>
                <a:lnTo>
                  <a:pt x="1671828" y="0"/>
                </a:lnTo>
                <a:lnTo>
                  <a:pt x="1679448" y="0"/>
                </a:lnTo>
                <a:lnTo>
                  <a:pt x="1685544" y="1524"/>
                </a:lnTo>
                <a:lnTo>
                  <a:pt x="1690116" y="4572"/>
                </a:lnTo>
                <a:lnTo>
                  <a:pt x="1690116" y="15239"/>
                </a:lnTo>
                <a:lnTo>
                  <a:pt x="1670303" y="15239"/>
                </a:lnTo>
                <a:lnTo>
                  <a:pt x="1655421" y="18097"/>
                </a:lnTo>
                <a:lnTo>
                  <a:pt x="1644967" y="26669"/>
                </a:lnTo>
                <a:lnTo>
                  <a:pt x="1638800" y="40957"/>
                </a:lnTo>
                <a:lnTo>
                  <a:pt x="1636776" y="60960"/>
                </a:lnTo>
                <a:lnTo>
                  <a:pt x="1636776" y="92964"/>
                </a:lnTo>
                <a:close/>
              </a:path>
              <a:path w="1873250" h="281939">
                <a:moveTo>
                  <a:pt x="1690116" y="21336"/>
                </a:moveTo>
                <a:lnTo>
                  <a:pt x="1687068" y="16764"/>
                </a:lnTo>
                <a:lnTo>
                  <a:pt x="1679448" y="15239"/>
                </a:lnTo>
                <a:lnTo>
                  <a:pt x="1690116" y="15239"/>
                </a:lnTo>
                <a:lnTo>
                  <a:pt x="1690116" y="21336"/>
                </a:lnTo>
                <a:close/>
              </a:path>
              <a:path w="1873250" h="281939">
                <a:moveTo>
                  <a:pt x="1685544" y="108203"/>
                </a:moveTo>
                <a:lnTo>
                  <a:pt x="1586484" y="108203"/>
                </a:lnTo>
                <a:lnTo>
                  <a:pt x="1586484" y="92964"/>
                </a:lnTo>
                <a:lnTo>
                  <a:pt x="1685544" y="92964"/>
                </a:lnTo>
                <a:lnTo>
                  <a:pt x="1685544" y="108203"/>
                </a:lnTo>
                <a:close/>
              </a:path>
              <a:path w="1873250" h="281939">
                <a:moveTo>
                  <a:pt x="1636776" y="277367"/>
                </a:moveTo>
                <a:lnTo>
                  <a:pt x="1620012" y="277367"/>
                </a:lnTo>
                <a:lnTo>
                  <a:pt x="1620012" y="108203"/>
                </a:lnTo>
                <a:lnTo>
                  <a:pt x="1636776" y="108203"/>
                </a:lnTo>
                <a:lnTo>
                  <a:pt x="1636776" y="277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98620" y="2901695"/>
            <a:ext cx="45720" cy="86995"/>
          </a:xfrm>
          <a:custGeom>
            <a:avLst/>
            <a:gdLst/>
            <a:ahLst/>
            <a:cxnLst/>
            <a:rect l="l" t="t" r="r" b="b"/>
            <a:pathLst>
              <a:path w="45720" h="86994">
                <a:moveTo>
                  <a:pt x="15239" y="86867"/>
                </a:moveTo>
                <a:lnTo>
                  <a:pt x="0" y="86867"/>
                </a:lnTo>
                <a:lnTo>
                  <a:pt x="27431" y="0"/>
                </a:lnTo>
                <a:lnTo>
                  <a:pt x="45720" y="0"/>
                </a:lnTo>
                <a:lnTo>
                  <a:pt x="15239" y="868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99788" y="2679192"/>
            <a:ext cx="2362199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2083" y="3642359"/>
            <a:ext cx="8583168" cy="681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589787"/>
            <a:ext cx="3546348" cy="37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69664" y="603504"/>
            <a:ext cx="2240280" cy="466725"/>
          </a:xfrm>
          <a:custGeom>
            <a:avLst/>
            <a:gdLst/>
            <a:ahLst/>
            <a:cxnLst/>
            <a:rect l="l" t="t" r="r" b="b"/>
            <a:pathLst>
              <a:path w="2240279" h="466725">
                <a:moveTo>
                  <a:pt x="1652016" y="152400"/>
                </a:moveTo>
                <a:lnTo>
                  <a:pt x="1652016" y="124968"/>
                </a:lnTo>
                <a:lnTo>
                  <a:pt x="1659469" y="119538"/>
                </a:lnTo>
                <a:lnTo>
                  <a:pt x="1701307" y="103560"/>
                </a:lnTo>
                <a:lnTo>
                  <a:pt x="1734312" y="99060"/>
                </a:lnTo>
                <a:lnTo>
                  <a:pt x="1751718" y="100488"/>
                </a:lnTo>
                <a:lnTo>
                  <a:pt x="1767268" y="104775"/>
                </a:lnTo>
                <a:lnTo>
                  <a:pt x="1780817" y="111918"/>
                </a:lnTo>
                <a:lnTo>
                  <a:pt x="1788747" y="118872"/>
                </a:lnTo>
                <a:lnTo>
                  <a:pt x="1731264" y="118872"/>
                </a:lnTo>
                <a:lnTo>
                  <a:pt x="1710951" y="120896"/>
                </a:lnTo>
                <a:lnTo>
                  <a:pt x="1691068" y="127063"/>
                </a:lnTo>
                <a:lnTo>
                  <a:pt x="1671470" y="137517"/>
                </a:lnTo>
                <a:lnTo>
                  <a:pt x="1652016" y="152400"/>
                </a:lnTo>
                <a:close/>
              </a:path>
              <a:path w="2240279" h="466725">
                <a:moveTo>
                  <a:pt x="1705355" y="356616"/>
                </a:moveTo>
                <a:lnTo>
                  <a:pt x="1661636" y="345686"/>
                </a:lnTo>
                <a:lnTo>
                  <a:pt x="1635442" y="315277"/>
                </a:lnTo>
                <a:lnTo>
                  <a:pt x="1630680" y="288036"/>
                </a:lnTo>
                <a:lnTo>
                  <a:pt x="1635871" y="259175"/>
                </a:lnTo>
                <a:lnTo>
                  <a:pt x="1651635" y="236601"/>
                </a:lnTo>
                <a:lnTo>
                  <a:pt x="1678257" y="220313"/>
                </a:lnTo>
                <a:lnTo>
                  <a:pt x="1716023" y="210312"/>
                </a:lnTo>
                <a:lnTo>
                  <a:pt x="1790700" y="198120"/>
                </a:lnTo>
                <a:lnTo>
                  <a:pt x="1786985" y="163877"/>
                </a:lnTo>
                <a:lnTo>
                  <a:pt x="1775840" y="139065"/>
                </a:lnTo>
                <a:lnTo>
                  <a:pt x="1757267" y="123967"/>
                </a:lnTo>
                <a:lnTo>
                  <a:pt x="1731264" y="118872"/>
                </a:lnTo>
                <a:lnTo>
                  <a:pt x="1788747" y="118872"/>
                </a:lnTo>
                <a:lnTo>
                  <a:pt x="1812155" y="169926"/>
                </a:lnTo>
                <a:lnTo>
                  <a:pt x="1813560" y="190500"/>
                </a:lnTo>
                <a:lnTo>
                  <a:pt x="1813560" y="219456"/>
                </a:lnTo>
                <a:lnTo>
                  <a:pt x="1790700" y="219456"/>
                </a:lnTo>
                <a:lnTo>
                  <a:pt x="1723644" y="228600"/>
                </a:lnTo>
                <a:lnTo>
                  <a:pt x="1678209" y="240601"/>
                </a:lnTo>
                <a:lnTo>
                  <a:pt x="1654421" y="273677"/>
                </a:lnTo>
                <a:lnTo>
                  <a:pt x="1653539" y="286512"/>
                </a:lnTo>
                <a:lnTo>
                  <a:pt x="1654397" y="297370"/>
                </a:lnTo>
                <a:lnTo>
                  <a:pt x="1675828" y="329088"/>
                </a:lnTo>
                <a:lnTo>
                  <a:pt x="1708404" y="336804"/>
                </a:lnTo>
                <a:lnTo>
                  <a:pt x="1763200" y="336804"/>
                </a:lnTo>
                <a:lnTo>
                  <a:pt x="1755648" y="342900"/>
                </a:lnTo>
                <a:lnTo>
                  <a:pt x="1743932" y="348900"/>
                </a:lnTo>
                <a:lnTo>
                  <a:pt x="1731645" y="353187"/>
                </a:lnTo>
                <a:lnTo>
                  <a:pt x="1718786" y="355758"/>
                </a:lnTo>
                <a:lnTo>
                  <a:pt x="1705355" y="356616"/>
                </a:lnTo>
                <a:close/>
              </a:path>
              <a:path w="2240279" h="466725">
                <a:moveTo>
                  <a:pt x="1763200" y="336804"/>
                </a:moveTo>
                <a:lnTo>
                  <a:pt x="1708404" y="336804"/>
                </a:lnTo>
                <a:lnTo>
                  <a:pt x="1725620" y="335113"/>
                </a:lnTo>
                <a:lnTo>
                  <a:pt x="1740979" y="330136"/>
                </a:lnTo>
                <a:lnTo>
                  <a:pt x="1777841" y="296322"/>
                </a:lnTo>
                <a:lnTo>
                  <a:pt x="1790700" y="242316"/>
                </a:lnTo>
                <a:lnTo>
                  <a:pt x="1790700" y="219456"/>
                </a:lnTo>
                <a:lnTo>
                  <a:pt x="1813560" y="219456"/>
                </a:lnTo>
                <a:lnTo>
                  <a:pt x="1813560" y="301752"/>
                </a:lnTo>
                <a:lnTo>
                  <a:pt x="1790700" y="301752"/>
                </a:lnTo>
                <a:lnTo>
                  <a:pt x="1783508" y="313753"/>
                </a:lnTo>
                <a:lnTo>
                  <a:pt x="1775460" y="324612"/>
                </a:lnTo>
                <a:lnTo>
                  <a:pt x="1766268" y="334327"/>
                </a:lnTo>
                <a:lnTo>
                  <a:pt x="1763200" y="336804"/>
                </a:lnTo>
                <a:close/>
              </a:path>
              <a:path w="2240279" h="466725">
                <a:moveTo>
                  <a:pt x="1813560" y="350520"/>
                </a:moveTo>
                <a:lnTo>
                  <a:pt x="1790700" y="350520"/>
                </a:lnTo>
                <a:lnTo>
                  <a:pt x="1790700" y="301752"/>
                </a:lnTo>
                <a:lnTo>
                  <a:pt x="1813560" y="301752"/>
                </a:lnTo>
                <a:lnTo>
                  <a:pt x="1813560" y="350520"/>
                </a:lnTo>
                <a:close/>
              </a:path>
              <a:path w="2240279" h="466725">
                <a:moveTo>
                  <a:pt x="2096087" y="445008"/>
                </a:moveTo>
                <a:lnTo>
                  <a:pt x="2049780" y="445008"/>
                </a:lnTo>
                <a:lnTo>
                  <a:pt x="2063781" y="442436"/>
                </a:lnTo>
                <a:lnTo>
                  <a:pt x="2076068" y="434721"/>
                </a:lnTo>
                <a:lnTo>
                  <a:pt x="2086641" y="421862"/>
                </a:lnTo>
                <a:lnTo>
                  <a:pt x="2095500" y="403860"/>
                </a:lnTo>
                <a:lnTo>
                  <a:pt x="2118360" y="348996"/>
                </a:lnTo>
                <a:lnTo>
                  <a:pt x="2025395" y="105156"/>
                </a:lnTo>
                <a:lnTo>
                  <a:pt x="2049780" y="105156"/>
                </a:lnTo>
                <a:lnTo>
                  <a:pt x="2124455" y="304800"/>
                </a:lnTo>
                <a:lnTo>
                  <a:pt x="2125980" y="309372"/>
                </a:lnTo>
                <a:lnTo>
                  <a:pt x="2127504" y="312420"/>
                </a:lnTo>
                <a:lnTo>
                  <a:pt x="2127504" y="315468"/>
                </a:lnTo>
                <a:lnTo>
                  <a:pt x="2129028" y="318516"/>
                </a:lnTo>
                <a:lnTo>
                  <a:pt x="2129028" y="321564"/>
                </a:lnTo>
                <a:lnTo>
                  <a:pt x="2130552" y="323088"/>
                </a:lnTo>
                <a:lnTo>
                  <a:pt x="2151534" y="323088"/>
                </a:lnTo>
                <a:lnTo>
                  <a:pt x="2119884" y="400812"/>
                </a:lnTo>
                <a:lnTo>
                  <a:pt x="2113002" y="416814"/>
                </a:lnTo>
                <a:lnTo>
                  <a:pt x="2105977" y="430530"/>
                </a:lnTo>
                <a:lnTo>
                  <a:pt x="2098667" y="441959"/>
                </a:lnTo>
                <a:lnTo>
                  <a:pt x="2096087" y="445008"/>
                </a:lnTo>
                <a:close/>
              </a:path>
              <a:path w="2240279" h="466725">
                <a:moveTo>
                  <a:pt x="2151534" y="323088"/>
                </a:moveTo>
                <a:lnTo>
                  <a:pt x="2130552" y="323088"/>
                </a:lnTo>
                <a:lnTo>
                  <a:pt x="2136648" y="306324"/>
                </a:lnTo>
                <a:lnTo>
                  <a:pt x="2215895" y="105156"/>
                </a:lnTo>
                <a:lnTo>
                  <a:pt x="2240280" y="105156"/>
                </a:lnTo>
                <a:lnTo>
                  <a:pt x="2151534" y="323088"/>
                </a:lnTo>
                <a:close/>
              </a:path>
              <a:path w="2240279" h="466725">
                <a:moveTo>
                  <a:pt x="2048255" y="466344"/>
                </a:moveTo>
                <a:lnTo>
                  <a:pt x="2034539" y="466344"/>
                </a:lnTo>
                <a:lnTo>
                  <a:pt x="2028444" y="463296"/>
                </a:lnTo>
                <a:lnTo>
                  <a:pt x="2028444" y="441960"/>
                </a:lnTo>
                <a:lnTo>
                  <a:pt x="2034539" y="443484"/>
                </a:lnTo>
                <a:lnTo>
                  <a:pt x="2042160" y="445008"/>
                </a:lnTo>
                <a:lnTo>
                  <a:pt x="2096087" y="445008"/>
                </a:lnTo>
                <a:lnTo>
                  <a:pt x="2090927" y="451104"/>
                </a:lnTo>
                <a:lnTo>
                  <a:pt x="2081474" y="457985"/>
                </a:lnTo>
                <a:lnTo>
                  <a:pt x="2071306" y="462724"/>
                </a:lnTo>
                <a:lnTo>
                  <a:pt x="2060281" y="465462"/>
                </a:lnTo>
                <a:lnTo>
                  <a:pt x="2048255" y="466344"/>
                </a:lnTo>
                <a:close/>
              </a:path>
              <a:path w="2240279" h="466725">
                <a:moveTo>
                  <a:pt x="687324" y="356616"/>
                </a:moveTo>
                <a:lnTo>
                  <a:pt x="648438" y="349758"/>
                </a:lnTo>
                <a:lnTo>
                  <a:pt x="620839" y="329184"/>
                </a:lnTo>
                <a:lnTo>
                  <a:pt x="604385" y="294894"/>
                </a:lnTo>
                <a:lnTo>
                  <a:pt x="598932" y="246888"/>
                </a:lnTo>
                <a:lnTo>
                  <a:pt x="598932" y="105156"/>
                </a:lnTo>
                <a:lnTo>
                  <a:pt x="621792" y="105156"/>
                </a:lnTo>
                <a:lnTo>
                  <a:pt x="621865" y="243840"/>
                </a:lnTo>
                <a:lnTo>
                  <a:pt x="622911" y="265509"/>
                </a:lnTo>
                <a:lnTo>
                  <a:pt x="638556" y="313944"/>
                </a:lnTo>
                <a:lnTo>
                  <a:pt x="673488" y="335375"/>
                </a:lnTo>
                <a:lnTo>
                  <a:pt x="690372" y="336804"/>
                </a:lnTo>
                <a:lnTo>
                  <a:pt x="741603" y="336804"/>
                </a:lnTo>
                <a:lnTo>
                  <a:pt x="733234" y="344043"/>
                </a:lnTo>
                <a:lnTo>
                  <a:pt x="711922" y="353472"/>
                </a:lnTo>
                <a:lnTo>
                  <a:pt x="687324" y="356616"/>
                </a:lnTo>
                <a:close/>
              </a:path>
              <a:path w="2240279" h="466725">
                <a:moveTo>
                  <a:pt x="741603" y="336804"/>
                </a:moveTo>
                <a:lnTo>
                  <a:pt x="690372" y="336804"/>
                </a:lnTo>
                <a:lnTo>
                  <a:pt x="706659" y="335351"/>
                </a:lnTo>
                <a:lnTo>
                  <a:pt x="721232" y="330898"/>
                </a:lnTo>
                <a:lnTo>
                  <a:pt x="754999" y="298704"/>
                </a:lnTo>
                <a:lnTo>
                  <a:pt x="766572" y="243840"/>
                </a:lnTo>
                <a:lnTo>
                  <a:pt x="766572" y="105156"/>
                </a:lnTo>
                <a:lnTo>
                  <a:pt x="789432" y="105156"/>
                </a:lnTo>
                <a:lnTo>
                  <a:pt x="789432" y="306324"/>
                </a:lnTo>
                <a:lnTo>
                  <a:pt x="766572" y="306324"/>
                </a:lnTo>
                <a:lnTo>
                  <a:pt x="751403" y="328326"/>
                </a:lnTo>
                <a:lnTo>
                  <a:pt x="741603" y="336804"/>
                </a:lnTo>
                <a:close/>
              </a:path>
              <a:path w="2240279" h="466725">
                <a:moveTo>
                  <a:pt x="789432" y="350520"/>
                </a:moveTo>
                <a:lnTo>
                  <a:pt x="766572" y="350520"/>
                </a:lnTo>
                <a:lnTo>
                  <a:pt x="766572" y="306324"/>
                </a:lnTo>
                <a:lnTo>
                  <a:pt x="789432" y="306324"/>
                </a:lnTo>
                <a:lnTo>
                  <a:pt x="789432" y="350520"/>
                </a:lnTo>
                <a:close/>
              </a:path>
              <a:path w="2240279" h="466725">
                <a:moveTo>
                  <a:pt x="169163" y="350520"/>
                </a:moveTo>
                <a:lnTo>
                  <a:pt x="141732" y="350520"/>
                </a:lnTo>
                <a:lnTo>
                  <a:pt x="224027" y="231648"/>
                </a:lnTo>
                <a:lnTo>
                  <a:pt x="143256" y="105156"/>
                </a:lnTo>
                <a:lnTo>
                  <a:pt x="169163" y="105156"/>
                </a:lnTo>
                <a:lnTo>
                  <a:pt x="224027" y="193548"/>
                </a:lnTo>
                <a:lnTo>
                  <a:pt x="231648" y="204216"/>
                </a:lnTo>
                <a:lnTo>
                  <a:pt x="234695" y="211836"/>
                </a:lnTo>
                <a:lnTo>
                  <a:pt x="236220" y="214884"/>
                </a:lnTo>
                <a:lnTo>
                  <a:pt x="260157" y="214884"/>
                </a:lnTo>
                <a:lnTo>
                  <a:pt x="249936" y="230124"/>
                </a:lnTo>
                <a:lnTo>
                  <a:pt x="260970" y="246888"/>
                </a:lnTo>
                <a:lnTo>
                  <a:pt x="236220" y="246888"/>
                </a:lnTo>
                <a:lnTo>
                  <a:pt x="227076" y="260604"/>
                </a:lnTo>
                <a:lnTo>
                  <a:pt x="225551" y="263652"/>
                </a:lnTo>
                <a:lnTo>
                  <a:pt x="224027" y="265176"/>
                </a:lnTo>
                <a:lnTo>
                  <a:pt x="222504" y="268224"/>
                </a:lnTo>
                <a:lnTo>
                  <a:pt x="169163" y="350520"/>
                </a:lnTo>
                <a:close/>
              </a:path>
              <a:path w="2240279" h="466725">
                <a:moveTo>
                  <a:pt x="260157" y="214884"/>
                </a:moveTo>
                <a:lnTo>
                  <a:pt x="237744" y="214884"/>
                </a:lnTo>
                <a:lnTo>
                  <a:pt x="249936" y="193548"/>
                </a:lnTo>
                <a:lnTo>
                  <a:pt x="307848" y="105156"/>
                </a:lnTo>
                <a:lnTo>
                  <a:pt x="333756" y="105156"/>
                </a:lnTo>
                <a:lnTo>
                  <a:pt x="260157" y="214884"/>
                </a:lnTo>
                <a:close/>
              </a:path>
              <a:path w="2240279" h="466725">
                <a:moveTo>
                  <a:pt x="329184" y="350520"/>
                </a:moveTo>
                <a:lnTo>
                  <a:pt x="301751" y="350520"/>
                </a:lnTo>
                <a:lnTo>
                  <a:pt x="236220" y="246888"/>
                </a:lnTo>
                <a:lnTo>
                  <a:pt x="260970" y="246888"/>
                </a:lnTo>
                <a:lnTo>
                  <a:pt x="329184" y="350520"/>
                </a:lnTo>
                <a:close/>
              </a:path>
              <a:path w="2240279" h="466725">
                <a:moveTo>
                  <a:pt x="1913744" y="160020"/>
                </a:moveTo>
                <a:lnTo>
                  <a:pt x="1900427" y="160020"/>
                </a:lnTo>
                <a:lnTo>
                  <a:pt x="1904690" y="146256"/>
                </a:lnTo>
                <a:lnTo>
                  <a:pt x="1935789" y="108942"/>
                </a:lnTo>
                <a:lnTo>
                  <a:pt x="1969008" y="100584"/>
                </a:lnTo>
                <a:lnTo>
                  <a:pt x="1978152" y="100584"/>
                </a:lnTo>
                <a:lnTo>
                  <a:pt x="1985772" y="102108"/>
                </a:lnTo>
                <a:lnTo>
                  <a:pt x="1993391" y="105156"/>
                </a:lnTo>
                <a:lnTo>
                  <a:pt x="1993391" y="120396"/>
                </a:lnTo>
                <a:lnTo>
                  <a:pt x="1967484" y="120396"/>
                </a:lnTo>
                <a:lnTo>
                  <a:pt x="1953220" y="122158"/>
                </a:lnTo>
                <a:lnTo>
                  <a:pt x="1940242" y="127635"/>
                </a:lnTo>
                <a:lnTo>
                  <a:pt x="1928693" y="137112"/>
                </a:lnTo>
                <a:lnTo>
                  <a:pt x="1918716" y="150876"/>
                </a:lnTo>
                <a:lnTo>
                  <a:pt x="1913744" y="160020"/>
                </a:lnTo>
                <a:close/>
              </a:path>
              <a:path w="2240279" h="466725">
                <a:moveTo>
                  <a:pt x="1898904" y="350520"/>
                </a:moveTo>
                <a:lnTo>
                  <a:pt x="1877567" y="350520"/>
                </a:lnTo>
                <a:lnTo>
                  <a:pt x="1877567" y="105156"/>
                </a:lnTo>
                <a:lnTo>
                  <a:pt x="1898904" y="105156"/>
                </a:lnTo>
                <a:lnTo>
                  <a:pt x="1898904" y="160020"/>
                </a:lnTo>
                <a:lnTo>
                  <a:pt x="1913744" y="160020"/>
                </a:lnTo>
                <a:lnTo>
                  <a:pt x="1909833" y="167211"/>
                </a:lnTo>
                <a:lnTo>
                  <a:pt x="1903666" y="186690"/>
                </a:lnTo>
                <a:lnTo>
                  <a:pt x="1900070" y="209597"/>
                </a:lnTo>
                <a:lnTo>
                  <a:pt x="1898904" y="236220"/>
                </a:lnTo>
                <a:lnTo>
                  <a:pt x="1898904" y="350520"/>
                </a:lnTo>
                <a:close/>
              </a:path>
              <a:path w="2240279" h="466725">
                <a:moveTo>
                  <a:pt x="1993391" y="128016"/>
                </a:moveTo>
                <a:lnTo>
                  <a:pt x="1987415" y="124896"/>
                </a:lnTo>
                <a:lnTo>
                  <a:pt x="1981009" y="122491"/>
                </a:lnTo>
                <a:lnTo>
                  <a:pt x="1974318" y="120943"/>
                </a:lnTo>
                <a:lnTo>
                  <a:pt x="1967484" y="120396"/>
                </a:lnTo>
                <a:lnTo>
                  <a:pt x="1993391" y="120396"/>
                </a:lnTo>
                <a:lnTo>
                  <a:pt x="1993391" y="128016"/>
                </a:lnTo>
                <a:close/>
              </a:path>
              <a:path w="2240279" h="466725">
                <a:moveTo>
                  <a:pt x="36176" y="160020"/>
                </a:moveTo>
                <a:lnTo>
                  <a:pt x="22860" y="160020"/>
                </a:lnTo>
                <a:lnTo>
                  <a:pt x="27122" y="146256"/>
                </a:lnTo>
                <a:lnTo>
                  <a:pt x="58221" y="108942"/>
                </a:lnTo>
                <a:lnTo>
                  <a:pt x="91439" y="100584"/>
                </a:lnTo>
                <a:lnTo>
                  <a:pt x="100584" y="100584"/>
                </a:lnTo>
                <a:lnTo>
                  <a:pt x="108204" y="102108"/>
                </a:lnTo>
                <a:lnTo>
                  <a:pt x="115824" y="105156"/>
                </a:lnTo>
                <a:lnTo>
                  <a:pt x="115824" y="120396"/>
                </a:lnTo>
                <a:lnTo>
                  <a:pt x="89915" y="120396"/>
                </a:lnTo>
                <a:lnTo>
                  <a:pt x="75652" y="122158"/>
                </a:lnTo>
                <a:lnTo>
                  <a:pt x="62674" y="127635"/>
                </a:lnTo>
                <a:lnTo>
                  <a:pt x="51125" y="137112"/>
                </a:lnTo>
                <a:lnTo>
                  <a:pt x="41148" y="150876"/>
                </a:lnTo>
                <a:lnTo>
                  <a:pt x="36176" y="160020"/>
                </a:lnTo>
                <a:close/>
              </a:path>
              <a:path w="2240279" h="466725">
                <a:moveTo>
                  <a:pt x="21336" y="350520"/>
                </a:moveTo>
                <a:lnTo>
                  <a:pt x="0" y="350520"/>
                </a:lnTo>
                <a:lnTo>
                  <a:pt x="0" y="105156"/>
                </a:lnTo>
                <a:lnTo>
                  <a:pt x="21336" y="105156"/>
                </a:lnTo>
                <a:lnTo>
                  <a:pt x="21336" y="160020"/>
                </a:lnTo>
                <a:lnTo>
                  <a:pt x="36176" y="160020"/>
                </a:lnTo>
                <a:lnTo>
                  <a:pt x="32265" y="167211"/>
                </a:lnTo>
                <a:lnTo>
                  <a:pt x="26098" y="186690"/>
                </a:lnTo>
                <a:lnTo>
                  <a:pt x="22502" y="209597"/>
                </a:lnTo>
                <a:lnTo>
                  <a:pt x="21336" y="236220"/>
                </a:lnTo>
                <a:lnTo>
                  <a:pt x="21336" y="350520"/>
                </a:lnTo>
                <a:close/>
              </a:path>
              <a:path w="2240279" h="466725">
                <a:moveTo>
                  <a:pt x="115824" y="128016"/>
                </a:moveTo>
                <a:lnTo>
                  <a:pt x="109847" y="124896"/>
                </a:lnTo>
                <a:lnTo>
                  <a:pt x="103441" y="122491"/>
                </a:lnTo>
                <a:lnTo>
                  <a:pt x="96750" y="120943"/>
                </a:lnTo>
                <a:lnTo>
                  <a:pt x="89915" y="120396"/>
                </a:lnTo>
                <a:lnTo>
                  <a:pt x="115824" y="120396"/>
                </a:lnTo>
                <a:lnTo>
                  <a:pt x="115824" y="128016"/>
                </a:lnTo>
                <a:close/>
              </a:path>
              <a:path w="2240279" h="466725">
                <a:moveTo>
                  <a:pt x="1291417" y="146304"/>
                </a:moveTo>
                <a:lnTo>
                  <a:pt x="1274064" y="146304"/>
                </a:lnTo>
                <a:lnTo>
                  <a:pt x="1288303" y="125420"/>
                </a:lnTo>
                <a:lnTo>
                  <a:pt x="1305686" y="110680"/>
                </a:lnTo>
                <a:lnTo>
                  <a:pt x="1325927" y="101941"/>
                </a:lnTo>
                <a:lnTo>
                  <a:pt x="1348739" y="99060"/>
                </a:lnTo>
                <a:lnTo>
                  <a:pt x="1361884" y="99941"/>
                </a:lnTo>
                <a:lnTo>
                  <a:pt x="1373886" y="102679"/>
                </a:lnTo>
                <a:lnTo>
                  <a:pt x="1384744" y="107418"/>
                </a:lnTo>
                <a:lnTo>
                  <a:pt x="1394460" y="114300"/>
                </a:lnTo>
                <a:lnTo>
                  <a:pt x="1399362" y="118872"/>
                </a:lnTo>
                <a:lnTo>
                  <a:pt x="1342644" y="118872"/>
                </a:lnTo>
                <a:lnTo>
                  <a:pt x="1328356" y="120562"/>
                </a:lnTo>
                <a:lnTo>
                  <a:pt x="1315212" y="125539"/>
                </a:lnTo>
                <a:lnTo>
                  <a:pt x="1303210" y="133659"/>
                </a:lnTo>
                <a:lnTo>
                  <a:pt x="1292352" y="144780"/>
                </a:lnTo>
                <a:lnTo>
                  <a:pt x="1291417" y="146304"/>
                </a:lnTo>
                <a:close/>
              </a:path>
              <a:path w="2240279" h="466725">
                <a:moveTo>
                  <a:pt x="1440617" y="155448"/>
                </a:moveTo>
                <a:lnTo>
                  <a:pt x="1420367" y="155448"/>
                </a:lnTo>
                <a:lnTo>
                  <a:pt x="1426892" y="142589"/>
                </a:lnTo>
                <a:lnTo>
                  <a:pt x="1453895" y="114300"/>
                </a:lnTo>
                <a:lnTo>
                  <a:pt x="1501139" y="99060"/>
                </a:lnTo>
                <a:lnTo>
                  <a:pt x="1536263" y="105346"/>
                </a:lnTo>
                <a:lnTo>
                  <a:pt x="1554382" y="118872"/>
                </a:lnTo>
                <a:lnTo>
                  <a:pt x="1498091" y="118872"/>
                </a:lnTo>
                <a:lnTo>
                  <a:pt x="1484661" y="120562"/>
                </a:lnTo>
                <a:lnTo>
                  <a:pt x="1471803" y="125539"/>
                </a:lnTo>
                <a:lnTo>
                  <a:pt x="1459515" y="133659"/>
                </a:lnTo>
                <a:lnTo>
                  <a:pt x="1447800" y="144780"/>
                </a:lnTo>
                <a:lnTo>
                  <a:pt x="1440617" y="155448"/>
                </a:lnTo>
                <a:close/>
              </a:path>
              <a:path w="2240279" h="466725">
                <a:moveTo>
                  <a:pt x="1272539" y="350520"/>
                </a:moveTo>
                <a:lnTo>
                  <a:pt x="1251204" y="350520"/>
                </a:lnTo>
                <a:lnTo>
                  <a:pt x="1251204" y="105156"/>
                </a:lnTo>
                <a:lnTo>
                  <a:pt x="1272539" y="105156"/>
                </a:lnTo>
                <a:lnTo>
                  <a:pt x="1272539" y="146304"/>
                </a:lnTo>
                <a:lnTo>
                  <a:pt x="1291417" y="146304"/>
                </a:lnTo>
                <a:lnTo>
                  <a:pt x="1284112" y="158210"/>
                </a:lnTo>
                <a:lnTo>
                  <a:pt x="1277873" y="173355"/>
                </a:lnTo>
                <a:lnTo>
                  <a:pt x="1273921" y="190214"/>
                </a:lnTo>
                <a:lnTo>
                  <a:pt x="1272539" y="208788"/>
                </a:lnTo>
                <a:lnTo>
                  <a:pt x="1272539" y="350520"/>
                </a:lnTo>
                <a:close/>
              </a:path>
              <a:path w="2240279" h="466725">
                <a:moveTo>
                  <a:pt x="1427988" y="350520"/>
                </a:moveTo>
                <a:lnTo>
                  <a:pt x="1405127" y="350520"/>
                </a:lnTo>
                <a:lnTo>
                  <a:pt x="1405127" y="201168"/>
                </a:lnTo>
                <a:lnTo>
                  <a:pt x="1401151" y="165163"/>
                </a:lnTo>
                <a:lnTo>
                  <a:pt x="1389316" y="139446"/>
                </a:lnTo>
                <a:lnTo>
                  <a:pt x="1369766" y="124015"/>
                </a:lnTo>
                <a:lnTo>
                  <a:pt x="1342644" y="118872"/>
                </a:lnTo>
                <a:lnTo>
                  <a:pt x="1399362" y="118872"/>
                </a:lnTo>
                <a:lnTo>
                  <a:pt x="1403651" y="122872"/>
                </a:lnTo>
                <a:lnTo>
                  <a:pt x="1410842" y="132588"/>
                </a:lnTo>
                <a:lnTo>
                  <a:pt x="1416319" y="143446"/>
                </a:lnTo>
                <a:lnTo>
                  <a:pt x="1420367" y="155448"/>
                </a:lnTo>
                <a:lnTo>
                  <a:pt x="1440617" y="155448"/>
                </a:lnTo>
                <a:lnTo>
                  <a:pt x="1438917" y="157972"/>
                </a:lnTo>
                <a:lnTo>
                  <a:pt x="1432750" y="172593"/>
                </a:lnTo>
                <a:lnTo>
                  <a:pt x="1429154" y="188928"/>
                </a:lnTo>
                <a:lnTo>
                  <a:pt x="1427988" y="207264"/>
                </a:lnTo>
                <a:lnTo>
                  <a:pt x="1427988" y="350520"/>
                </a:lnTo>
                <a:close/>
              </a:path>
              <a:path w="2240279" h="466725">
                <a:moveTo>
                  <a:pt x="1581912" y="350520"/>
                </a:moveTo>
                <a:lnTo>
                  <a:pt x="1559052" y="350520"/>
                </a:lnTo>
                <a:lnTo>
                  <a:pt x="1558990" y="201168"/>
                </a:lnTo>
                <a:lnTo>
                  <a:pt x="1558194" y="181546"/>
                </a:lnTo>
                <a:lnTo>
                  <a:pt x="1545336" y="138684"/>
                </a:lnTo>
                <a:lnTo>
                  <a:pt x="1498091" y="118872"/>
                </a:lnTo>
                <a:lnTo>
                  <a:pt x="1554382" y="118872"/>
                </a:lnTo>
                <a:lnTo>
                  <a:pt x="1561528" y="124206"/>
                </a:lnTo>
                <a:lnTo>
                  <a:pt x="1576792" y="155638"/>
                </a:lnTo>
                <a:lnTo>
                  <a:pt x="1581912" y="199644"/>
                </a:lnTo>
                <a:lnTo>
                  <a:pt x="1581912" y="350520"/>
                </a:lnTo>
                <a:close/>
              </a:path>
              <a:path w="2240279" h="466725">
                <a:moveTo>
                  <a:pt x="898225" y="146304"/>
                </a:moveTo>
                <a:lnTo>
                  <a:pt x="880872" y="146304"/>
                </a:lnTo>
                <a:lnTo>
                  <a:pt x="895111" y="125420"/>
                </a:lnTo>
                <a:lnTo>
                  <a:pt x="912495" y="110680"/>
                </a:lnTo>
                <a:lnTo>
                  <a:pt x="932735" y="101941"/>
                </a:lnTo>
                <a:lnTo>
                  <a:pt x="955548" y="99060"/>
                </a:lnTo>
                <a:lnTo>
                  <a:pt x="968692" y="99941"/>
                </a:lnTo>
                <a:lnTo>
                  <a:pt x="980694" y="102679"/>
                </a:lnTo>
                <a:lnTo>
                  <a:pt x="991552" y="107418"/>
                </a:lnTo>
                <a:lnTo>
                  <a:pt x="1001267" y="114300"/>
                </a:lnTo>
                <a:lnTo>
                  <a:pt x="1006170" y="118872"/>
                </a:lnTo>
                <a:lnTo>
                  <a:pt x="949452" y="118872"/>
                </a:lnTo>
                <a:lnTo>
                  <a:pt x="935164" y="120562"/>
                </a:lnTo>
                <a:lnTo>
                  <a:pt x="922020" y="125539"/>
                </a:lnTo>
                <a:lnTo>
                  <a:pt x="910018" y="133659"/>
                </a:lnTo>
                <a:lnTo>
                  <a:pt x="899160" y="144780"/>
                </a:lnTo>
                <a:lnTo>
                  <a:pt x="898225" y="146304"/>
                </a:lnTo>
                <a:close/>
              </a:path>
              <a:path w="2240279" h="466725">
                <a:moveTo>
                  <a:pt x="1047425" y="155448"/>
                </a:moveTo>
                <a:lnTo>
                  <a:pt x="1027176" y="155448"/>
                </a:lnTo>
                <a:lnTo>
                  <a:pt x="1033700" y="142589"/>
                </a:lnTo>
                <a:lnTo>
                  <a:pt x="1060704" y="114300"/>
                </a:lnTo>
                <a:lnTo>
                  <a:pt x="1107948" y="99060"/>
                </a:lnTo>
                <a:lnTo>
                  <a:pt x="1143071" y="105346"/>
                </a:lnTo>
                <a:lnTo>
                  <a:pt x="1161190" y="118872"/>
                </a:lnTo>
                <a:lnTo>
                  <a:pt x="1104900" y="118872"/>
                </a:lnTo>
                <a:lnTo>
                  <a:pt x="1091469" y="120562"/>
                </a:lnTo>
                <a:lnTo>
                  <a:pt x="1078611" y="125539"/>
                </a:lnTo>
                <a:lnTo>
                  <a:pt x="1066323" y="133659"/>
                </a:lnTo>
                <a:lnTo>
                  <a:pt x="1054608" y="144780"/>
                </a:lnTo>
                <a:lnTo>
                  <a:pt x="1047425" y="155448"/>
                </a:lnTo>
                <a:close/>
              </a:path>
              <a:path w="2240279" h="466725">
                <a:moveTo>
                  <a:pt x="879348" y="350520"/>
                </a:moveTo>
                <a:lnTo>
                  <a:pt x="858012" y="350520"/>
                </a:lnTo>
                <a:lnTo>
                  <a:pt x="858012" y="105156"/>
                </a:lnTo>
                <a:lnTo>
                  <a:pt x="879348" y="105156"/>
                </a:lnTo>
                <a:lnTo>
                  <a:pt x="879348" y="146304"/>
                </a:lnTo>
                <a:lnTo>
                  <a:pt x="898225" y="146304"/>
                </a:lnTo>
                <a:lnTo>
                  <a:pt x="890920" y="158210"/>
                </a:lnTo>
                <a:lnTo>
                  <a:pt x="884682" y="173355"/>
                </a:lnTo>
                <a:lnTo>
                  <a:pt x="880729" y="190214"/>
                </a:lnTo>
                <a:lnTo>
                  <a:pt x="879348" y="208788"/>
                </a:lnTo>
                <a:lnTo>
                  <a:pt x="879348" y="350520"/>
                </a:lnTo>
                <a:close/>
              </a:path>
              <a:path w="2240279" h="466725">
                <a:moveTo>
                  <a:pt x="1034795" y="350520"/>
                </a:moveTo>
                <a:lnTo>
                  <a:pt x="1011936" y="350520"/>
                </a:lnTo>
                <a:lnTo>
                  <a:pt x="1011936" y="201168"/>
                </a:lnTo>
                <a:lnTo>
                  <a:pt x="1007959" y="165163"/>
                </a:lnTo>
                <a:lnTo>
                  <a:pt x="996124" y="139446"/>
                </a:lnTo>
                <a:lnTo>
                  <a:pt x="976574" y="124015"/>
                </a:lnTo>
                <a:lnTo>
                  <a:pt x="949452" y="118872"/>
                </a:lnTo>
                <a:lnTo>
                  <a:pt x="1006170" y="118872"/>
                </a:lnTo>
                <a:lnTo>
                  <a:pt x="1010459" y="122872"/>
                </a:lnTo>
                <a:lnTo>
                  <a:pt x="1017651" y="132588"/>
                </a:lnTo>
                <a:lnTo>
                  <a:pt x="1023127" y="143446"/>
                </a:lnTo>
                <a:lnTo>
                  <a:pt x="1027176" y="155448"/>
                </a:lnTo>
                <a:lnTo>
                  <a:pt x="1047425" y="155448"/>
                </a:lnTo>
                <a:lnTo>
                  <a:pt x="1045725" y="157972"/>
                </a:lnTo>
                <a:lnTo>
                  <a:pt x="1039558" y="172593"/>
                </a:lnTo>
                <a:lnTo>
                  <a:pt x="1035962" y="188928"/>
                </a:lnTo>
                <a:lnTo>
                  <a:pt x="1034795" y="207264"/>
                </a:lnTo>
                <a:lnTo>
                  <a:pt x="1034795" y="350520"/>
                </a:lnTo>
                <a:close/>
              </a:path>
              <a:path w="2240279" h="466725">
                <a:moveTo>
                  <a:pt x="1188719" y="350520"/>
                </a:moveTo>
                <a:lnTo>
                  <a:pt x="1165860" y="350520"/>
                </a:lnTo>
                <a:lnTo>
                  <a:pt x="1165798" y="201168"/>
                </a:lnTo>
                <a:lnTo>
                  <a:pt x="1165002" y="181546"/>
                </a:lnTo>
                <a:lnTo>
                  <a:pt x="1152144" y="138684"/>
                </a:lnTo>
                <a:lnTo>
                  <a:pt x="1104900" y="118872"/>
                </a:lnTo>
                <a:lnTo>
                  <a:pt x="1161190" y="118872"/>
                </a:lnTo>
                <a:lnTo>
                  <a:pt x="1168336" y="124206"/>
                </a:lnTo>
                <a:lnTo>
                  <a:pt x="1183600" y="155638"/>
                </a:lnTo>
                <a:lnTo>
                  <a:pt x="1188719" y="199644"/>
                </a:lnTo>
                <a:lnTo>
                  <a:pt x="1188719" y="350520"/>
                </a:lnTo>
                <a:close/>
              </a:path>
              <a:path w="2240279" h="466725">
                <a:moveTo>
                  <a:pt x="513918" y="335280"/>
                </a:moveTo>
                <a:lnTo>
                  <a:pt x="438912" y="335280"/>
                </a:lnTo>
                <a:lnTo>
                  <a:pt x="458081" y="334160"/>
                </a:lnTo>
                <a:lnTo>
                  <a:pt x="474535" y="330898"/>
                </a:lnTo>
                <a:lnTo>
                  <a:pt x="508992" y="309633"/>
                </a:lnTo>
                <a:lnTo>
                  <a:pt x="521208" y="271272"/>
                </a:lnTo>
                <a:lnTo>
                  <a:pt x="520350" y="259270"/>
                </a:lnTo>
                <a:lnTo>
                  <a:pt x="498395" y="221313"/>
                </a:lnTo>
                <a:lnTo>
                  <a:pt x="446532" y="187452"/>
                </a:lnTo>
                <a:lnTo>
                  <a:pt x="422552" y="172283"/>
                </a:lnTo>
                <a:lnTo>
                  <a:pt x="388881" y="146518"/>
                </a:lnTo>
                <a:lnTo>
                  <a:pt x="369188" y="113728"/>
                </a:lnTo>
                <a:lnTo>
                  <a:pt x="365760" y="88392"/>
                </a:lnTo>
                <a:lnTo>
                  <a:pt x="367498" y="70699"/>
                </a:lnTo>
                <a:lnTo>
                  <a:pt x="394715" y="25908"/>
                </a:lnTo>
                <a:lnTo>
                  <a:pt x="447436" y="1690"/>
                </a:lnTo>
                <a:lnTo>
                  <a:pt x="469392" y="0"/>
                </a:lnTo>
                <a:lnTo>
                  <a:pt x="485155" y="809"/>
                </a:lnTo>
                <a:lnTo>
                  <a:pt x="500634" y="3048"/>
                </a:lnTo>
                <a:lnTo>
                  <a:pt x="516112" y="6429"/>
                </a:lnTo>
                <a:lnTo>
                  <a:pt x="531876" y="10668"/>
                </a:lnTo>
                <a:lnTo>
                  <a:pt x="531876" y="22860"/>
                </a:lnTo>
                <a:lnTo>
                  <a:pt x="466344" y="22860"/>
                </a:lnTo>
                <a:lnTo>
                  <a:pt x="450056" y="23979"/>
                </a:lnTo>
                <a:lnTo>
                  <a:pt x="411479" y="39624"/>
                </a:lnTo>
                <a:lnTo>
                  <a:pt x="391548" y="72199"/>
                </a:lnTo>
                <a:lnTo>
                  <a:pt x="390144" y="85344"/>
                </a:lnTo>
                <a:lnTo>
                  <a:pt x="391001" y="98226"/>
                </a:lnTo>
                <a:lnTo>
                  <a:pt x="413599" y="135969"/>
                </a:lnTo>
                <a:lnTo>
                  <a:pt x="464820" y="170688"/>
                </a:lnTo>
                <a:lnTo>
                  <a:pt x="486822" y="183856"/>
                </a:lnTo>
                <a:lnTo>
                  <a:pt x="504825" y="196024"/>
                </a:lnTo>
                <a:lnTo>
                  <a:pt x="535947" y="229433"/>
                </a:lnTo>
                <a:lnTo>
                  <a:pt x="545592" y="268224"/>
                </a:lnTo>
                <a:lnTo>
                  <a:pt x="543877" y="286797"/>
                </a:lnTo>
                <a:lnTo>
                  <a:pt x="538734" y="303657"/>
                </a:lnTo>
                <a:lnTo>
                  <a:pt x="530161" y="318801"/>
                </a:lnTo>
                <a:lnTo>
                  <a:pt x="518160" y="332232"/>
                </a:lnTo>
                <a:lnTo>
                  <a:pt x="513918" y="335280"/>
                </a:lnTo>
                <a:close/>
              </a:path>
              <a:path w="2240279" h="466725">
                <a:moveTo>
                  <a:pt x="531876" y="36576"/>
                </a:moveTo>
                <a:lnTo>
                  <a:pt x="515850" y="30575"/>
                </a:lnTo>
                <a:lnTo>
                  <a:pt x="499681" y="26289"/>
                </a:lnTo>
                <a:lnTo>
                  <a:pt x="483227" y="23717"/>
                </a:lnTo>
                <a:lnTo>
                  <a:pt x="466344" y="22860"/>
                </a:lnTo>
                <a:lnTo>
                  <a:pt x="531876" y="22860"/>
                </a:lnTo>
                <a:lnTo>
                  <a:pt x="531876" y="36576"/>
                </a:lnTo>
                <a:close/>
              </a:path>
              <a:path w="2240279" h="466725">
                <a:moveTo>
                  <a:pt x="440436" y="356616"/>
                </a:moveTo>
                <a:lnTo>
                  <a:pt x="399288" y="352044"/>
                </a:lnTo>
                <a:lnTo>
                  <a:pt x="364236" y="338328"/>
                </a:lnTo>
                <a:lnTo>
                  <a:pt x="364236" y="312420"/>
                </a:lnTo>
                <a:lnTo>
                  <a:pt x="382547" y="322421"/>
                </a:lnTo>
                <a:lnTo>
                  <a:pt x="401002" y="329565"/>
                </a:lnTo>
                <a:lnTo>
                  <a:pt x="419742" y="333851"/>
                </a:lnTo>
                <a:lnTo>
                  <a:pt x="438912" y="335280"/>
                </a:lnTo>
                <a:lnTo>
                  <a:pt x="513918" y="335280"/>
                </a:lnTo>
                <a:lnTo>
                  <a:pt x="503015" y="343114"/>
                </a:lnTo>
                <a:lnTo>
                  <a:pt x="485013" y="350710"/>
                </a:lnTo>
                <a:lnTo>
                  <a:pt x="464153" y="355163"/>
                </a:lnTo>
                <a:lnTo>
                  <a:pt x="440436" y="356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2668523"/>
            <a:ext cx="7853172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6280" y="3157727"/>
            <a:ext cx="5753100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811" y="42504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559" y="4130040"/>
            <a:ext cx="1475740" cy="281940"/>
          </a:xfrm>
          <a:custGeom>
            <a:avLst/>
            <a:gdLst/>
            <a:ahLst/>
            <a:cxnLst/>
            <a:rect l="l" t="t" r="r" b="b"/>
            <a:pathLst>
              <a:path w="1475739" h="281939">
                <a:moveTo>
                  <a:pt x="1254252" y="281939"/>
                </a:moveTo>
                <a:lnTo>
                  <a:pt x="1202817" y="267152"/>
                </a:lnTo>
                <a:lnTo>
                  <a:pt x="1172337" y="224980"/>
                </a:lnTo>
                <a:lnTo>
                  <a:pt x="1165860" y="185927"/>
                </a:lnTo>
                <a:lnTo>
                  <a:pt x="1167550" y="164234"/>
                </a:lnTo>
                <a:lnTo>
                  <a:pt x="1180647" y="128277"/>
                </a:lnTo>
                <a:lnTo>
                  <a:pt x="1219771" y="94487"/>
                </a:lnTo>
                <a:lnTo>
                  <a:pt x="1255776" y="88391"/>
                </a:lnTo>
                <a:lnTo>
                  <a:pt x="1274968" y="89868"/>
                </a:lnTo>
                <a:lnTo>
                  <a:pt x="1291589" y="94487"/>
                </a:lnTo>
                <a:lnTo>
                  <a:pt x="1305925" y="102536"/>
                </a:lnTo>
                <a:lnTo>
                  <a:pt x="1307073" y="103631"/>
                </a:lnTo>
                <a:lnTo>
                  <a:pt x="1255776" y="103631"/>
                </a:lnTo>
                <a:lnTo>
                  <a:pt x="1240393" y="104822"/>
                </a:lnTo>
                <a:lnTo>
                  <a:pt x="1203960" y="124967"/>
                </a:lnTo>
                <a:lnTo>
                  <a:pt x="1185314" y="167616"/>
                </a:lnTo>
                <a:lnTo>
                  <a:pt x="1184147" y="185927"/>
                </a:lnTo>
                <a:lnTo>
                  <a:pt x="1185290" y="203358"/>
                </a:lnTo>
                <a:lnTo>
                  <a:pt x="1202435" y="245363"/>
                </a:lnTo>
                <a:lnTo>
                  <a:pt x="1239083" y="265295"/>
                </a:lnTo>
                <a:lnTo>
                  <a:pt x="1254252" y="266700"/>
                </a:lnTo>
                <a:lnTo>
                  <a:pt x="1306198" y="266700"/>
                </a:lnTo>
                <a:lnTo>
                  <a:pt x="1305687" y="267152"/>
                </a:lnTo>
                <a:lnTo>
                  <a:pt x="1290827" y="275272"/>
                </a:lnTo>
                <a:lnTo>
                  <a:pt x="1273683" y="280249"/>
                </a:lnTo>
                <a:lnTo>
                  <a:pt x="1254252" y="281939"/>
                </a:lnTo>
                <a:close/>
              </a:path>
              <a:path w="1475739" h="281939">
                <a:moveTo>
                  <a:pt x="1306198" y="266700"/>
                </a:moveTo>
                <a:lnTo>
                  <a:pt x="1254252" y="266700"/>
                </a:lnTo>
                <a:lnTo>
                  <a:pt x="1270277" y="265295"/>
                </a:lnTo>
                <a:lnTo>
                  <a:pt x="1284160" y="261175"/>
                </a:lnTo>
                <a:lnTo>
                  <a:pt x="1314069" y="233052"/>
                </a:lnTo>
                <a:lnTo>
                  <a:pt x="1324355" y="184403"/>
                </a:lnTo>
                <a:lnTo>
                  <a:pt x="1323212" y="166115"/>
                </a:lnTo>
                <a:lnTo>
                  <a:pt x="1306068" y="124967"/>
                </a:lnTo>
                <a:lnTo>
                  <a:pt x="1270920" y="104822"/>
                </a:lnTo>
                <a:lnTo>
                  <a:pt x="1255776" y="103631"/>
                </a:lnTo>
                <a:lnTo>
                  <a:pt x="1307073" y="103631"/>
                </a:lnTo>
                <a:lnTo>
                  <a:pt x="1335404" y="144970"/>
                </a:lnTo>
                <a:lnTo>
                  <a:pt x="1341119" y="185927"/>
                </a:lnTo>
                <a:lnTo>
                  <a:pt x="1339691" y="206525"/>
                </a:lnTo>
                <a:lnTo>
                  <a:pt x="1335405" y="224980"/>
                </a:lnTo>
                <a:lnTo>
                  <a:pt x="1328261" y="241434"/>
                </a:lnTo>
                <a:lnTo>
                  <a:pt x="1318260" y="256031"/>
                </a:lnTo>
                <a:lnTo>
                  <a:pt x="1306198" y="266700"/>
                </a:lnTo>
                <a:close/>
              </a:path>
              <a:path w="1475739" h="281939">
                <a:moveTo>
                  <a:pt x="411479" y="281939"/>
                </a:moveTo>
                <a:lnTo>
                  <a:pt x="360044" y="267152"/>
                </a:lnTo>
                <a:lnTo>
                  <a:pt x="329564" y="224980"/>
                </a:lnTo>
                <a:lnTo>
                  <a:pt x="323087" y="185927"/>
                </a:lnTo>
                <a:lnTo>
                  <a:pt x="324778" y="164234"/>
                </a:lnTo>
                <a:lnTo>
                  <a:pt x="337875" y="128277"/>
                </a:lnTo>
                <a:lnTo>
                  <a:pt x="376999" y="94487"/>
                </a:lnTo>
                <a:lnTo>
                  <a:pt x="413004" y="88391"/>
                </a:lnTo>
                <a:lnTo>
                  <a:pt x="432196" y="89868"/>
                </a:lnTo>
                <a:lnTo>
                  <a:pt x="448817" y="94487"/>
                </a:lnTo>
                <a:lnTo>
                  <a:pt x="463153" y="102536"/>
                </a:lnTo>
                <a:lnTo>
                  <a:pt x="464301" y="103631"/>
                </a:lnTo>
                <a:lnTo>
                  <a:pt x="413004" y="103631"/>
                </a:lnTo>
                <a:lnTo>
                  <a:pt x="397621" y="104822"/>
                </a:lnTo>
                <a:lnTo>
                  <a:pt x="361187" y="124967"/>
                </a:lnTo>
                <a:lnTo>
                  <a:pt x="342542" y="167616"/>
                </a:lnTo>
                <a:lnTo>
                  <a:pt x="341375" y="185927"/>
                </a:lnTo>
                <a:lnTo>
                  <a:pt x="342518" y="203358"/>
                </a:lnTo>
                <a:lnTo>
                  <a:pt x="359664" y="245363"/>
                </a:lnTo>
                <a:lnTo>
                  <a:pt x="396311" y="265295"/>
                </a:lnTo>
                <a:lnTo>
                  <a:pt x="411479" y="266700"/>
                </a:lnTo>
                <a:lnTo>
                  <a:pt x="463426" y="266700"/>
                </a:lnTo>
                <a:lnTo>
                  <a:pt x="462914" y="267152"/>
                </a:lnTo>
                <a:lnTo>
                  <a:pt x="448055" y="275272"/>
                </a:lnTo>
                <a:lnTo>
                  <a:pt x="430911" y="280249"/>
                </a:lnTo>
                <a:lnTo>
                  <a:pt x="411479" y="281939"/>
                </a:lnTo>
                <a:close/>
              </a:path>
              <a:path w="1475739" h="281939">
                <a:moveTo>
                  <a:pt x="463426" y="266700"/>
                </a:moveTo>
                <a:lnTo>
                  <a:pt x="411479" y="266700"/>
                </a:lnTo>
                <a:lnTo>
                  <a:pt x="427505" y="265295"/>
                </a:lnTo>
                <a:lnTo>
                  <a:pt x="441388" y="261175"/>
                </a:lnTo>
                <a:lnTo>
                  <a:pt x="471296" y="233052"/>
                </a:lnTo>
                <a:lnTo>
                  <a:pt x="481583" y="184403"/>
                </a:lnTo>
                <a:lnTo>
                  <a:pt x="480440" y="166115"/>
                </a:lnTo>
                <a:lnTo>
                  <a:pt x="463295" y="124967"/>
                </a:lnTo>
                <a:lnTo>
                  <a:pt x="428148" y="104822"/>
                </a:lnTo>
                <a:lnTo>
                  <a:pt x="413004" y="103631"/>
                </a:lnTo>
                <a:lnTo>
                  <a:pt x="464301" y="103631"/>
                </a:lnTo>
                <a:lnTo>
                  <a:pt x="492632" y="144970"/>
                </a:lnTo>
                <a:lnTo>
                  <a:pt x="498347" y="185927"/>
                </a:lnTo>
                <a:lnTo>
                  <a:pt x="496919" y="206525"/>
                </a:lnTo>
                <a:lnTo>
                  <a:pt x="492633" y="224980"/>
                </a:lnTo>
                <a:lnTo>
                  <a:pt x="485489" y="241434"/>
                </a:lnTo>
                <a:lnTo>
                  <a:pt x="475487" y="256031"/>
                </a:lnTo>
                <a:lnTo>
                  <a:pt x="463426" y="266700"/>
                </a:lnTo>
                <a:close/>
              </a:path>
              <a:path w="1475739" h="281939">
                <a:moveTo>
                  <a:pt x="1414673" y="134111"/>
                </a:moveTo>
                <a:lnTo>
                  <a:pt x="1403603" y="134111"/>
                </a:lnTo>
                <a:lnTo>
                  <a:pt x="1407580" y="123515"/>
                </a:lnTo>
                <a:lnTo>
                  <a:pt x="1439608" y="91630"/>
                </a:lnTo>
                <a:lnTo>
                  <a:pt x="1455419" y="88391"/>
                </a:lnTo>
                <a:lnTo>
                  <a:pt x="1463039" y="88391"/>
                </a:lnTo>
                <a:lnTo>
                  <a:pt x="1475232" y="91439"/>
                </a:lnTo>
                <a:lnTo>
                  <a:pt x="1475232" y="103631"/>
                </a:lnTo>
                <a:lnTo>
                  <a:pt x="1455419" y="103631"/>
                </a:lnTo>
                <a:lnTo>
                  <a:pt x="1444561" y="105060"/>
                </a:lnTo>
                <a:lnTo>
                  <a:pt x="1434845" y="109346"/>
                </a:lnTo>
                <a:lnTo>
                  <a:pt x="1426273" y="116490"/>
                </a:lnTo>
                <a:lnTo>
                  <a:pt x="1418844" y="126491"/>
                </a:lnTo>
                <a:lnTo>
                  <a:pt x="1414673" y="134111"/>
                </a:lnTo>
                <a:close/>
              </a:path>
              <a:path w="1475739" h="281939">
                <a:moveTo>
                  <a:pt x="1403603" y="277367"/>
                </a:moveTo>
                <a:lnTo>
                  <a:pt x="1386839" y="277367"/>
                </a:lnTo>
                <a:lnTo>
                  <a:pt x="1386839" y="92963"/>
                </a:lnTo>
                <a:lnTo>
                  <a:pt x="1403603" y="92963"/>
                </a:lnTo>
                <a:lnTo>
                  <a:pt x="1403603" y="134111"/>
                </a:lnTo>
                <a:lnTo>
                  <a:pt x="1414673" y="134111"/>
                </a:lnTo>
                <a:lnTo>
                  <a:pt x="1411962" y="139064"/>
                </a:lnTo>
                <a:lnTo>
                  <a:pt x="1407223" y="153923"/>
                </a:lnTo>
                <a:lnTo>
                  <a:pt x="1404485" y="171068"/>
                </a:lnTo>
                <a:lnTo>
                  <a:pt x="1403603" y="190500"/>
                </a:lnTo>
                <a:lnTo>
                  <a:pt x="1403603" y="277367"/>
                </a:lnTo>
                <a:close/>
              </a:path>
              <a:path w="1475739" h="281939">
                <a:moveTo>
                  <a:pt x="1475232" y="109727"/>
                </a:moveTo>
                <a:lnTo>
                  <a:pt x="1469135" y="105155"/>
                </a:lnTo>
                <a:lnTo>
                  <a:pt x="1463039" y="103631"/>
                </a:lnTo>
                <a:lnTo>
                  <a:pt x="1475232" y="103631"/>
                </a:lnTo>
                <a:lnTo>
                  <a:pt x="1475232" y="109727"/>
                </a:lnTo>
                <a:close/>
              </a:path>
              <a:path w="1475739" h="281939">
                <a:moveTo>
                  <a:pt x="571901" y="134111"/>
                </a:moveTo>
                <a:lnTo>
                  <a:pt x="560832" y="134111"/>
                </a:lnTo>
                <a:lnTo>
                  <a:pt x="564808" y="123515"/>
                </a:lnTo>
                <a:lnTo>
                  <a:pt x="596836" y="91630"/>
                </a:lnTo>
                <a:lnTo>
                  <a:pt x="612647" y="88391"/>
                </a:lnTo>
                <a:lnTo>
                  <a:pt x="620268" y="88391"/>
                </a:lnTo>
                <a:lnTo>
                  <a:pt x="632460" y="91439"/>
                </a:lnTo>
                <a:lnTo>
                  <a:pt x="632460" y="103631"/>
                </a:lnTo>
                <a:lnTo>
                  <a:pt x="612647" y="103631"/>
                </a:lnTo>
                <a:lnTo>
                  <a:pt x="601789" y="105060"/>
                </a:lnTo>
                <a:lnTo>
                  <a:pt x="592074" y="109346"/>
                </a:lnTo>
                <a:lnTo>
                  <a:pt x="583501" y="116490"/>
                </a:lnTo>
                <a:lnTo>
                  <a:pt x="576071" y="126491"/>
                </a:lnTo>
                <a:lnTo>
                  <a:pt x="571901" y="134111"/>
                </a:lnTo>
                <a:close/>
              </a:path>
              <a:path w="1475739" h="281939">
                <a:moveTo>
                  <a:pt x="560832" y="277367"/>
                </a:moveTo>
                <a:lnTo>
                  <a:pt x="544068" y="277367"/>
                </a:lnTo>
                <a:lnTo>
                  <a:pt x="544068" y="92963"/>
                </a:lnTo>
                <a:lnTo>
                  <a:pt x="560832" y="92963"/>
                </a:lnTo>
                <a:lnTo>
                  <a:pt x="560832" y="134111"/>
                </a:lnTo>
                <a:lnTo>
                  <a:pt x="571901" y="134111"/>
                </a:lnTo>
                <a:lnTo>
                  <a:pt x="569190" y="139064"/>
                </a:lnTo>
                <a:lnTo>
                  <a:pt x="564451" y="153923"/>
                </a:lnTo>
                <a:lnTo>
                  <a:pt x="561713" y="171068"/>
                </a:lnTo>
                <a:lnTo>
                  <a:pt x="560832" y="190500"/>
                </a:lnTo>
                <a:lnTo>
                  <a:pt x="560832" y="277367"/>
                </a:lnTo>
                <a:close/>
              </a:path>
              <a:path w="1475739" h="281939">
                <a:moveTo>
                  <a:pt x="632460" y="109727"/>
                </a:moveTo>
                <a:lnTo>
                  <a:pt x="626364" y="105155"/>
                </a:lnTo>
                <a:lnTo>
                  <a:pt x="620268" y="103631"/>
                </a:lnTo>
                <a:lnTo>
                  <a:pt x="632460" y="103631"/>
                </a:lnTo>
                <a:lnTo>
                  <a:pt x="632460" y="109727"/>
                </a:lnTo>
                <a:close/>
              </a:path>
              <a:path w="1475739" h="281939">
                <a:moveTo>
                  <a:pt x="912661" y="266700"/>
                </a:moveTo>
                <a:lnTo>
                  <a:pt x="867156" y="266700"/>
                </a:lnTo>
                <a:lnTo>
                  <a:pt x="886277" y="264437"/>
                </a:lnTo>
                <a:lnTo>
                  <a:pt x="900112" y="257746"/>
                </a:lnTo>
                <a:lnTo>
                  <a:pt x="908518" y="246768"/>
                </a:lnTo>
                <a:lnTo>
                  <a:pt x="911351" y="231647"/>
                </a:lnTo>
                <a:lnTo>
                  <a:pt x="911351" y="222503"/>
                </a:lnTo>
                <a:lnTo>
                  <a:pt x="908303" y="216407"/>
                </a:lnTo>
                <a:lnTo>
                  <a:pt x="900683" y="210311"/>
                </a:lnTo>
                <a:lnTo>
                  <a:pt x="895278" y="205739"/>
                </a:lnTo>
                <a:lnTo>
                  <a:pt x="888301" y="201167"/>
                </a:lnTo>
                <a:lnTo>
                  <a:pt x="879895" y="196595"/>
                </a:lnTo>
                <a:lnTo>
                  <a:pt x="870203" y="192023"/>
                </a:lnTo>
                <a:lnTo>
                  <a:pt x="857631" y="186308"/>
                </a:lnTo>
                <a:lnTo>
                  <a:pt x="847343" y="180593"/>
                </a:lnTo>
                <a:lnTo>
                  <a:pt x="822269" y="147304"/>
                </a:lnTo>
                <a:lnTo>
                  <a:pt x="821435" y="138683"/>
                </a:lnTo>
                <a:lnTo>
                  <a:pt x="822578" y="127825"/>
                </a:lnTo>
                <a:lnTo>
                  <a:pt x="848534" y="96107"/>
                </a:lnTo>
                <a:lnTo>
                  <a:pt x="882395" y="88391"/>
                </a:lnTo>
                <a:lnTo>
                  <a:pt x="893540" y="88963"/>
                </a:lnTo>
                <a:lnTo>
                  <a:pt x="904113" y="90677"/>
                </a:lnTo>
                <a:lnTo>
                  <a:pt x="914114" y="93535"/>
                </a:lnTo>
                <a:lnTo>
                  <a:pt x="923544" y="97535"/>
                </a:lnTo>
                <a:lnTo>
                  <a:pt x="923544" y="103631"/>
                </a:lnTo>
                <a:lnTo>
                  <a:pt x="880871" y="103631"/>
                </a:lnTo>
                <a:lnTo>
                  <a:pt x="872037" y="104203"/>
                </a:lnTo>
                <a:lnTo>
                  <a:pt x="840319" y="129706"/>
                </a:lnTo>
                <a:lnTo>
                  <a:pt x="839724" y="137159"/>
                </a:lnTo>
                <a:lnTo>
                  <a:pt x="839724" y="146303"/>
                </a:lnTo>
                <a:lnTo>
                  <a:pt x="877824" y="178307"/>
                </a:lnTo>
                <a:lnTo>
                  <a:pt x="891301" y="184022"/>
                </a:lnTo>
                <a:lnTo>
                  <a:pt x="902207" y="189737"/>
                </a:lnTo>
                <a:lnTo>
                  <a:pt x="927520" y="222813"/>
                </a:lnTo>
                <a:lnTo>
                  <a:pt x="928115" y="231647"/>
                </a:lnTo>
                <a:lnTo>
                  <a:pt x="926996" y="241649"/>
                </a:lnTo>
                <a:lnTo>
                  <a:pt x="923734" y="251078"/>
                </a:lnTo>
                <a:lnTo>
                  <a:pt x="918471" y="259937"/>
                </a:lnTo>
                <a:lnTo>
                  <a:pt x="912661" y="266700"/>
                </a:lnTo>
                <a:close/>
              </a:path>
              <a:path w="1475739" h="281939">
                <a:moveTo>
                  <a:pt x="923544" y="115823"/>
                </a:moveTo>
                <a:lnTo>
                  <a:pt x="913018" y="110704"/>
                </a:lnTo>
                <a:lnTo>
                  <a:pt x="902207" y="106870"/>
                </a:lnTo>
                <a:lnTo>
                  <a:pt x="891397" y="104465"/>
                </a:lnTo>
                <a:lnTo>
                  <a:pt x="880871" y="103631"/>
                </a:lnTo>
                <a:lnTo>
                  <a:pt x="923544" y="103631"/>
                </a:lnTo>
                <a:lnTo>
                  <a:pt x="923544" y="115823"/>
                </a:lnTo>
                <a:close/>
              </a:path>
              <a:path w="1475739" h="281939">
                <a:moveTo>
                  <a:pt x="865632" y="281939"/>
                </a:moveTo>
                <a:lnTo>
                  <a:pt x="853368" y="281106"/>
                </a:lnTo>
                <a:lnTo>
                  <a:pt x="841819" y="278701"/>
                </a:lnTo>
                <a:lnTo>
                  <a:pt x="831127" y="274867"/>
                </a:lnTo>
                <a:lnTo>
                  <a:pt x="821435" y="269747"/>
                </a:lnTo>
                <a:lnTo>
                  <a:pt x="821435" y="249935"/>
                </a:lnTo>
                <a:lnTo>
                  <a:pt x="826293" y="253341"/>
                </a:lnTo>
                <a:lnTo>
                  <a:pt x="831722" y="256603"/>
                </a:lnTo>
                <a:lnTo>
                  <a:pt x="837723" y="259580"/>
                </a:lnTo>
                <a:lnTo>
                  <a:pt x="844295" y="262127"/>
                </a:lnTo>
                <a:lnTo>
                  <a:pt x="853439" y="265175"/>
                </a:lnTo>
                <a:lnTo>
                  <a:pt x="861060" y="266700"/>
                </a:lnTo>
                <a:lnTo>
                  <a:pt x="912661" y="266700"/>
                </a:lnTo>
                <a:lnTo>
                  <a:pt x="911351" y="268223"/>
                </a:lnTo>
                <a:lnTo>
                  <a:pt x="902493" y="274224"/>
                </a:lnTo>
                <a:lnTo>
                  <a:pt x="891920" y="278510"/>
                </a:lnTo>
                <a:lnTo>
                  <a:pt x="879633" y="281082"/>
                </a:lnTo>
                <a:lnTo>
                  <a:pt x="865632" y="281939"/>
                </a:lnTo>
                <a:close/>
              </a:path>
              <a:path w="1475739" h="281939">
                <a:moveTo>
                  <a:pt x="91439" y="277367"/>
                </a:moveTo>
                <a:lnTo>
                  <a:pt x="76200" y="277367"/>
                </a:lnTo>
                <a:lnTo>
                  <a:pt x="0" y="18287"/>
                </a:lnTo>
                <a:lnTo>
                  <a:pt x="19811" y="18287"/>
                </a:lnTo>
                <a:lnTo>
                  <a:pt x="79247" y="225551"/>
                </a:lnTo>
                <a:lnTo>
                  <a:pt x="82295" y="234695"/>
                </a:lnTo>
                <a:lnTo>
                  <a:pt x="83820" y="243839"/>
                </a:lnTo>
                <a:lnTo>
                  <a:pt x="85343" y="248411"/>
                </a:lnTo>
                <a:lnTo>
                  <a:pt x="100488" y="248411"/>
                </a:lnTo>
                <a:lnTo>
                  <a:pt x="91439" y="277367"/>
                </a:lnTo>
                <a:close/>
              </a:path>
              <a:path w="1475739" h="281939">
                <a:moveTo>
                  <a:pt x="100488" y="248411"/>
                </a:moveTo>
                <a:lnTo>
                  <a:pt x="85343" y="248411"/>
                </a:lnTo>
                <a:lnTo>
                  <a:pt x="85343" y="243839"/>
                </a:lnTo>
                <a:lnTo>
                  <a:pt x="88392" y="236219"/>
                </a:lnTo>
                <a:lnTo>
                  <a:pt x="91439" y="225551"/>
                </a:lnTo>
                <a:lnTo>
                  <a:pt x="155447" y="18287"/>
                </a:lnTo>
                <a:lnTo>
                  <a:pt x="164592" y="18287"/>
                </a:lnTo>
                <a:lnTo>
                  <a:pt x="175954" y="57911"/>
                </a:lnTo>
                <a:lnTo>
                  <a:pt x="158495" y="57911"/>
                </a:lnTo>
                <a:lnTo>
                  <a:pt x="158495" y="64007"/>
                </a:lnTo>
                <a:lnTo>
                  <a:pt x="156971" y="71627"/>
                </a:lnTo>
                <a:lnTo>
                  <a:pt x="152400" y="82295"/>
                </a:lnTo>
                <a:lnTo>
                  <a:pt x="100488" y="248411"/>
                </a:lnTo>
                <a:close/>
              </a:path>
              <a:path w="1475739" h="281939">
                <a:moveTo>
                  <a:pt x="244736" y="248411"/>
                </a:moveTo>
                <a:lnTo>
                  <a:pt x="230123" y="248411"/>
                </a:lnTo>
                <a:lnTo>
                  <a:pt x="230123" y="245363"/>
                </a:lnTo>
                <a:lnTo>
                  <a:pt x="231647" y="242315"/>
                </a:lnTo>
                <a:lnTo>
                  <a:pt x="233171" y="237743"/>
                </a:lnTo>
                <a:lnTo>
                  <a:pt x="294132" y="18287"/>
                </a:lnTo>
                <a:lnTo>
                  <a:pt x="312420" y="18287"/>
                </a:lnTo>
                <a:lnTo>
                  <a:pt x="244736" y="248411"/>
                </a:lnTo>
                <a:close/>
              </a:path>
              <a:path w="1475739" h="281939">
                <a:moveTo>
                  <a:pt x="236220" y="277367"/>
                </a:moveTo>
                <a:lnTo>
                  <a:pt x="222504" y="277367"/>
                </a:lnTo>
                <a:lnTo>
                  <a:pt x="164592" y="82295"/>
                </a:lnTo>
                <a:lnTo>
                  <a:pt x="161543" y="73151"/>
                </a:lnTo>
                <a:lnTo>
                  <a:pt x="160020" y="64007"/>
                </a:lnTo>
                <a:lnTo>
                  <a:pt x="160020" y="57911"/>
                </a:lnTo>
                <a:lnTo>
                  <a:pt x="175954" y="57911"/>
                </a:lnTo>
                <a:lnTo>
                  <a:pt x="224027" y="225551"/>
                </a:lnTo>
                <a:lnTo>
                  <a:pt x="225551" y="236219"/>
                </a:lnTo>
                <a:lnTo>
                  <a:pt x="228600" y="243839"/>
                </a:lnTo>
                <a:lnTo>
                  <a:pt x="228600" y="248411"/>
                </a:lnTo>
                <a:lnTo>
                  <a:pt x="244736" y="248411"/>
                </a:lnTo>
                <a:lnTo>
                  <a:pt x="236220" y="277367"/>
                </a:lnTo>
                <a:close/>
              </a:path>
              <a:path w="1475739" h="281939">
                <a:moveTo>
                  <a:pt x="682752" y="277367"/>
                </a:moveTo>
                <a:lnTo>
                  <a:pt x="665987" y="277367"/>
                </a:lnTo>
                <a:lnTo>
                  <a:pt x="665987" y="3047"/>
                </a:lnTo>
                <a:lnTo>
                  <a:pt x="682752" y="3047"/>
                </a:lnTo>
                <a:lnTo>
                  <a:pt x="682752" y="179831"/>
                </a:lnTo>
                <a:lnTo>
                  <a:pt x="702563" y="179831"/>
                </a:lnTo>
                <a:lnTo>
                  <a:pt x="701040" y="181355"/>
                </a:lnTo>
                <a:lnTo>
                  <a:pt x="705612" y="185927"/>
                </a:lnTo>
                <a:lnTo>
                  <a:pt x="682752" y="185927"/>
                </a:lnTo>
                <a:lnTo>
                  <a:pt x="682752" y="277367"/>
                </a:lnTo>
                <a:close/>
              </a:path>
              <a:path w="1475739" h="281939">
                <a:moveTo>
                  <a:pt x="702563" y="179831"/>
                </a:moveTo>
                <a:lnTo>
                  <a:pt x="684276" y="179831"/>
                </a:lnTo>
                <a:lnTo>
                  <a:pt x="768096" y="92963"/>
                </a:lnTo>
                <a:lnTo>
                  <a:pt x="789432" y="92963"/>
                </a:lnTo>
                <a:lnTo>
                  <a:pt x="702563" y="179831"/>
                </a:lnTo>
                <a:close/>
              </a:path>
              <a:path w="1475739" h="281939">
                <a:moveTo>
                  <a:pt x="797052" y="277367"/>
                </a:moveTo>
                <a:lnTo>
                  <a:pt x="772668" y="277367"/>
                </a:lnTo>
                <a:lnTo>
                  <a:pt x="684276" y="185927"/>
                </a:lnTo>
                <a:lnTo>
                  <a:pt x="705612" y="185927"/>
                </a:lnTo>
                <a:lnTo>
                  <a:pt x="797052" y="277367"/>
                </a:lnTo>
                <a:close/>
              </a:path>
              <a:path w="1475739" h="281939">
                <a:moveTo>
                  <a:pt x="1104900" y="92963"/>
                </a:moveTo>
                <a:lnTo>
                  <a:pt x="1088135" y="92963"/>
                </a:lnTo>
                <a:lnTo>
                  <a:pt x="1088135" y="60959"/>
                </a:lnTo>
                <a:lnTo>
                  <a:pt x="1101852" y="15239"/>
                </a:lnTo>
                <a:lnTo>
                  <a:pt x="1139952" y="0"/>
                </a:lnTo>
                <a:lnTo>
                  <a:pt x="1147571" y="0"/>
                </a:lnTo>
                <a:lnTo>
                  <a:pt x="1153668" y="1523"/>
                </a:lnTo>
                <a:lnTo>
                  <a:pt x="1158239" y="4571"/>
                </a:lnTo>
                <a:lnTo>
                  <a:pt x="1158239" y="15239"/>
                </a:lnTo>
                <a:lnTo>
                  <a:pt x="1138427" y="15239"/>
                </a:lnTo>
                <a:lnTo>
                  <a:pt x="1123545" y="18097"/>
                </a:lnTo>
                <a:lnTo>
                  <a:pt x="1113091" y="26669"/>
                </a:lnTo>
                <a:lnTo>
                  <a:pt x="1106924" y="40957"/>
                </a:lnTo>
                <a:lnTo>
                  <a:pt x="1104900" y="60959"/>
                </a:lnTo>
                <a:lnTo>
                  <a:pt x="1104900" y="92963"/>
                </a:lnTo>
                <a:close/>
              </a:path>
              <a:path w="1475739" h="281939">
                <a:moveTo>
                  <a:pt x="1158239" y="21335"/>
                </a:moveTo>
                <a:lnTo>
                  <a:pt x="1155191" y="16763"/>
                </a:lnTo>
                <a:lnTo>
                  <a:pt x="1147571" y="15239"/>
                </a:lnTo>
                <a:lnTo>
                  <a:pt x="1158239" y="15239"/>
                </a:lnTo>
                <a:lnTo>
                  <a:pt x="1158239" y="21335"/>
                </a:lnTo>
                <a:close/>
              </a:path>
              <a:path w="1475739" h="281939">
                <a:moveTo>
                  <a:pt x="1153668" y="108203"/>
                </a:moveTo>
                <a:lnTo>
                  <a:pt x="1054608" y="108203"/>
                </a:lnTo>
                <a:lnTo>
                  <a:pt x="1054608" y="92963"/>
                </a:lnTo>
                <a:lnTo>
                  <a:pt x="1153668" y="92963"/>
                </a:lnTo>
                <a:lnTo>
                  <a:pt x="1153668" y="108203"/>
                </a:lnTo>
                <a:close/>
              </a:path>
              <a:path w="1475739" h="281939">
                <a:moveTo>
                  <a:pt x="1104900" y="277367"/>
                </a:moveTo>
                <a:lnTo>
                  <a:pt x="1088135" y="277367"/>
                </a:lnTo>
                <a:lnTo>
                  <a:pt x="1088135" y="108203"/>
                </a:lnTo>
                <a:lnTo>
                  <a:pt x="1104900" y="108203"/>
                </a:lnTo>
                <a:lnTo>
                  <a:pt x="1104900" y="277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66188" y="4148328"/>
            <a:ext cx="1559560" cy="346075"/>
          </a:xfrm>
          <a:custGeom>
            <a:avLst/>
            <a:gdLst/>
            <a:ahLst/>
            <a:cxnLst/>
            <a:rect l="l" t="t" r="r" b="b"/>
            <a:pathLst>
              <a:path w="1559560" h="346075">
                <a:moveTo>
                  <a:pt x="1484376" y="263651"/>
                </a:moveTo>
                <a:lnTo>
                  <a:pt x="1438513" y="248864"/>
                </a:lnTo>
                <a:lnTo>
                  <a:pt x="1409318" y="207073"/>
                </a:lnTo>
                <a:lnTo>
                  <a:pt x="1403603" y="166115"/>
                </a:lnTo>
                <a:lnTo>
                  <a:pt x="1405270" y="146399"/>
                </a:lnTo>
                <a:lnTo>
                  <a:pt x="1427988" y="97536"/>
                </a:lnTo>
                <a:lnTo>
                  <a:pt x="1469993" y="71818"/>
                </a:lnTo>
                <a:lnTo>
                  <a:pt x="1487424" y="70103"/>
                </a:lnTo>
                <a:lnTo>
                  <a:pt x="1503687" y="71556"/>
                </a:lnTo>
                <a:lnTo>
                  <a:pt x="1518094" y="76009"/>
                </a:lnTo>
                <a:lnTo>
                  <a:pt x="1530500" y="83605"/>
                </a:lnTo>
                <a:lnTo>
                  <a:pt x="1532140" y="85344"/>
                </a:lnTo>
                <a:lnTo>
                  <a:pt x="1485900" y="85344"/>
                </a:lnTo>
                <a:lnTo>
                  <a:pt x="1473874" y="86248"/>
                </a:lnTo>
                <a:lnTo>
                  <a:pt x="1435822" y="112109"/>
                </a:lnTo>
                <a:lnTo>
                  <a:pt x="1421891" y="152400"/>
                </a:lnTo>
                <a:lnTo>
                  <a:pt x="1558609" y="152400"/>
                </a:lnTo>
                <a:lnTo>
                  <a:pt x="1559052" y="160020"/>
                </a:lnTo>
                <a:lnTo>
                  <a:pt x="1559052" y="167640"/>
                </a:lnTo>
                <a:lnTo>
                  <a:pt x="1421891" y="167640"/>
                </a:lnTo>
                <a:lnTo>
                  <a:pt x="1423011" y="185928"/>
                </a:lnTo>
                <a:lnTo>
                  <a:pt x="1438655" y="227075"/>
                </a:lnTo>
                <a:lnTo>
                  <a:pt x="1473160" y="247007"/>
                </a:lnTo>
                <a:lnTo>
                  <a:pt x="1487424" y="248412"/>
                </a:lnTo>
                <a:lnTo>
                  <a:pt x="1540588" y="248412"/>
                </a:lnTo>
                <a:lnTo>
                  <a:pt x="1533239" y="252722"/>
                </a:lnTo>
                <a:lnTo>
                  <a:pt x="1517522" y="258889"/>
                </a:lnTo>
                <a:lnTo>
                  <a:pt x="1501235" y="262485"/>
                </a:lnTo>
                <a:lnTo>
                  <a:pt x="1484376" y="263651"/>
                </a:lnTo>
                <a:close/>
              </a:path>
              <a:path w="1559560" h="346075">
                <a:moveTo>
                  <a:pt x="1558609" y="152400"/>
                </a:moveTo>
                <a:lnTo>
                  <a:pt x="1540764" y="152400"/>
                </a:lnTo>
                <a:lnTo>
                  <a:pt x="1539882" y="137255"/>
                </a:lnTo>
                <a:lnTo>
                  <a:pt x="1537144" y="123825"/>
                </a:lnTo>
                <a:lnTo>
                  <a:pt x="1508569" y="89725"/>
                </a:lnTo>
                <a:lnTo>
                  <a:pt x="1485900" y="85344"/>
                </a:lnTo>
                <a:lnTo>
                  <a:pt x="1532140" y="85344"/>
                </a:lnTo>
                <a:lnTo>
                  <a:pt x="1540764" y="94487"/>
                </a:lnTo>
                <a:lnTo>
                  <a:pt x="1548764" y="107299"/>
                </a:lnTo>
                <a:lnTo>
                  <a:pt x="1554480" y="122682"/>
                </a:lnTo>
                <a:lnTo>
                  <a:pt x="1557909" y="140350"/>
                </a:lnTo>
                <a:lnTo>
                  <a:pt x="1558609" y="152400"/>
                </a:lnTo>
                <a:close/>
              </a:path>
              <a:path w="1559560" h="346075">
                <a:moveTo>
                  <a:pt x="1540588" y="248412"/>
                </a:moveTo>
                <a:lnTo>
                  <a:pt x="1487424" y="248412"/>
                </a:lnTo>
                <a:lnTo>
                  <a:pt x="1503164" y="246983"/>
                </a:lnTo>
                <a:lnTo>
                  <a:pt x="1518475" y="242697"/>
                </a:lnTo>
                <a:lnTo>
                  <a:pt x="1533501" y="235553"/>
                </a:lnTo>
                <a:lnTo>
                  <a:pt x="1548384" y="225551"/>
                </a:lnTo>
                <a:lnTo>
                  <a:pt x="1548384" y="243840"/>
                </a:lnTo>
                <a:lnTo>
                  <a:pt x="1540588" y="248412"/>
                </a:lnTo>
                <a:close/>
              </a:path>
              <a:path w="1559560" h="346075">
                <a:moveTo>
                  <a:pt x="771311" y="112775"/>
                </a:moveTo>
                <a:lnTo>
                  <a:pt x="758952" y="112775"/>
                </a:lnTo>
                <a:lnTo>
                  <a:pt x="764095" y="103060"/>
                </a:lnTo>
                <a:lnTo>
                  <a:pt x="795813" y="75890"/>
                </a:lnTo>
                <a:lnTo>
                  <a:pt x="827532" y="70103"/>
                </a:lnTo>
                <a:lnTo>
                  <a:pt x="844677" y="71556"/>
                </a:lnTo>
                <a:lnTo>
                  <a:pt x="859536" y="76009"/>
                </a:lnTo>
                <a:lnTo>
                  <a:pt x="872109" y="83605"/>
                </a:lnTo>
                <a:lnTo>
                  <a:pt x="873752" y="85344"/>
                </a:lnTo>
                <a:lnTo>
                  <a:pt x="826007" y="85344"/>
                </a:lnTo>
                <a:lnTo>
                  <a:pt x="810863" y="86534"/>
                </a:lnTo>
                <a:lnTo>
                  <a:pt x="797432" y="90297"/>
                </a:lnTo>
                <a:lnTo>
                  <a:pt x="785717" y="96916"/>
                </a:lnTo>
                <a:lnTo>
                  <a:pt x="775716" y="106680"/>
                </a:lnTo>
                <a:lnTo>
                  <a:pt x="771311" y="112775"/>
                </a:lnTo>
                <a:close/>
              </a:path>
              <a:path w="1559560" h="346075">
                <a:moveTo>
                  <a:pt x="757427" y="344424"/>
                </a:moveTo>
                <a:lnTo>
                  <a:pt x="740663" y="344424"/>
                </a:lnTo>
                <a:lnTo>
                  <a:pt x="740663" y="74675"/>
                </a:lnTo>
                <a:lnTo>
                  <a:pt x="757427" y="74675"/>
                </a:lnTo>
                <a:lnTo>
                  <a:pt x="757427" y="112775"/>
                </a:lnTo>
                <a:lnTo>
                  <a:pt x="771311" y="112775"/>
                </a:lnTo>
                <a:lnTo>
                  <a:pt x="767715" y="117752"/>
                </a:lnTo>
                <a:lnTo>
                  <a:pt x="762000" y="130111"/>
                </a:lnTo>
                <a:lnTo>
                  <a:pt x="758571" y="143327"/>
                </a:lnTo>
                <a:lnTo>
                  <a:pt x="757427" y="156972"/>
                </a:lnTo>
                <a:lnTo>
                  <a:pt x="757481" y="181975"/>
                </a:lnTo>
                <a:lnTo>
                  <a:pt x="758571" y="194524"/>
                </a:lnTo>
                <a:lnTo>
                  <a:pt x="762000" y="206692"/>
                </a:lnTo>
                <a:lnTo>
                  <a:pt x="767715" y="218003"/>
                </a:lnTo>
                <a:lnTo>
                  <a:pt x="774565" y="227075"/>
                </a:lnTo>
                <a:lnTo>
                  <a:pt x="757427" y="227075"/>
                </a:lnTo>
                <a:lnTo>
                  <a:pt x="757427" y="344424"/>
                </a:lnTo>
                <a:close/>
              </a:path>
              <a:path w="1559560" h="346075">
                <a:moveTo>
                  <a:pt x="865767" y="248412"/>
                </a:moveTo>
                <a:lnTo>
                  <a:pt x="821436" y="248412"/>
                </a:lnTo>
                <a:lnTo>
                  <a:pt x="834580" y="246959"/>
                </a:lnTo>
                <a:lnTo>
                  <a:pt x="846582" y="242506"/>
                </a:lnTo>
                <a:lnTo>
                  <a:pt x="875157" y="211455"/>
                </a:lnTo>
                <a:lnTo>
                  <a:pt x="885444" y="160020"/>
                </a:lnTo>
                <a:lnTo>
                  <a:pt x="884324" y="143732"/>
                </a:lnTo>
                <a:lnTo>
                  <a:pt x="868680" y="105156"/>
                </a:lnTo>
                <a:lnTo>
                  <a:pt x="826007" y="85344"/>
                </a:lnTo>
                <a:lnTo>
                  <a:pt x="873752" y="85344"/>
                </a:lnTo>
                <a:lnTo>
                  <a:pt x="897445" y="122682"/>
                </a:lnTo>
                <a:lnTo>
                  <a:pt x="902207" y="160020"/>
                </a:lnTo>
                <a:lnTo>
                  <a:pt x="900779" y="181975"/>
                </a:lnTo>
                <a:lnTo>
                  <a:pt x="896492" y="201930"/>
                </a:lnTo>
                <a:lnTo>
                  <a:pt x="889349" y="219598"/>
                </a:lnTo>
                <a:lnTo>
                  <a:pt x="879348" y="234696"/>
                </a:lnTo>
                <a:lnTo>
                  <a:pt x="867060" y="247578"/>
                </a:lnTo>
                <a:lnTo>
                  <a:pt x="865767" y="248412"/>
                </a:lnTo>
                <a:close/>
              </a:path>
              <a:path w="1559560" h="346075">
                <a:moveTo>
                  <a:pt x="819912" y="263651"/>
                </a:moveTo>
                <a:lnTo>
                  <a:pt x="800528" y="261365"/>
                </a:lnTo>
                <a:lnTo>
                  <a:pt x="783716" y="254507"/>
                </a:lnTo>
                <a:lnTo>
                  <a:pt x="769762" y="243077"/>
                </a:lnTo>
                <a:lnTo>
                  <a:pt x="758952" y="227075"/>
                </a:lnTo>
                <a:lnTo>
                  <a:pt x="774565" y="227075"/>
                </a:lnTo>
                <a:lnTo>
                  <a:pt x="775716" y="228600"/>
                </a:lnTo>
                <a:lnTo>
                  <a:pt x="784574" y="237482"/>
                </a:lnTo>
                <a:lnTo>
                  <a:pt x="795147" y="243649"/>
                </a:lnTo>
                <a:lnTo>
                  <a:pt x="807434" y="247245"/>
                </a:lnTo>
                <a:lnTo>
                  <a:pt x="821436" y="248412"/>
                </a:lnTo>
                <a:lnTo>
                  <a:pt x="865767" y="248412"/>
                </a:lnTo>
                <a:lnTo>
                  <a:pt x="853059" y="256603"/>
                </a:lnTo>
                <a:lnTo>
                  <a:pt x="837342" y="261913"/>
                </a:lnTo>
                <a:lnTo>
                  <a:pt x="819912" y="263651"/>
                </a:lnTo>
                <a:close/>
              </a:path>
              <a:path w="1559560" h="346075">
                <a:moveTo>
                  <a:pt x="409955" y="263651"/>
                </a:moveTo>
                <a:lnTo>
                  <a:pt x="358521" y="248864"/>
                </a:lnTo>
                <a:lnTo>
                  <a:pt x="328041" y="206692"/>
                </a:lnTo>
                <a:lnTo>
                  <a:pt x="321563" y="167640"/>
                </a:lnTo>
                <a:lnTo>
                  <a:pt x="323254" y="145946"/>
                </a:lnTo>
                <a:lnTo>
                  <a:pt x="336351" y="109989"/>
                </a:lnTo>
                <a:lnTo>
                  <a:pt x="375475" y="76200"/>
                </a:lnTo>
                <a:lnTo>
                  <a:pt x="411480" y="70103"/>
                </a:lnTo>
                <a:lnTo>
                  <a:pt x="430672" y="71580"/>
                </a:lnTo>
                <a:lnTo>
                  <a:pt x="447294" y="76200"/>
                </a:lnTo>
                <a:lnTo>
                  <a:pt x="461629" y="84248"/>
                </a:lnTo>
                <a:lnTo>
                  <a:pt x="462777" y="85344"/>
                </a:lnTo>
                <a:lnTo>
                  <a:pt x="411480" y="85344"/>
                </a:lnTo>
                <a:lnTo>
                  <a:pt x="396097" y="86534"/>
                </a:lnTo>
                <a:lnTo>
                  <a:pt x="359663" y="106680"/>
                </a:lnTo>
                <a:lnTo>
                  <a:pt x="341018" y="149328"/>
                </a:lnTo>
                <a:lnTo>
                  <a:pt x="339852" y="167640"/>
                </a:lnTo>
                <a:lnTo>
                  <a:pt x="340995" y="185070"/>
                </a:lnTo>
                <a:lnTo>
                  <a:pt x="358139" y="227075"/>
                </a:lnTo>
                <a:lnTo>
                  <a:pt x="394787" y="247007"/>
                </a:lnTo>
                <a:lnTo>
                  <a:pt x="409955" y="248412"/>
                </a:lnTo>
                <a:lnTo>
                  <a:pt x="461902" y="248412"/>
                </a:lnTo>
                <a:lnTo>
                  <a:pt x="461390" y="248864"/>
                </a:lnTo>
                <a:lnTo>
                  <a:pt x="446531" y="256984"/>
                </a:lnTo>
                <a:lnTo>
                  <a:pt x="429386" y="261961"/>
                </a:lnTo>
                <a:lnTo>
                  <a:pt x="409955" y="263651"/>
                </a:lnTo>
                <a:close/>
              </a:path>
              <a:path w="1559560" h="346075">
                <a:moveTo>
                  <a:pt x="461902" y="248412"/>
                </a:moveTo>
                <a:lnTo>
                  <a:pt x="409955" y="248412"/>
                </a:lnTo>
                <a:lnTo>
                  <a:pt x="425981" y="247007"/>
                </a:lnTo>
                <a:lnTo>
                  <a:pt x="439864" y="242887"/>
                </a:lnTo>
                <a:lnTo>
                  <a:pt x="469772" y="214764"/>
                </a:lnTo>
                <a:lnTo>
                  <a:pt x="480060" y="166115"/>
                </a:lnTo>
                <a:lnTo>
                  <a:pt x="478916" y="147827"/>
                </a:lnTo>
                <a:lnTo>
                  <a:pt x="461771" y="106680"/>
                </a:lnTo>
                <a:lnTo>
                  <a:pt x="426624" y="86534"/>
                </a:lnTo>
                <a:lnTo>
                  <a:pt x="411480" y="85344"/>
                </a:lnTo>
                <a:lnTo>
                  <a:pt x="462777" y="85344"/>
                </a:lnTo>
                <a:lnTo>
                  <a:pt x="491108" y="126682"/>
                </a:lnTo>
                <a:lnTo>
                  <a:pt x="496824" y="167640"/>
                </a:lnTo>
                <a:lnTo>
                  <a:pt x="495395" y="188237"/>
                </a:lnTo>
                <a:lnTo>
                  <a:pt x="491108" y="206692"/>
                </a:lnTo>
                <a:lnTo>
                  <a:pt x="483965" y="223146"/>
                </a:lnTo>
                <a:lnTo>
                  <a:pt x="473963" y="237744"/>
                </a:lnTo>
                <a:lnTo>
                  <a:pt x="461902" y="248412"/>
                </a:lnTo>
                <a:close/>
              </a:path>
              <a:path w="1559560" h="346075">
                <a:moveTo>
                  <a:pt x="77724" y="263651"/>
                </a:moveTo>
                <a:lnTo>
                  <a:pt x="34004" y="250150"/>
                </a:lnTo>
                <a:lnTo>
                  <a:pt x="5714" y="209550"/>
                </a:lnTo>
                <a:lnTo>
                  <a:pt x="0" y="170687"/>
                </a:lnTo>
                <a:lnTo>
                  <a:pt x="1666" y="148971"/>
                </a:lnTo>
                <a:lnTo>
                  <a:pt x="14144" y="112395"/>
                </a:lnTo>
                <a:lnTo>
                  <a:pt x="50863" y="76962"/>
                </a:lnTo>
                <a:lnTo>
                  <a:pt x="85343" y="70103"/>
                </a:lnTo>
                <a:lnTo>
                  <a:pt x="104489" y="72128"/>
                </a:lnTo>
                <a:lnTo>
                  <a:pt x="120776" y="78295"/>
                </a:lnTo>
                <a:lnTo>
                  <a:pt x="129832" y="85344"/>
                </a:lnTo>
                <a:lnTo>
                  <a:pt x="85343" y="85344"/>
                </a:lnTo>
                <a:lnTo>
                  <a:pt x="71080" y="86772"/>
                </a:lnTo>
                <a:lnTo>
                  <a:pt x="36575" y="108203"/>
                </a:lnTo>
                <a:lnTo>
                  <a:pt x="19431" y="150852"/>
                </a:lnTo>
                <a:lnTo>
                  <a:pt x="18287" y="169163"/>
                </a:lnTo>
                <a:lnTo>
                  <a:pt x="19407" y="186570"/>
                </a:lnTo>
                <a:lnTo>
                  <a:pt x="35051" y="227075"/>
                </a:lnTo>
                <a:lnTo>
                  <a:pt x="80772" y="248412"/>
                </a:lnTo>
                <a:lnTo>
                  <a:pt x="124517" y="248412"/>
                </a:lnTo>
                <a:lnTo>
                  <a:pt x="116967" y="254317"/>
                </a:lnTo>
                <a:lnTo>
                  <a:pt x="98917" y="261342"/>
                </a:lnTo>
                <a:lnTo>
                  <a:pt x="77724" y="263651"/>
                </a:lnTo>
                <a:close/>
              </a:path>
              <a:path w="1559560" h="346075">
                <a:moveTo>
                  <a:pt x="161544" y="103631"/>
                </a:moveTo>
                <a:lnTo>
                  <a:pt x="146304" y="103631"/>
                </a:lnTo>
                <a:lnTo>
                  <a:pt x="146304" y="74675"/>
                </a:lnTo>
                <a:lnTo>
                  <a:pt x="161544" y="74675"/>
                </a:lnTo>
                <a:lnTo>
                  <a:pt x="161544" y="103631"/>
                </a:lnTo>
                <a:close/>
              </a:path>
              <a:path w="1559560" h="346075">
                <a:moveTo>
                  <a:pt x="124517" y="248412"/>
                </a:moveTo>
                <a:lnTo>
                  <a:pt x="80772" y="248412"/>
                </a:lnTo>
                <a:lnTo>
                  <a:pt x="94797" y="247245"/>
                </a:lnTo>
                <a:lnTo>
                  <a:pt x="107251" y="243649"/>
                </a:lnTo>
                <a:lnTo>
                  <a:pt x="141731" y="207835"/>
                </a:lnTo>
                <a:lnTo>
                  <a:pt x="146304" y="181356"/>
                </a:lnTo>
                <a:lnTo>
                  <a:pt x="146304" y="144780"/>
                </a:lnTo>
                <a:lnTo>
                  <a:pt x="129540" y="102108"/>
                </a:lnTo>
                <a:lnTo>
                  <a:pt x="85343" y="85344"/>
                </a:lnTo>
                <a:lnTo>
                  <a:pt x="129832" y="85344"/>
                </a:lnTo>
                <a:lnTo>
                  <a:pt x="134207" y="88749"/>
                </a:lnTo>
                <a:lnTo>
                  <a:pt x="144780" y="103631"/>
                </a:lnTo>
                <a:lnTo>
                  <a:pt x="161544" y="103631"/>
                </a:lnTo>
                <a:lnTo>
                  <a:pt x="161544" y="225551"/>
                </a:lnTo>
                <a:lnTo>
                  <a:pt x="144780" y="225551"/>
                </a:lnTo>
                <a:lnTo>
                  <a:pt x="132159" y="242435"/>
                </a:lnTo>
                <a:lnTo>
                  <a:pt x="124517" y="248412"/>
                </a:lnTo>
                <a:close/>
              </a:path>
              <a:path w="1559560" h="346075">
                <a:moveTo>
                  <a:pt x="129183" y="330708"/>
                </a:moveTo>
                <a:lnTo>
                  <a:pt x="68580" y="330708"/>
                </a:lnTo>
                <a:lnTo>
                  <a:pt x="102584" y="325802"/>
                </a:lnTo>
                <a:lnTo>
                  <a:pt x="126873" y="310896"/>
                </a:lnTo>
                <a:lnTo>
                  <a:pt x="141446" y="285702"/>
                </a:lnTo>
                <a:lnTo>
                  <a:pt x="146274" y="250150"/>
                </a:lnTo>
                <a:lnTo>
                  <a:pt x="146304" y="225551"/>
                </a:lnTo>
                <a:lnTo>
                  <a:pt x="161544" y="225551"/>
                </a:lnTo>
                <a:lnTo>
                  <a:pt x="161544" y="245363"/>
                </a:lnTo>
                <a:lnTo>
                  <a:pt x="160139" y="269914"/>
                </a:lnTo>
                <a:lnTo>
                  <a:pt x="156019" y="290893"/>
                </a:lnTo>
                <a:lnTo>
                  <a:pt x="149328" y="308157"/>
                </a:lnTo>
                <a:lnTo>
                  <a:pt x="140207" y="321563"/>
                </a:lnTo>
                <a:lnTo>
                  <a:pt x="129183" y="330708"/>
                </a:lnTo>
                <a:close/>
              </a:path>
              <a:path w="1559560" h="346075">
                <a:moveTo>
                  <a:pt x="68580" y="345948"/>
                </a:moveTo>
                <a:lnTo>
                  <a:pt x="54863" y="345090"/>
                </a:lnTo>
                <a:lnTo>
                  <a:pt x="41148" y="342519"/>
                </a:lnTo>
                <a:lnTo>
                  <a:pt x="27432" y="338232"/>
                </a:lnTo>
                <a:lnTo>
                  <a:pt x="13716" y="332231"/>
                </a:lnTo>
                <a:lnTo>
                  <a:pt x="13716" y="315468"/>
                </a:lnTo>
                <a:lnTo>
                  <a:pt x="28289" y="322349"/>
                </a:lnTo>
                <a:lnTo>
                  <a:pt x="42290" y="327088"/>
                </a:lnTo>
                <a:lnTo>
                  <a:pt x="55721" y="329826"/>
                </a:lnTo>
                <a:lnTo>
                  <a:pt x="68580" y="330708"/>
                </a:lnTo>
                <a:lnTo>
                  <a:pt x="129183" y="330708"/>
                </a:lnTo>
                <a:lnTo>
                  <a:pt x="127087" y="332446"/>
                </a:lnTo>
                <a:lnTo>
                  <a:pt x="110680" y="340042"/>
                </a:lnTo>
                <a:lnTo>
                  <a:pt x="91130" y="344495"/>
                </a:lnTo>
                <a:lnTo>
                  <a:pt x="68580" y="345948"/>
                </a:lnTo>
                <a:close/>
              </a:path>
              <a:path w="1559560" h="346075">
                <a:moveTo>
                  <a:pt x="1214627" y="259080"/>
                </a:moveTo>
                <a:lnTo>
                  <a:pt x="1197864" y="259080"/>
                </a:lnTo>
                <a:lnTo>
                  <a:pt x="1197864" y="74675"/>
                </a:lnTo>
                <a:lnTo>
                  <a:pt x="1214627" y="74675"/>
                </a:lnTo>
                <a:lnTo>
                  <a:pt x="1214627" y="259080"/>
                </a:lnTo>
                <a:close/>
              </a:path>
              <a:path w="1559560" h="346075">
                <a:moveTo>
                  <a:pt x="996696" y="259080"/>
                </a:moveTo>
                <a:lnTo>
                  <a:pt x="981455" y="259080"/>
                </a:lnTo>
                <a:lnTo>
                  <a:pt x="925068" y="74675"/>
                </a:lnTo>
                <a:lnTo>
                  <a:pt x="943355" y="74675"/>
                </a:lnTo>
                <a:lnTo>
                  <a:pt x="987552" y="222503"/>
                </a:lnTo>
                <a:lnTo>
                  <a:pt x="987552" y="225551"/>
                </a:lnTo>
                <a:lnTo>
                  <a:pt x="989076" y="231648"/>
                </a:lnTo>
                <a:lnTo>
                  <a:pt x="989076" y="237744"/>
                </a:lnTo>
                <a:lnTo>
                  <a:pt x="1003653" y="237744"/>
                </a:lnTo>
                <a:lnTo>
                  <a:pt x="996696" y="259080"/>
                </a:lnTo>
                <a:close/>
              </a:path>
              <a:path w="1559560" h="346075">
                <a:moveTo>
                  <a:pt x="1003653" y="237744"/>
                </a:moveTo>
                <a:lnTo>
                  <a:pt x="990600" y="237744"/>
                </a:lnTo>
                <a:lnTo>
                  <a:pt x="990600" y="233172"/>
                </a:lnTo>
                <a:lnTo>
                  <a:pt x="992124" y="228600"/>
                </a:lnTo>
                <a:lnTo>
                  <a:pt x="993648" y="222503"/>
                </a:lnTo>
                <a:lnTo>
                  <a:pt x="1040891" y="74675"/>
                </a:lnTo>
                <a:lnTo>
                  <a:pt x="1053084" y="74675"/>
                </a:lnTo>
                <a:lnTo>
                  <a:pt x="1061143" y="103631"/>
                </a:lnTo>
                <a:lnTo>
                  <a:pt x="1045463" y="103631"/>
                </a:lnTo>
                <a:lnTo>
                  <a:pt x="1045463" y="106680"/>
                </a:lnTo>
                <a:lnTo>
                  <a:pt x="1043939" y="111251"/>
                </a:lnTo>
                <a:lnTo>
                  <a:pt x="1042415" y="118872"/>
                </a:lnTo>
                <a:lnTo>
                  <a:pt x="1003653" y="237744"/>
                </a:lnTo>
                <a:close/>
              </a:path>
              <a:path w="1559560" h="346075">
                <a:moveTo>
                  <a:pt x="1111600" y="237744"/>
                </a:moveTo>
                <a:lnTo>
                  <a:pt x="1098803" y="237744"/>
                </a:lnTo>
                <a:lnTo>
                  <a:pt x="1098803" y="233172"/>
                </a:lnTo>
                <a:lnTo>
                  <a:pt x="1100327" y="228600"/>
                </a:lnTo>
                <a:lnTo>
                  <a:pt x="1101852" y="222503"/>
                </a:lnTo>
                <a:lnTo>
                  <a:pt x="1146048" y="74675"/>
                </a:lnTo>
                <a:lnTo>
                  <a:pt x="1162812" y="74675"/>
                </a:lnTo>
                <a:lnTo>
                  <a:pt x="1111600" y="237744"/>
                </a:lnTo>
                <a:close/>
              </a:path>
              <a:path w="1559560" h="346075">
                <a:moveTo>
                  <a:pt x="1104900" y="259080"/>
                </a:moveTo>
                <a:lnTo>
                  <a:pt x="1089660" y="259080"/>
                </a:lnTo>
                <a:lnTo>
                  <a:pt x="1050036" y="120396"/>
                </a:lnTo>
                <a:lnTo>
                  <a:pt x="1046988" y="111251"/>
                </a:lnTo>
                <a:lnTo>
                  <a:pt x="1046988" y="103631"/>
                </a:lnTo>
                <a:lnTo>
                  <a:pt x="1061143" y="103631"/>
                </a:lnTo>
                <a:lnTo>
                  <a:pt x="1094232" y="222503"/>
                </a:lnTo>
                <a:lnTo>
                  <a:pt x="1095755" y="225551"/>
                </a:lnTo>
                <a:lnTo>
                  <a:pt x="1095755" y="230124"/>
                </a:lnTo>
                <a:lnTo>
                  <a:pt x="1097280" y="237744"/>
                </a:lnTo>
                <a:lnTo>
                  <a:pt x="1111600" y="237744"/>
                </a:lnTo>
                <a:lnTo>
                  <a:pt x="1104900" y="259080"/>
                </a:lnTo>
                <a:close/>
              </a:path>
              <a:path w="1559560" h="346075">
                <a:moveTo>
                  <a:pt x="605027" y="263651"/>
                </a:moveTo>
                <a:lnTo>
                  <a:pt x="576143" y="258508"/>
                </a:lnTo>
                <a:lnTo>
                  <a:pt x="555688" y="243078"/>
                </a:lnTo>
                <a:lnTo>
                  <a:pt x="543520" y="217360"/>
                </a:lnTo>
                <a:lnTo>
                  <a:pt x="539496" y="181356"/>
                </a:lnTo>
                <a:lnTo>
                  <a:pt x="539496" y="74675"/>
                </a:lnTo>
                <a:lnTo>
                  <a:pt x="556260" y="74675"/>
                </a:lnTo>
                <a:lnTo>
                  <a:pt x="556330" y="178308"/>
                </a:lnTo>
                <a:lnTo>
                  <a:pt x="557093" y="194786"/>
                </a:lnTo>
                <a:lnTo>
                  <a:pt x="568452" y="231648"/>
                </a:lnTo>
                <a:lnTo>
                  <a:pt x="608076" y="248412"/>
                </a:lnTo>
                <a:lnTo>
                  <a:pt x="646741" y="248412"/>
                </a:lnTo>
                <a:lnTo>
                  <a:pt x="639889" y="254317"/>
                </a:lnTo>
                <a:lnTo>
                  <a:pt x="623530" y="261342"/>
                </a:lnTo>
                <a:lnTo>
                  <a:pt x="605027" y="263651"/>
                </a:lnTo>
                <a:close/>
              </a:path>
              <a:path w="1559560" h="346075">
                <a:moveTo>
                  <a:pt x="646741" y="248412"/>
                </a:moveTo>
                <a:lnTo>
                  <a:pt x="608076" y="248412"/>
                </a:lnTo>
                <a:lnTo>
                  <a:pt x="620077" y="247269"/>
                </a:lnTo>
                <a:lnTo>
                  <a:pt x="630935" y="243839"/>
                </a:lnTo>
                <a:lnTo>
                  <a:pt x="660844" y="207073"/>
                </a:lnTo>
                <a:lnTo>
                  <a:pt x="664463" y="178308"/>
                </a:lnTo>
                <a:lnTo>
                  <a:pt x="664463" y="74675"/>
                </a:lnTo>
                <a:lnTo>
                  <a:pt x="681227" y="74675"/>
                </a:lnTo>
                <a:lnTo>
                  <a:pt x="681227" y="225551"/>
                </a:lnTo>
                <a:lnTo>
                  <a:pt x="664463" y="225551"/>
                </a:lnTo>
                <a:lnTo>
                  <a:pt x="653676" y="242435"/>
                </a:lnTo>
                <a:lnTo>
                  <a:pt x="646741" y="248412"/>
                </a:lnTo>
                <a:close/>
              </a:path>
              <a:path w="1559560" h="346075">
                <a:moveTo>
                  <a:pt x="681227" y="259080"/>
                </a:moveTo>
                <a:lnTo>
                  <a:pt x="664463" y="259080"/>
                </a:lnTo>
                <a:lnTo>
                  <a:pt x="664463" y="225551"/>
                </a:lnTo>
                <a:lnTo>
                  <a:pt x="681227" y="225551"/>
                </a:lnTo>
                <a:lnTo>
                  <a:pt x="681227" y="259080"/>
                </a:lnTo>
                <a:close/>
              </a:path>
              <a:path w="1559560" h="346075">
                <a:moveTo>
                  <a:pt x="248813" y="115824"/>
                </a:moveTo>
                <a:lnTo>
                  <a:pt x="237744" y="115824"/>
                </a:lnTo>
                <a:lnTo>
                  <a:pt x="241720" y="105227"/>
                </a:lnTo>
                <a:lnTo>
                  <a:pt x="273748" y="73342"/>
                </a:lnTo>
                <a:lnTo>
                  <a:pt x="289560" y="70103"/>
                </a:lnTo>
                <a:lnTo>
                  <a:pt x="297180" y="70103"/>
                </a:lnTo>
                <a:lnTo>
                  <a:pt x="309371" y="73151"/>
                </a:lnTo>
                <a:lnTo>
                  <a:pt x="309371" y="85344"/>
                </a:lnTo>
                <a:lnTo>
                  <a:pt x="289560" y="85344"/>
                </a:lnTo>
                <a:lnTo>
                  <a:pt x="278701" y="86772"/>
                </a:lnTo>
                <a:lnTo>
                  <a:pt x="268986" y="91059"/>
                </a:lnTo>
                <a:lnTo>
                  <a:pt x="260413" y="98202"/>
                </a:lnTo>
                <a:lnTo>
                  <a:pt x="252984" y="108203"/>
                </a:lnTo>
                <a:lnTo>
                  <a:pt x="248813" y="115824"/>
                </a:lnTo>
                <a:close/>
              </a:path>
              <a:path w="1559560" h="346075">
                <a:moveTo>
                  <a:pt x="237744" y="259080"/>
                </a:moveTo>
                <a:lnTo>
                  <a:pt x="220980" y="259080"/>
                </a:lnTo>
                <a:lnTo>
                  <a:pt x="220980" y="74675"/>
                </a:lnTo>
                <a:lnTo>
                  <a:pt x="237744" y="74675"/>
                </a:lnTo>
                <a:lnTo>
                  <a:pt x="237744" y="115824"/>
                </a:lnTo>
                <a:lnTo>
                  <a:pt x="248813" y="115824"/>
                </a:lnTo>
                <a:lnTo>
                  <a:pt x="246102" y="120776"/>
                </a:lnTo>
                <a:lnTo>
                  <a:pt x="241363" y="135636"/>
                </a:lnTo>
                <a:lnTo>
                  <a:pt x="238625" y="152781"/>
                </a:lnTo>
                <a:lnTo>
                  <a:pt x="237744" y="172212"/>
                </a:lnTo>
                <a:lnTo>
                  <a:pt x="237744" y="259080"/>
                </a:lnTo>
                <a:close/>
              </a:path>
              <a:path w="1559560" h="346075">
                <a:moveTo>
                  <a:pt x="309371" y="91440"/>
                </a:moveTo>
                <a:lnTo>
                  <a:pt x="303275" y="86868"/>
                </a:lnTo>
                <a:lnTo>
                  <a:pt x="297180" y="85344"/>
                </a:lnTo>
                <a:lnTo>
                  <a:pt x="309371" y="85344"/>
                </a:lnTo>
                <a:lnTo>
                  <a:pt x="309371" y="91440"/>
                </a:lnTo>
                <a:close/>
              </a:path>
              <a:path w="1559560" h="346075">
                <a:moveTo>
                  <a:pt x="1356145" y="248412"/>
                </a:moveTo>
                <a:lnTo>
                  <a:pt x="1310639" y="248412"/>
                </a:lnTo>
                <a:lnTo>
                  <a:pt x="1329761" y="246149"/>
                </a:lnTo>
                <a:lnTo>
                  <a:pt x="1343596" y="239458"/>
                </a:lnTo>
                <a:lnTo>
                  <a:pt x="1352002" y="228480"/>
                </a:lnTo>
                <a:lnTo>
                  <a:pt x="1354836" y="213360"/>
                </a:lnTo>
                <a:lnTo>
                  <a:pt x="1354836" y="204215"/>
                </a:lnTo>
                <a:lnTo>
                  <a:pt x="1351788" y="198120"/>
                </a:lnTo>
                <a:lnTo>
                  <a:pt x="1344168" y="192024"/>
                </a:lnTo>
                <a:lnTo>
                  <a:pt x="1338762" y="187451"/>
                </a:lnTo>
                <a:lnTo>
                  <a:pt x="1331785" y="182879"/>
                </a:lnTo>
                <a:lnTo>
                  <a:pt x="1323379" y="178307"/>
                </a:lnTo>
                <a:lnTo>
                  <a:pt x="1313688" y="173736"/>
                </a:lnTo>
                <a:lnTo>
                  <a:pt x="1301114" y="168021"/>
                </a:lnTo>
                <a:lnTo>
                  <a:pt x="1290827" y="162306"/>
                </a:lnTo>
                <a:lnTo>
                  <a:pt x="1265753" y="129016"/>
                </a:lnTo>
                <a:lnTo>
                  <a:pt x="1264920" y="120396"/>
                </a:lnTo>
                <a:lnTo>
                  <a:pt x="1266063" y="109537"/>
                </a:lnTo>
                <a:lnTo>
                  <a:pt x="1292018" y="77819"/>
                </a:lnTo>
                <a:lnTo>
                  <a:pt x="1325880" y="70103"/>
                </a:lnTo>
                <a:lnTo>
                  <a:pt x="1337024" y="70675"/>
                </a:lnTo>
                <a:lnTo>
                  <a:pt x="1347597" y="72389"/>
                </a:lnTo>
                <a:lnTo>
                  <a:pt x="1357598" y="75247"/>
                </a:lnTo>
                <a:lnTo>
                  <a:pt x="1367027" y="79248"/>
                </a:lnTo>
                <a:lnTo>
                  <a:pt x="1367027" y="85344"/>
                </a:lnTo>
                <a:lnTo>
                  <a:pt x="1324355" y="85344"/>
                </a:lnTo>
                <a:lnTo>
                  <a:pt x="1315521" y="85915"/>
                </a:lnTo>
                <a:lnTo>
                  <a:pt x="1283803" y="111418"/>
                </a:lnTo>
                <a:lnTo>
                  <a:pt x="1283208" y="118872"/>
                </a:lnTo>
                <a:lnTo>
                  <a:pt x="1283208" y="128015"/>
                </a:lnTo>
                <a:lnTo>
                  <a:pt x="1321308" y="160020"/>
                </a:lnTo>
                <a:lnTo>
                  <a:pt x="1334785" y="165735"/>
                </a:lnTo>
                <a:lnTo>
                  <a:pt x="1345691" y="171450"/>
                </a:lnTo>
                <a:lnTo>
                  <a:pt x="1371004" y="204525"/>
                </a:lnTo>
                <a:lnTo>
                  <a:pt x="1371600" y="213360"/>
                </a:lnTo>
                <a:lnTo>
                  <a:pt x="1370480" y="223361"/>
                </a:lnTo>
                <a:lnTo>
                  <a:pt x="1367218" y="232791"/>
                </a:lnTo>
                <a:lnTo>
                  <a:pt x="1361955" y="241649"/>
                </a:lnTo>
                <a:lnTo>
                  <a:pt x="1356145" y="248412"/>
                </a:lnTo>
                <a:close/>
              </a:path>
              <a:path w="1559560" h="346075">
                <a:moveTo>
                  <a:pt x="1367027" y="97536"/>
                </a:moveTo>
                <a:lnTo>
                  <a:pt x="1356502" y="92416"/>
                </a:lnTo>
                <a:lnTo>
                  <a:pt x="1345691" y="88582"/>
                </a:lnTo>
                <a:lnTo>
                  <a:pt x="1334881" y="86177"/>
                </a:lnTo>
                <a:lnTo>
                  <a:pt x="1324355" y="85344"/>
                </a:lnTo>
                <a:lnTo>
                  <a:pt x="1367027" y="85344"/>
                </a:lnTo>
                <a:lnTo>
                  <a:pt x="1367027" y="97536"/>
                </a:lnTo>
                <a:close/>
              </a:path>
              <a:path w="1559560" h="346075">
                <a:moveTo>
                  <a:pt x="1309115" y="263651"/>
                </a:moveTo>
                <a:lnTo>
                  <a:pt x="1296852" y="262818"/>
                </a:lnTo>
                <a:lnTo>
                  <a:pt x="1285303" y="260413"/>
                </a:lnTo>
                <a:lnTo>
                  <a:pt x="1274611" y="256579"/>
                </a:lnTo>
                <a:lnTo>
                  <a:pt x="1264920" y="251460"/>
                </a:lnTo>
                <a:lnTo>
                  <a:pt x="1264920" y="231648"/>
                </a:lnTo>
                <a:lnTo>
                  <a:pt x="1269777" y="235053"/>
                </a:lnTo>
                <a:lnTo>
                  <a:pt x="1275207" y="238315"/>
                </a:lnTo>
                <a:lnTo>
                  <a:pt x="1281207" y="241292"/>
                </a:lnTo>
                <a:lnTo>
                  <a:pt x="1287780" y="243840"/>
                </a:lnTo>
                <a:lnTo>
                  <a:pt x="1296924" y="246887"/>
                </a:lnTo>
                <a:lnTo>
                  <a:pt x="1304543" y="248412"/>
                </a:lnTo>
                <a:lnTo>
                  <a:pt x="1356145" y="248412"/>
                </a:lnTo>
                <a:lnTo>
                  <a:pt x="1354836" y="249936"/>
                </a:lnTo>
                <a:lnTo>
                  <a:pt x="1345977" y="255936"/>
                </a:lnTo>
                <a:lnTo>
                  <a:pt x="1335405" y="260223"/>
                </a:lnTo>
                <a:lnTo>
                  <a:pt x="1323117" y="262794"/>
                </a:lnTo>
                <a:lnTo>
                  <a:pt x="1309115" y="263651"/>
                </a:lnTo>
                <a:close/>
              </a:path>
              <a:path w="1559560" h="346075">
                <a:moveTo>
                  <a:pt x="1210055" y="27431"/>
                </a:moveTo>
                <a:lnTo>
                  <a:pt x="1202436" y="27431"/>
                </a:lnTo>
                <a:lnTo>
                  <a:pt x="1199388" y="25908"/>
                </a:lnTo>
                <a:lnTo>
                  <a:pt x="1194815" y="21336"/>
                </a:lnTo>
                <a:lnTo>
                  <a:pt x="1193291" y="16763"/>
                </a:lnTo>
                <a:lnTo>
                  <a:pt x="1193291" y="9144"/>
                </a:lnTo>
                <a:lnTo>
                  <a:pt x="1196339" y="3048"/>
                </a:lnTo>
                <a:lnTo>
                  <a:pt x="1202436" y="0"/>
                </a:lnTo>
                <a:lnTo>
                  <a:pt x="1210055" y="0"/>
                </a:lnTo>
                <a:lnTo>
                  <a:pt x="1216152" y="3048"/>
                </a:lnTo>
                <a:lnTo>
                  <a:pt x="1219200" y="6096"/>
                </a:lnTo>
                <a:lnTo>
                  <a:pt x="1220724" y="9144"/>
                </a:lnTo>
                <a:lnTo>
                  <a:pt x="1220724" y="16763"/>
                </a:lnTo>
                <a:lnTo>
                  <a:pt x="1219200" y="19812"/>
                </a:lnTo>
                <a:lnTo>
                  <a:pt x="1213103" y="25908"/>
                </a:lnTo>
                <a:lnTo>
                  <a:pt x="1210055" y="27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62400" y="4148328"/>
            <a:ext cx="2330196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811" y="522732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4944" y="5106923"/>
            <a:ext cx="2651760" cy="281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672" y="589787"/>
            <a:ext cx="4625340" cy="480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37988" y="603504"/>
            <a:ext cx="2240280" cy="466725"/>
          </a:xfrm>
          <a:custGeom>
            <a:avLst/>
            <a:gdLst/>
            <a:ahLst/>
            <a:cxnLst/>
            <a:rect l="l" t="t" r="r" b="b"/>
            <a:pathLst>
              <a:path w="2240279" h="466725">
                <a:moveTo>
                  <a:pt x="1652016" y="152400"/>
                </a:moveTo>
                <a:lnTo>
                  <a:pt x="1652016" y="124968"/>
                </a:lnTo>
                <a:lnTo>
                  <a:pt x="1659469" y="119538"/>
                </a:lnTo>
                <a:lnTo>
                  <a:pt x="1701307" y="103560"/>
                </a:lnTo>
                <a:lnTo>
                  <a:pt x="1734312" y="99060"/>
                </a:lnTo>
                <a:lnTo>
                  <a:pt x="1751718" y="100488"/>
                </a:lnTo>
                <a:lnTo>
                  <a:pt x="1767268" y="104775"/>
                </a:lnTo>
                <a:lnTo>
                  <a:pt x="1780817" y="111918"/>
                </a:lnTo>
                <a:lnTo>
                  <a:pt x="1788747" y="118872"/>
                </a:lnTo>
                <a:lnTo>
                  <a:pt x="1731264" y="118872"/>
                </a:lnTo>
                <a:lnTo>
                  <a:pt x="1710951" y="120896"/>
                </a:lnTo>
                <a:lnTo>
                  <a:pt x="1691068" y="127063"/>
                </a:lnTo>
                <a:lnTo>
                  <a:pt x="1671470" y="137517"/>
                </a:lnTo>
                <a:lnTo>
                  <a:pt x="1652016" y="152400"/>
                </a:lnTo>
                <a:close/>
              </a:path>
              <a:path w="2240279" h="466725">
                <a:moveTo>
                  <a:pt x="1705356" y="356616"/>
                </a:moveTo>
                <a:lnTo>
                  <a:pt x="1661636" y="345686"/>
                </a:lnTo>
                <a:lnTo>
                  <a:pt x="1635442" y="315277"/>
                </a:lnTo>
                <a:lnTo>
                  <a:pt x="1630680" y="288036"/>
                </a:lnTo>
                <a:lnTo>
                  <a:pt x="1635871" y="259175"/>
                </a:lnTo>
                <a:lnTo>
                  <a:pt x="1651635" y="236601"/>
                </a:lnTo>
                <a:lnTo>
                  <a:pt x="1678257" y="220313"/>
                </a:lnTo>
                <a:lnTo>
                  <a:pt x="1716024" y="210312"/>
                </a:lnTo>
                <a:lnTo>
                  <a:pt x="1790700" y="198120"/>
                </a:lnTo>
                <a:lnTo>
                  <a:pt x="1786985" y="163877"/>
                </a:lnTo>
                <a:lnTo>
                  <a:pt x="1775841" y="139065"/>
                </a:lnTo>
                <a:lnTo>
                  <a:pt x="1757267" y="123967"/>
                </a:lnTo>
                <a:lnTo>
                  <a:pt x="1731264" y="118872"/>
                </a:lnTo>
                <a:lnTo>
                  <a:pt x="1788747" y="118872"/>
                </a:lnTo>
                <a:lnTo>
                  <a:pt x="1812155" y="169926"/>
                </a:lnTo>
                <a:lnTo>
                  <a:pt x="1813560" y="190500"/>
                </a:lnTo>
                <a:lnTo>
                  <a:pt x="1813560" y="219456"/>
                </a:lnTo>
                <a:lnTo>
                  <a:pt x="1790700" y="219456"/>
                </a:lnTo>
                <a:lnTo>
                  <a:pt x="1723644" y="228600"/>
                </a:lnTo>
                <a:lnTo>
                  <a:pt x="1678209" y="240601"/>
                </a:lnTo>
                <a:lnTo>
                  <a:pt x="1654421" y="273677"/>
                </a:lnTo>
                <a:lnTo>
                  <a:pt x="1653540" y="286512"/>
                </a:lnTo>
                <a:lnTo>
                  <a:pt x="1654397" y="297370"/>
                </a:lnTo>
                <a:lnTo>
                  <a:pt x="1675828" y="329088"/>
                </a:lnTo>
                <a:lnTo>
                  <a:pt x="1708404" y="336804"/>
                </a:lnTo>
                <a:lnTo>
                  <a:pt x="1763200" y="336804"/>
                </a:lnTo>
                <a:lnTo>
                  <a:pt x="1755648" y="342900"/>
                </a:lnTo>
                <a:lnTo>
                  <a:pt x="1743932" y="348900"/>
                </a:lnTo>
                <a:lnTo>
                  <a:pt x="1731645" y="353187"/>
                </a:lnTo>
                <a:lnTo>
                  <a:pt x="1718786" y="355758"/>
                </a:lnTo>
                <a:lnTo>
                  <a:pt x="1705356" y="356616"/>
                </a:lnTo>
                <a:close/>
              </a:path>
              <a:path w="2240279" h="466725">
                <a:moveTo>
                  <a:pt x="1763200" y="336804"/>
                </a:moveTo>
                <a:lnTo>
                  <a:pt x="1708404" y="336804"/>
                </a:lnTo>
                <a:lnTo>
                  <a:pt x="1725620" y="335113"/>
                </a:lnTo>
                <a:lnTo>
                  <a:pt x="1740979" y="330136"/>
                </a:lnTo>
                <a:lnTo>
                  <a:pt x="1777841" y="296322"/>
                </a:lnTo>
                <a:lnTo>
                  <a:pt x="1790700" y="242316"/>
                </a:lnTo>
                <a:lnTo>
                  <a:pt x="1790700" y="219456"/>
                </a:lnTo>
                <a:lnTo>
                  <a:pt x="1813560" y="219456"/>
                </a:lnTo>
                <a:lnTo>
                  <a:pt x="1813560" y="301752"/>
                </a:lnTo>
                <a:lnTo>
                  <a:pt x="1790700" y="301752"/>
                </a:lnTo>
                <a:lnTo>
                  <a:pt x="1783508" y="313753"/>
                </a:lnTo>
                <a:lnTo>
                  <a:pt x="1775460" y="324612"/>
                </a:lnTo>
                <a:lnTo>
                  <a:pt x="1766268" y="334327"/>
                </a:lnTo>
                <a:lnTo>
                  <a:pt x="1763200" y="336804"/>
                </a:lnTo>
                <a:close/>
              </a:path>
              <a:path w="2240279" h="466725">
                <a:moveTo>
                  <a:pt x="1813560" y="350520"/>
                </a:moveTo>
                <a:lnTo>
                  <a:pt x="1790700" y="350520"/>
                </a:lnTo>
                <a:lnTo>
                  <a:pt x="1790700" y="301752"/>
                </a:lnTo>
                <a:lnTo>
                  <a:pt x="1813560" y="301752"/>
                </a:lnTo>
                <a:lnTo>
                  <a:pt x="1813560" y="350520"/>
                </a:lnTo>
                <a:close/>
              </a:path>
              <a:path w="2240279" h="466725">
                <a:moveTo>
                  <a:pt x="2096087" y="445008"/>
                </a:moveTo>
                <a:lnTo>
                  <a:pt x="2049780" y="445008"/>
                </a:lnTo>
                <a:lnTo>
                  <a:pt x="2063781" y="442436"/>
                </a:lnTo>
                <a:lnTo>
                  <a:pt x="2076069" y="434721"/>
                </a:lnTo>
                <a:lnTo>
                  <a:pt x="2086641" y="421862"/>
                </a:lnTo>
                <a:lnTo>
                  <a:pt x="2095500" y="403860"/>
                </a:lnTo>
                <a:lnTo>
                  <a:pt x="2118360" y="348996"/>
                </a:lnTo>
                <a:lnTo>
                  <a:pt x="2025396" y="105156"/>
                </a:lnTo>
                <a:lnTo>
                  <a:pt x="2049780" y="105156"/>
                </a:lnTo>
                <a:lnTo>
                  <a:pt x="2124456" y="304800"/>
                </a:lnTo>
                <a:lnTo>
                  <a:pt x="2125980" y="309372"/>
                </a:lnTo>
                <a:lnTo>
                  <a:pt x="2127504" y="312420"/>
                </a:lnTo>
                <a:lnTo>
                  <a:pt x="2127504" y="315468"/>
                </a:lnTo>
                <a:lnTo>
                  <a:pt x="2129028" y="318516"/>
                </a:lnTo>
                <a:lnTo>
                  <a:pt x="2129028" y="321564"/>
                </a:lnTo>
                <a:lnTo>
                  <a:pt x="2130552" y="323088"/>
                </a:lnTo>
                <a:lnTo>
                  <a:pt x="2151534" y="323088"/>
                </a:lnTo>
                <a:lnTo>
                  <a:pt x="2119884" y="400812"/>
                </a:lnTo>
                <a:lnTo>
                  <a:pt x="2113002" y="416814"/>
                </a:lnTo>
                <a:lnTo>
                  <a:pt x="2105977" y="430530"/>
                </a:lnTo>
                <a:lnTo>
                  <a:pt x="2098667" y="441959"/>
                </a:lnTo>
                <a:lnTo>
                  <a:pt x="2096087" y="445008"/>
                </a:lnTo>
                <a:close/>
              </a:path>
              <a:path w="2240279" h="466725">
                <a:moveTo>
                  <a:pt x="2151534" y="323088"/>
                </a:moveTo>
                <a:lnTo>
                  <a:pt x="2130552" y="323088"/>
                </a:lnTo>
                <a:lnTo>
                  <a:pt x="2136648" y="306324"/>
                </a:lnTo>
                <a:lnTo>
                  <a:pt x="2215896" y="105156"/>
                </a:lnTo>
                <a:lnTo>
                  <a:pt x="2240280" y="105156"/>
                </a:lnTo>
                <a:lnTo>
                  <a:pt x="2151534" y="323088"/>
                </a:lnTo>
                <a:close/>
              </a:path>
              <a:path w="2240279" h="466725">
                <a:moveTo>
                  <a:pt x="2048256" y="466344"/>
                </a:moveTo>
                <a:lnTo>
                  <a:pt x="2034540" y="466344"/>
                </a:lnTo>
                <a:lnTo>
                  <a:pt x="2028444" y="463296"/>
                </a:lnTo>
                <a:lnTo>
                  <a:pt x="2028444" y="441960"/>
                </a:lnTo>
                <a:lnTo>
                  <a:pt x="2034540" y="443484"/>
                </a:lnTo>
                <a:lnTo>
                  <a:pt x="2042160" y="445008"/>
                </a:lnTo>
                <a:lnTo>
                  <a:pt x="2096087" y="445008"/>
                </a:lnTo>
                <a:lnTo>
                  <a:pt x="2090928" y="451104"/>
                </a:lnTo>
                <a:lnTo>
                  <a:pt x="2081474" y="457985"/>
                </a:lnTo>
                <a:lnTo>
                  <a:pt x="2071306" y="462724"/>
                </a:lnTo>
                <a:lnTo>
                  <a:pt x="2060281" y="465462"/>
                </a:lnTo>
                <a:lnTo>
                  <a:pt x="2048256" y="466344"/>
                </a:lnTo>
                <a:close/>
              </a:path>
              <a:path w="2240279" h="466725">
                <a:moveTo>
                  <a:pt x="687324" y="356616"/>
                </a:moveTo>
                <a:lnTo>
                  <a:pt x="648438" y="349758"/>
                </a:lnTo>
                <a:lnTo>
                  <a:pt x="620839" y="329184"/>
                </a:lnTo>
                <a:lnTo>
                  <a:pt x="604385" y="294894"/>
                </a:lnTo>
                <a:lnTo>
                  <a:pt x="598932" y="246888"/>
                </a:lnTo>
                <a:lnTo>
                  <a:pt x="598932" y="105156"/>
                </a:lnTo>
                <a:lnTo>
                  <a:pt x="621792" y="105156"/>
                </a:lnTo>
                <a:lnTo>
                  <a:pt x="621865" y="243840"/>
                </a:lnTo>
                <a:lnTo>
                  <a:pt x="622911" y="265509"/>
                </a:lnTo>
                <a:lnTo>
                  <a:pt x="638556" y="313944"/>
                </a:lnTo>
                <a:lnTo>
                  <a:pt x="673488" y="335375"/>
                </a:lnTo>
                <a:lnTo>
                  <a:pt x="690372" y="336804"/>
                </a:lnTo>
                <a:lnTo>
                  <a:pt x="741603" y="336804"/>
                </a:lnTo>
                <a:lnTo>
                  <a:pt x="733234" y="344043"/>
                </a:lnTo>
                <a:lnTo>
                  <a:pt x="711922" y="353472"/>
                </a:lnTo>
                <a:lnTo>
                  <a:pt x="687324" y="356616"/>
                </a:lnTo>
                <a:close/>
              </a:path>
              <a:path w="2240279" h="466725">
                <a:moveTo>
                  <a:pt x="741603" y="336804"/>
                </a:moveTo>
                <a:lnTo>
                  <a:pt x="690372" y="336804"/>
                </a:lnTo>
                <a:lnTo>
                  <a:pt x="706659" y="335351"/>
                </a:lnTo>
                <a:lnTo>
                  <a:pt x="721233" y="330898"/>
                </a:lnTo>
                <a:lnTo>
                  <a:pt x="754999" y="298704"/>
                </a:lnTo>
                <a:lnTo>
                  <a:pt x="766572" y="243840"/>
                </a:lnTo>
                <a:lnTo>
                  <a:pt x="766572" y="105156"/>
                </a:lnTo>
                <a:lnTo>
                  <a:pt x="789432" y="105156"/>
                </a:lnTo>
                <a:lnTo>
                  <a:pt x="789432" y="306324"/>
                </a:lnTo>
                <a:lnTo>
                  <a:pt x="766572" y="306324"/>
                </a:lnTo>
                <a:lnTo>
                  <a:pt x="751403" y="328326"/>
                </a:lnTo>
                <a:lnTo>
                  <a:pt x="741603" y="336804"/>
                </a:lnTo>
                <a:close/>
              </a:path>
              <a:path w="2240279" h="466725">
                <a:moveTo>
                  <a:pt x="789432" y="350520"/>
                </a:moveTo>
                <a:lnTo>
                  <a:pt x="766572" y="350520"/>
                </a:lnTo>
                <a:lnTo>
                  <a:pt x="766572" y="306324"/>
                </a:lnTo>
                <a:lnTo>
                  <a:pt x="789432" y="306324"/>
                </a:lnTo>
                <a:lnTo>
                  <a:pt x="789432" y="350520"/>
                </a:lnTo>
                <a:close/>
              </a:path>
              <a:path w="2240279" h="466725">
                <a:moveTo>
                  <a:pt x="169164" y="350520"/>
                </a:moveTo>
                <a:lnTo>
                  <a:pt x="141732" y="350520"/>
                </a:lnTo>
                <a:lnTo>
                  <a:pt x="224028" y="231648"/>
                </a:lnTo>
                <a:lnTo>
                  <a:pt x="143256" y="105156"/>
                </a:lnTo>
                <a:lnTo>
                  <a:pt x="169164" y="105156"/>
                </a:lnTo>
                <a:lnTo>
                  <a:pt x="224028" y="193548"/>
                </a:lnTo>
                <a:lnTo>
                  <a:pt x="231648" y="204216"/>
                </a:lnTo>
                <a:lnTo>
                  <a:pt x="234696" y="211836"/>
                </a:lnTo>
                <a:lnTo>
                  <a:pt x="236220" y="214884"/>
                </a:lnTo>
                <a:lnTo>
                  <a:pt x="260157" y="214884"/>
                </a:lnTo>
                <a:lnTo>
                  <a:pt x="249936" y="230124"/>
                </a:lnTo>
                <a:lnTo>
                  <a:pt x="260970" y="246888"/>
                </a:lnTo>
                <a:lnTo>
                  <a:pt x="236220" y="246888"/>
                </a:lnTo>
                <a:lnTo>
                  <a:pt x="227076" y="260604"/>
                </a:lnTo>
                <a:lnTo>
                  <a:pt x="225552" y="263652"/>
                </a:lnTo>
                <a:lnTo>
                  <a:pt x="224028" y="265176"/>
                </a:lnTo>
                <a:lnTo>
                  <a:pt x="222504" y="268224"/>
                </a:lnTo>
                <a:lnTo>
                  <a:pt x="169164" y="350520"/>
                </a:lnTo>
                <a:close/>
              </a:path>
              <a:path w="2240279" h="466725">
                <a:moveTo>
                  <a:pt x="260157" y="214884"/>
                </a:moveTo>
                <a:lnTo>
                  <a:pt x="237744" y="214884"/>
                </a:lnTo>
                <a:lnTo>
                  <a:pt x="249936" y="193548"/>
                </a:lnTo>
                <a:lnTo>
                  <a:pt x="307848" y="105156"/>
                </a:lnTo>
                <a:lnTo>
                  <a:pt x="333756" y="105156"/>
                </a:lnTo>
                <a:lnTo>
                  <a:pt x="260157" y="214884"/>
                </a:lnTo>
                <a:close/>
              </a:path>
              <a:path w="2240279" h="466725">
                <a:moveTo>
                  <a:pt x="329184" y="350520"/>
                </a:moveTo>
                <a:lnTo>
                  <a:pt x="301752" y="350520"/>
                </a:lnTo>
                <a:lnTo>
                  <a:pt x="236220" y="246888"/>
                </a:lnTo>
                <a:lnTo>
                  <a:pt x="260970" y="246888"/>
                </a:lnTo>
                <a:lnTo>
                  <a:pt x="329184" y="350520"/>
                </a:lnTo>
                <a:close/>
              </a:path>
              <a:path w="2240279" h="466725">
                <a:moveTo>
                  <a:pt x="1913744" y="160020"/>
                </a:moveTo>
                <a:lnTo>
                  <a:pt x="1900428" y="160020"/>
                </a:lnTo>
                <a:lnTo>
                  <a:pt x="1904690" y="146256"/>
                </a:lnTo>
                <a:lnTo>
                  <a:pt x="1935789" y="108942"/>
                </a:lnTo>
                <a:lnTo>
                  <a:pt x="1969008" y="100584"/>
                </a:lnTo>
                <a:lnTo>
                  <a:pt x="1978152" y="100584"/>
                </a:lnTo>
                <a:lnTo>
                  <a:pt x="1985772" y="102108"/>
                </a:lnTo>
                <a:lnTo>
                  <a:pt x="1993392" y="105156"/>
                </a:lnTo>
                <a:lnTo>
                  <a:pt x="1993392" y="120396"/>
                </a:lnTo>
                <a:lnTo>
                  <a:pt x="1967484" y="120396"/>
                </a:lnTo>
                <a:lnTo>
                  <a:pt x="1953220" y="122158"/>
                </a:lnTo>
                <a:lnTo>
                  <a:pt x="1940242" y="127635"/>
                </a:lnTo>
                <a:lnTo>
                  <a:pt x="1928693" y="137112"/>
                </a:lnTo>
                <a:lnTo>
                  <a:pt x="1918716" y="150876"/>
                </a:lnTo>
                <a:lnTo>
                  <a:pt x="1913744" y="160020"/>
                </a:lnTo>
                <a:close/>
              </a:path>
              <a:path w="2240279" h="466725">
                <a:moveTo>
                  <a:pt x="1898904" y="350520"/>
                </a:moveTo>
                <a:lnTo>
                  <a:pt x="1877568" y="350520"/>
                </a:lnTo>
                <a:lnTo>
                  <a:pt x="1877568" y="105156"/>
                </a:lnTo>
                <a:lnTo>
                  <a:pt x="1898904" y="105156"/>
                </a:lnTo>
                <a:lnTo>
                  <a:pt x="1898904" y="160020"/>
                </a:lnTo>
                <a:lnTo>
                  <a:pt x="1913744" y="160020"/>
                </a:lnTo>
                <a:lnTo>
                  <a:pt x="1909833" y="167211"/>
                </a:lnTo>
                <a:lnTo>
                  <a:pt x="1903666" y="186690"/>
                </a:lnTo>
                <a:lnTo>
                  <a:pt x="1900070" y="209597"/>
                </a:lnTo>
                <a:lnTo>
                  <a:pt x="1898904" y="236220"/>
                </a:lnTo>
                <a:lnTo>
                  <a:pt x="1898904" y="350520"/>
                </a:lnTo>
                <a:close/>
              </a:path>
              <a:path w="2240279" h="466725">
                <a:moveTo>
                  <a:pt x="1993392" y="128016"/>
                </a:moveTo>
                <a:lnTo>
                  <a:pt x="1987415" y="124896"/>
                </a:lnTo>
                <a:lnTo>
                  <a:pt x="1981009" y="122491"/>
                </a:lnTo>
                <a:lnTo>
                  <a:pt x="1974318" y="120943"/>
                </a:lnTo>
                <a:lnTo>
                  <a:pt x="1967484" y="120396"/>
                </a:lnTo>
                <a:lnTo>
                  <a:pt x="1993392" y="120396"/>
                </a:lnTo>
                <a:lnTo>
                  <a:pt x="1993392" y="128016"/>
                </a:lnTo>
                <a:close/>
              </a:path>
              <a:path w="2240279" h="466725">
                <a:moveTo>
                  <a:pt x="36176" y="160020"/>
                </a:moveTo>
                <a:lnTo>
                  <a:pt x="22860" y="160020"/>
                </a:lnTo>
                <a:lnTo>
                  <a:pt x="27122" y="146256"/>
                </a:lnTo>
                <a:lnTo>
                  <a:pt x="58221" y="108942"/>
                </a:lnTo>
                <a:lnTo>
                  <a:pt x="91440" y="100584"/>
                </a:lnTo>
                <a:lnTo>
                  <a:pt x="100584" y="100584"/>
                </a:lnTo>
                <a:lnTo>
                  <a:pt x="108204" y="102108"/>
                </a:lnTo>
                <a:lnTo>
                  <a:pt x="115824" y="105156"/>
                </a:lnTo>
                <a:lnTo>
                  <a:pt x="115824" y="120396"/>
                </a:lnTo>
                <a:lnTo>
                  <a:pt x="89916" y="120396"/>
                </a:lnTo>
                <a:lnTo>
                  <a:pt x="75652" y="122158"/>
                </a:lnTo>
                <a:lnTo>
                  <a:pt x="62674" y="127635"/>
                </a:lnTo>
                <a:lnTo>
                  <a:pt x="51125" y="137112"/>
                </a:lnTo>
                <a:lnTo>
                  <a:pt x="41148" y="150876"/>
                </a:lnTo>
                <a:lnTo>
                  <a:pt x="36176" y="160020"/>
                </a:lnTo>
                <a:close/>
              </a:path>
              <a:path w="2240279" h="466725">
                <a:moveTo>
                  <a:pt x="21336" y="350520"/>
                </a:moveTo>
                <a:lnTo>
                  <a:pt x="0" y="350520"/>
                </a:lnTo>
                <a:lnTo>
                  <a:pt x="0" y="105156"/>
                </a:lnTo>
                <a:lnTo>
                  <a:pt x="21336" y="105156"/>
                </a:lnTo>
                <a:lnTo>
                  <a:pt x="21336" y="160020"/>
                </a:lnTo>
                <a:lnTo>
                  <a:pt x="36176" y="160020"/>
                </a:lnTo>
                <a:lnTo>
                  <a:pt x="32265" y="167211"/>
                </a:lnTo>
                <a:lnTo>
                  <a:pt x="26098" y="186690"/>
                </a:lnTo>
                <a:lnTo>
                  <a:pt x="22502" y="209597"/>
                </a:lnTo>
                <a:lnTo>
                  <a:pt x="21336" y="236220"/>
                </a:lnTo>
                <a:lnTo>
                  <a:pt x="21336" y="350520"/>
                </a:lnTo>
                <a:close/>
              </a:path>
              <a:path w="2240279" h="466725">
                <a:moveTo>
                  <a:pt x="115824" y="128016"/>
                </a:moveTo>
                <a:lnTo>
                  <a:pt x="109847" y="124896"/>
                </a:lnTo>
                <a:lnTo>
                  <a:pt x="103441" y="122491"/>
                </a:lnTo>
                <a:lnTo>
                  <a:pt x="96750" y="120943"/>
                </a:lnTo>
                <a:lnTo>
                  <a:pt x="89916" y="120396"/>
                </a:lnTo>
                <a:lnTo>
                  <a:pt x="115824" y="120396"/>
                </a:lnTo>
                <a:lnTo>
                  <a:pt x="115824" y="128016"/>
                </a:lnTo>
                <a:close/>
              </a:path>
              <a:path w="2240279" h="466725">
                <a:moveTo>
                  <a:pt x="1291417" y="146304"/>
                </a:moveTo>
                <a:lnTo>
                  <a:pt x="1274064" y="146304"/>
                </a:lnTo>
                <a:lnTo>
                  <a:pt x="1288303" y="125420"/>
                </a:lnTo>
                <a:lnTo>
                  <a:pt x="1305687" y="110680"/>
                </a:lnTo>
                <a:lnTo>
                  <a:pt x="1325927" y="101941"/>
                </a:lnTo>
                <a:lnTo>
                  <a:pt x="1348740" y="99060"/>
                </a:lnTo>
                <a:lnTo>
                  <a:pt x="1361884" y="99941"/>
                </a:lnTo>
                <a:lnTo>
                  <a:pt x="1373886" y="102679"/>
                </a:lnTo>
                <a:lnTo>
                  <a:pt x="1384744" y="107418"/>
                </a:lnTo>
                <a:lnTo>
                  <a:pt x="1394460" y="114300"/>
                </a:lnTo>
                <a:lnTo>
                  <a:pt x="1399362" y="118872"/>
                </a:lnTo>
                <a:lnTo>
                  <a:pt x="1342644" y="118872"/>
                </a:lnTo>
                <a:lnTo>
                  <a:pt x="1328356" y="120562"/>
                </a:lnTo>
                <a:lnTo>
                  <a:pt x="1315212" y="125539"/>
                </a:lnTo>
                <a:lnTo>
                  <a:pt x="1303210" y="133659"/>
                </a:lnTo>
                <a:lnTo>
                  <a:pt x="1292352" y="144780"/>
                </a:lnTo>
                <a:lnTo>
                  <a:pt x="1291417" y="146304"/>
                </a:lnTo>
                <a:close/>
              </a:path>
              <a:path w="2240279" h="466725">
                <a:moveTo>
                  <a:pt x="1440617" y="155448"/>
                </a:moveTo>
                <a:lnTo>
                  <a:pt x="1420368" y="155448"/>
                </a:lnTo>
                <a:lnTo>
                  <a:pt x="1426892" y="142589"/>
                </a:lnTo>
                <a:lnTo>
                  <a:pt x="1453896" y="114300"/>
                </a:lnTo>
                <a:lnTo>
                  <a:pt x="1501140" y="99060"/>
                </a:lnTo>
                <a:lnTo>
                  <a:pt x="1536263" y="105346"/>
                </a:lnTo>
                <a:lnTo>
                  <a:pt x="1554382" y="118872"/>
                </a:lnTo>
                <a:lnTo>
                  <a:pt x="1498092" y="118872"/>
                </a:lnTo>
                <a:lnTo>
                  <a:pt x="1484661" y="120562"/>
                </a:lnTo>
                <a:lnTo>
                  <a:pt x="1471803" y="125539"/>
                </a:lnTo>
                <a:lnTo>
                  <a:pt x="1459515" y="133659"/>
                </a:lnTo>
                <a:lnTo>
                  <a:pt x="1447800" y="144780"/>
                </a:lnTo>
                <a:lnTo>
                  <a:pt x="1440617" y="155448"/>
                </a:lnTo>
                <a:close/>
              </a:path>
              <a:path w="2240279" h="466725">
                <a:moveTo>
                  <a:pt x="1272540" y="350520"/>
                </a:moveTo>
                <a:lnTo>
                  <a:pt x="1251204" y="350520"/>
                </a:lnTo>
                <a:lnTo>
                  <a:pt x="1251204" y="105156"/>
                </a:lnTo>
                <a:lnTo>
                  <a:pt x="1272540" y="105156"/>
                </a:lnTo>
                <a:lnTo>
                  <a:pt x="1272540" y="146304"/>
                </a:lnTo>
                <a:lnTo>
                  <a:pt x="1291417" y="146304"/>
                </a:lnTo>
                <a:lnTo>
                  <a:pt x="1284112" y="158210"/>
                </a:lnTo>
                <a:lnTo>
                  <a:pt x="1277874" y="173355"/>
                </a:lnTo>
                <a:lnTo>
                  <a:pt x="1273921" y="190214"/>
                </a:lnTo>
                <a:lnTo>
                  <a:pt x="1272540" y="208788"/>
                </a:lnTo>
                <a:lnTo>
                  <a:pt x="1272540" y="350520"/>
                </a:lnTo>
                <a:close/>
              </a:path>
              <a:path w="2240279" h="466725">
                <a:moveTo>
                  <a:pt x="1427988" y="350520"/>
                </a:moveTo>
                <a:lnTo>
                  <a:pt x="1405128" y="350520"/>
                </a:lnTo>
                <a:lnTo>
                  <a:pt x="1405128" y="201168"/>
                </a:lnTo>
                <a:lnTo>
                  <a:pt x="1401151" y="165163"/>
                </a:lnTo>
                <a:lnTo>
                  <a:pt x="1389316" y="139446"/>
                </a:lnTo>
                <a:lnTo>
                  <a:pt x="1369766" y="124015"/>
                </a:lnTo>
                <a:lnTo>
                  <a:pt x="1342644" y="118872"/>
                </a:lnTo>
                <a:lnTo>
                  <a:pt x="1399362" y="118872"/>
                </a:lnTo>
                <a:lnTo>
                  <a:pt x="1403651" y="122872"/>
                </a:lnTo>
                <a:lnTo>
                  <a:pt x="1410843" y="132588"/>
                </a:lnTo>
                <a:lnTo>
                  <a:pt x="1416319" y="143446"/>
                </a:lnTo>
                <a:lnTo>
                  <a:pt x="1420368" y="155448"/>
                </a:lnTo>
                <a:lnTo>
                  <a:pt x="1440617" y="155448"/>
                </a:lnTo>
                <a:lnTo>
                  <a:pt x="1438917" y="157972"/>
                </a:lnTo>
                <a:lnTo>
                  <a:pt x="1432750" y="172593"/>
                </a:lnTo>
                <a:lnTo>
                  <a:pt x="1429154" y="188928"/>
                </a:lnTo>
                <a:lnTo>
                  <a:pt x="1427988" y="207264"/>
                </a:lnTo>
                <a:lnTo>
                  <a:pt x="1427988" y="350520"/>
                </a:lnTo>
                <a:close/>
              </a:path>
              <a:path w="2240279" h="466725">
                <a:moveTo>
                  <a:pt x="1581912" y="350520"/>
                </a:moveTo>
                <a:lnTo>
                  <a:pt x="1559052" y="350520"/>
                </a:lnTo>
                <a:lnTo>
                  <a:pt x="1558990" y="201168"/>
                </a:lnTo>
                <a:lnTo>
                  <a:pt x="1558194" y="181546"/>
                </a:lnTo>
                <a:lnTo>
                  <a:pt x="1545336" y="138684"/>
                </a:lnTo>
                <a:lnTo>
                  <a:pt x="1498092" y="118872"/>
                </a:lnTo>
                <a:lnTo>
                  <a:pt x="1554382" y="118872"/>
                </a:lnTo>
                <a:lnTo>
                  <a:pt x="1561528" y="124206"/>
                </a:lnTo>
                <a:lnTo>
                  <a:pt x="1576792" y="155638"/>
                </a:lnTo>
                <a:lnTo>
                  <a:pt x="1581912" y="199644"/>
                </a:lnTo>
                <a:lnTo>
                  <a:pt x="1581912" y="350520"/>
                </a:lnTo>
                <a:close/>
              </a:path>
              <a:path w="2240279" h="466725">
                <a:moveTo>
                  <a:pt x="898225" y="146304"/>
                </a:moveTo>
                <a:lnTo>
                  <a:pt x="880872" y="146304"/>
                </a:lnTo>
                <a:lnTo>
                  <a:pt x="895111" y="125420"/>
                </a:lnTo>
                <a:lnTo>
                  <a:pt x="912495" y="110680"/>
                </a:lnTo>
                <a:lnTo>
                  <a:pt x="932735" y="101941"/>
                </a:lnTo>
                <a:lnTo>
                  <a:pt x="955548" y="99060"/>
                </a:lnTo>
                <a:lnTo>
                  <a:pt x="968692" y="99941"/>
                </a:lnTo>
                <a:lnTo>
                  <a:pt x="980694" y="102679"/>
                </a:lnTo>
                <a:lnTo>
                  <a:pt x="991552" y="107418"/>
                </a:lnTo>
                <a:lnTo>
                  <a:pt x="1001268" y="114300"/>
                </a:lnTo>
                <a:lnTo>
                  <a:pt x="1006170" y="118872"/>
                </a:lnTo>
                <a:lnTo>
                  <a:pt x="949452" y="118872"/>
                </a:lnTo>
                <a:lnTo>
                  <a:pt x="935164" y="120562"/>
                </a:lnTo>
                <a:lnTo>
                  <a:pt x="922020" y="125539"/>
                </a:lnTo>
                <a:lnTo>
                  <a:pt x="910018" y="133659"/>
                </a:lnTo>
                <a:lnTo>
                  <a:pt x="899160" y="144780"/>
                </a:lnTo>
                <a:lnTo>
                  <a:pt x="898225" y="146304"/>
                </a:lnTo>
                <a:close/>
              </a:path>
              <a:path w="2240279" h="466725">
                <a:moveTo>
                  <a:pt x="1047425" y="155448"/>
                </a:moveTo>
                <a:lnTo>
                  <a:pt x="1027176" y="155448"/>
                </a:lnTo>
                <a:lnTo>
                  <a:pt x="1033700" y="142589"/>
                </a:lnTo>
                <a:lnTo>
                  <a:pt x="1060704" y="114300"/>
                </a:lnTo>
                <a:lnTo>
                  <a:pt x="1107948" y="99060"/>
                </a:lnTo>
                <a:lnTo>
                  <a:pt x="1143071" y="105346"/>
                </a:lnTo>
                <a:lnTo>
                  <a:pt x="1161190" y="118872"/>
                </a:lnTo>
                <a:lnTo>
                  <a:pt x="1104900" y="118872"/>
                </a:lnTo>
                <a:lnTo>
                  <a:pt x="1091469" y="120562"/>
                </a:lnTo>
                <a:lnTo>
                  <a:pt x="1078611" y="125539"/>
                </a:lnTo>
                <a:lnTo>
                  <a:pt x="1066323" y="133659"/>
                </a:lnTo>
                <a:lnTo>
                  <a:pt x="1054608" y="144780"/>
                </a:lnTo>
                <a:lnTo>
                  <a:pt x="1047425" y="155448"/>
                </a:lnTo>
                <a:close/>
              </a:path>
              <a:path w="2240279" h="466725">
                <a:moveTo>
                  <a:pt x="879348" y="350520"/>
                </a:moveTo>
                <a:lnTo>
                  <a:pt x="858012" y="350520"/>
                </a:lnTo>
                <a:lnTo>
                  <a:pt x="858012" y="105156"/>
                </a:lnTo>
                <a:lnTo>
                  <a:pt x="879348" y="105156"/>
                </a:lnTo>
                <a:lnTo>
                  <a:pt x="879348" y="146304"/>
                </a:lnTo>
                <a:lnTo>
                  <a:pt x="898225" y="146304"/>
                </a:lnTo>
                <a:lnTo>
                  <a:pt x="890920" y="158210"/>
                </a:lnTo>
                <a:lnTo>
                  <a:pt x="884682" y="173355"/>
                </a:lnTo>
                <a:lnTo>
                  <a:pt x="880729" y="190214"/>
                </a:lnTo>
                <a:lnTo>
                  <a:pt x="879348" y="208788"/>
                </a:lnTo>
                <a:lnTo>
                  <a:pt x="879348" y="350520"/>
                </a:lnTo>
                <a:close/>
              </a:path>
              <a:path w="2240279" h="466725">
                <a:moveTo>
                  <a:pt x="1034796" y="350520"/>
                </a:moveTo>
                <a:lnTo>
                  <a:pt x="1011936" y="350520"/>
                </a:lnTo>
                <a:lnTo>
                  <a:pt x="1011936" y="201168"/>
                </a:lnTo>
                <a:lnTo>
                  <a:pt x="1007959" y="165163"/>
                </a:lnTo>
                <a:lnTo>
                  <a:pt x="996124" y="139446"/>
                </a:lnTo>
                <a:lnTo>
                  <a:pt x="976574" y="124015"/>
                </a:lnTo>
                <a:lnTo>
                  <a:pt x="949452" y="118872"/>
                </a:lnTo>
                <a:lnTo>
                  <a:pt x="1006170" y="118872"/>
                </a:lnTo>
                <a:lnTo>
                  <a:pt x="1010459" y="122872"/>
                </a:lnTo>
                <a:lnTo>
                  <a:pt x="1017651" y="132588"/>
                </a:lnTo>
                <a:lnTo>
                  <a:pt x="1023127" y="143446"/>
                </a:lnTo>
                <a:lnTo>
                  <a:pt x="1027176" y="155448"/>
                </a:lnTo>
                <a:lnTo>
                  <a:pt x="1047425" y="155448"/>
                </a:lnTo>
                <a:lnTo>
                  <a:pt x="1045725" y="157972"/>
                </a:lnTo>
                <a:lnTo>
                  <a:pt x="1039558" y="172593"/>
                </a:lnTo>
                <a:lnTo>
                  <a:pt x="1035962" y="188928"/>
                </a:lnTo>
                <a:lnTo>
                  <a:pt x="1034796" y="207264"/>
                </a:lnTo>
                <a:lnTo>
                  <a:pt x="1034796" y="350520"/>
                </a:lnTo>
                <a:close/>
              </a:path>
              <a:path w="2240279" h="466725">
                <a:moveTo>
                  <a:pt x="1188720" y="350520"/>
                </a:moveTo>
                <a:lnTo>
                  <a:pt x="1165860" y="350520"/>
                </a:lnTo>
                <a:lnTo>
                  <a:pt x="1165798" y="201168"/>
                </a:lnTo>
                <a:lnTo>
                  <a:pt x="1165002" y="181546"/>
                </a:lnTo>
                <a:lnTo>
                  <a:pt x="1152144" y="138684"/>
                </a:lnTo>
                <a:lnTo>
                  <a:pt x="1104900" y="118872"/>
                </a:lnTo>
                <a:lnTo>
                  <a:pt x="1161190" y="118872"/>
                </a:lnTo>
                <a:lnTo>
                  <a:pt x="1168336" y="124206"/>
                </a:lnTo>
                <a:lnTo>
                  <a:pt x="1183600" y="155638"/>
                </a:lnTo>
                <a:lnTo>
                  <a:pt x="1188720" y="199644"/>
                </a:lnTo>
                <a:lnTo>
                  <a:pt x="1188720" y="350520"/>
                </a:lnTo>
                <a:close/>
              </a:path>
              <a:path w="2240279" h="466725">
                <a:moveTo>
                  <a:pt x="513918" y="335280"/>
                </a:moveTo>
                <a:lnTo>
                  <a:pt x="438912" y="335280"/>
                </a:lnTo>
                <a:lnTo>
                  <a:pt x="458081" y="334160"/>
                </a:lnTo>
                <a:lnTo>
                  <a:pt x="474535" y="330898"/>
                </a:lnTo>
                <a:lnTo>
                  <a:pt x="508992" y="309633"/>
                </a:lnTo>
                <a:lnTo>
                  <a:pt x="521208" y="271272"/>
                </a:lnTo>
                <a:lnTo>
                  <a:pt x="520350" y="259270"/>
                </a:lnTo>
                <a:lnTo>
                  <a:pt x="498395" y="221313"/>
                </a:lnTo>
                <a:lnTo>
                  <a:pt x="446532" y="187452"/>
                </a:lnTo>
                <a:lnTo>
                  <a:pt x="422552" y="172283"/>
                </a:lnTo>
                <a:lnTo>
                  <a:pt x="388881" y="146518"/>
                </a:lnTo>
                <a:lnTo>
                  <a:pt x="369189" y="113728"/>
                </a:lnTo>
                <a:lnTo>
                  <a:pt x="365760" y="88392"/>
                </a:lnTo>
                <a:lnTo>
                  <a:pt x="367498" y="70699"/>
                </a:lnTo>
                <a:lnTo>
                  <a:pt x="394716" y="25908"/>
                </a:lnTo>
                <a:lnTo>
                  <a:pt x="447436" y="1690"/>
                </a:lnTo>
                <a:lnTo>
                  <a:pt x="469392" y="0"/>
                </a:lnTo>
                <a:lnTo>
                  <a:pt x="485155" y="809"/>
                </a:lnTo>
                <a:lnTo>
                  <a:pt x="500634" y="3048"/>
                </a:lnTo>
                <a:lnTo>
                  <a:pt x="516112" y="6429"/>
                </a:lnTo>
                <a:lnTo>
                  <a:pt x="531876" y="10668"/>
                </a:lnTo>
                <a:lnTo>
                  <a:pt x="531876" y="22860"/>
                </a:lnTo>
                <a:lnTo>
                  <a:pt x="466344" y="22860"/>
                </a:lnTo>
                <a:lnTo>
                  <a:pt x="450056" y="23979"/>
                </a:lnTo>
                <a:lnTo>
                  <a:pt x="411480" y="39624"/>
                </a:lnTo>
                <a:lnTo>
                  <a:pt x="391548" y="72199"/>
                </a:lnTo>
                <a:lnTo>
                  <a:pt x="390144" y="85344"/>
                </a:lnTo>
                <a:lnTo>
                  <a:pt x="391001" y="98226"/>
                </a:lnTo>
                <a:lnTo>
                  <a:pt x="413599" y="135969"/>
                </a:lnTo>
                <a:lnTo>
                  <a:pt x="464820" y="170688"/>
                </a:lnTo>
                <a:lnTo>
                  <a:pt x="486822" y="183856"/>
                </a:lnTo>
                <a:lnTo>
                  <a:pt x="504825" y="196024"/>
                </a:lnTo>
                <a:lnTo>
                  <a:pt x="535947" y="229433"/>
                </a:lnTo>
                <a:lnTo>
                  <a:pt x="545592" y="268224"/>
                </a:lnTo>
                <a:lnTo>
                  <a:pt x="543877" y="286797"/>
                </a:lnTo>
                <a:lnTo>
                  <a:pt x="538734" y="303657"/>
                </a:lnTo>
                <a:lnTo>
                  <a:pt x="530161" y="318801"/>
                </a:lnTo>
                <a:lnTo>
                  <a:pt x="518160" y="332232"/>
                </a:lnTo>
                <a:lnTo>
                  <a:pt x="513918" y="335280"/>
                </a:lnTo>
                <a:close/>
              </a:path>
              <a:path w="2240279" h="466725">
                <a:moveTo>
                  <a:pt x="531876" y="36576"/>
                </a:moveTo>
                <a:lnTo>
                  <a:pt x="515850" y="30575"/>
                </a:lnTo>
                <a:lnTo>
                  <a:pt x="499681" y="26289"/>
                </a:lnTo>
                <a:lnTo>
                  <a:pt x="483227" y="23717"/>
                </a:lnTo>
                <a:lnTo>
                  <a:pt x="466344" y="22860"/>
                </a:lnTo>
                <a:lnTo>
                  <a:pt x="531876" y="22860"/>
                </a:lnTo>
                <a:lnTo>
                  <a:pt x="531876" y="36576"/>
                </a:lnTo>
                <a:close/>
              </a:path>
              <a:path w="2240279" h="466725">
                <a:moveTo>
                  <a:pt x="440436" y="356616"/>
                </a:moveTo>
                <a:lnTo>
                  <a:pt x="399288" y="352044"/>
                </a:lnTo>
                <a:lnTo>
                  <a:pt x="364236" y="338328"/>
                </a:lnTo>
                <a:lnTo>
                  <a:pt x="364236" y="312420"/>
                </a:lnTo>
                <a:lnTo>
                  <a:pt x="382547" y="322421"/>
                </a:lnTo>
                <a:lnTo>
                  <a:pt x="401002" y="329565"/>
                </a:lnTo>
                <a:lnTo>
                  <a:pt x="419742" y="333851"/>
                </a:lnTo>
                <a:lnTo>
                  <a:pt x="438912" y="335280"/>
                </a:lnTo>
                <a:lnTo>
                  <a:pt x="513918" y="335280"/>
                </a:lnTo>
                <a:lnTo>
                  <a:pt x="503015" y="343114"/>
                </a:lnTo>
                <a:lnTo>
                  <a:pt x="485013" y="350710"/>
                </a:lnTo>
                <a:lnTo>
                  <a:pt x="464153" y="355163"/>
                </a:lnTo>
                <a:lnTo>
                  <a:pt x="440436" y="356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2609088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1227" y="2491739"/>
            <a:ext cx="2004060" cy="278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08760" y="2915411"/>
            <a:ext cx="1773936" cy="313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48228" y="2884932"/>
            <a:ext cx="542925" cy="346075"/>
          </a:xfrm>
          <a:custGeom>
            <a:avLst/>
            <a:gdLst/>
            <a:ahLst/>
            <a:cxnLst/>
            <a:rect l="l" t="t" r="r" b="b"/>
            <a:pathLst>
              <a:path w="542925" h="346075">
                <a:moveTo>
                  <a:pt x="391667" y="198120"/>
                </a:moveTo>
                <a:lnTo>
                  <a:pt x="362711" y="198120"/>
                </a:lnTo>
                <a:lnTo>
                  <a:pt x="362159" y="192024"/>
                </a:lnTo>
                <a:lnTo>
                  <a:pt x="374903" y="152400"/>
                </a:lnTo>
                <a:lnTo>
                  <a:pt x="379475" y="146304"/>
                </a:lnTo>
                <a:lnTo>
                  <a:pt x="384047" y="141732"/>
                </a:lnTo>
                <a:lnTo>
                  <a:pt x="390143" y="138684"/>
                </a:lnTo>
                <a:lnTo>
                  <a:pt x="397763" y="135636"/>
                </a:lnTo>
                <a:lnTo>
                  <a:pt x="403859" y="134112"/>
                </a:lnTo>
                <a:lnTo>
                  <a:pt x="425195" y="134112"/>
                </a:lnTo>
                <a:lnTo>
                  <a:pt x="431291" y="137160"/>
                </a:lnTo>
                <a:lnTo>
                  <a:pt x="435863" y="138684"/>
                </a:lnTo>
                <a:lnTo>
                  <a:pt x="441959" y="141732"/>
                </a:lnTo>
                <a:lnTo>
                  <a:pt x="446531" y="144780"/>
                </a:lnTo>
                <a:lnTo>
                  <a:pt x="449579" y="149352"/>
                </a:lnTo>
                <a:lnTo>
                  <a:pt x="454151" y="152400"/>
                </a:lnTo>
                <a:lnTo>
                  <a:pt x="463295" y="161544"/>
                </a:lnTo>
                <a:lnTo>
                  <a:pt x="405383" y="161544"/>
                </a:lnTo>
                <a:lnTo>
                  <a:pt x="399287" y="164592"/>
                </a:lnTo>
                <a:lnTo>
                  <a:pt x="396239" y="170688"/>
                </a:lnTo>
                <a:lnTo>
                  <a:pt x="394239" y="175831"/>
                </a:lnTo>
                <a:lnTo>
                  <a:pt x="392810" y="182118"/>
                </a:lnTo>
                <a:lnTo>
                  <a:pt x="391953" y="189547"/>
                </a:lnTo>
                <a:lnTo>
                  <a:pt x="391667" y="198120"/>
                </a:lnTo>
                <a:close/>
              </a:path>
              <a:path w="542925" h="346075">
                <a:moveTo>
                  <a:pt x="535228" y="179832"/>
                </a:moveTo>
                <a:lnTo>
                  <a:pt x="499871" y="179832"/>
                </a:lnTo>
                <a:lnTo>
                  <a:pt x="504443" y="176784"/>
                </a:lnTo>
                <a:lnTo>
                  <a:pt x="509015" y="170688"/>
                </a:lnTo>
                <a:lnTo>
                  <a:pt x="511016" y="165782"/>
                </a:lnTo>
                <a:lnTo>
                  <a:pt x="512444" y="160020"/>
                </a:lnTo>
                <a:lnTo>
                  <a:pt x="513302" y="153114"/>
                </a:lnTo>
                <a:lnTo>
                  <a:pt x="513587" y="144780"/>
                </a:lnTo>
                <a:lnTo>
                  <a:pt x="542543" y="144780"/>
                </a:lnTo>
                <a:lnTo>
                  <a:pt x="542543" y="153924"/>
                </a:lnTo>
                <a:lnTo>
                  <a:pt x="539495" y="169164"/>
                </a:lnTo>
                <a:lnTo>
                  <a:pt x="535228" y="179832"/>
                </a:lnTo>
                <a:close/>
              </a:path>
              <a:path w="542925" h="346075">
                <a:moveTo>
                  <a:pt x="499871" y="207264"/>
                </a:moveTo>
                <a:lnTo>
                  <a:pt x="478535" y="207264"/>
                </a:lnTo>
                <a:lnTo>
                  <a:pt x="472439" y="204216"/>
                </a:lnTo>
                <a:lnTo>
                  <a:pt x="467867" y="202692"/>
                </a:lnTo>
                <a:lnTo>
                  <a:pt x="458723" y="196596"/>
                </a:lnTo>
                <a:lnTo>
                  <a:pt x="454151" y="192024"/>
                </a:lnTo>
                <a:lnTo>
                  <a:pt x="449579" y="188976"/>
                </a:lnTo>
                <a:lnTo>
                  <a:pt x="446531" y="184404"/>
                </a:lnTo>
                <a:lnTo>
                  <a:pt x="441959" y="181356"/>
                </a:lnTo>
                <a:lnTo>
                  <a:pt x="438911" y="176784"/>
                </a:lnTo>
                <a:lnTo>
                  <a:pt x="434339" y="173736"/>
                </a:lnTo>
                <a:lnTo>
                  <a:pt x="431291" y="170688"/>
                </a:lnTo>
                <a:lnTo>
                  <a:pt x="426719" y="167640"/>
                </a:lnTo>
                <a:lnTo>
                  <a:pt x="423671" y="166116"/>
                </a:lnTo>
                <a:lnTo>
                  <a:pt x="420623" y="163068"/>
                </a:lnTo>
                <a:lnTo>
                  <a:pt x="416051" y="161544"/>
                </a:lnTo>
                <a:lnTo>
                  <a:pt x="463295" y="161544"/>
                </a:lnTo>
                <a:lnTo>
                  <a:pt x="472439" y="170688"/>
                </a:lnTo>
                <a:lnTo>
                  <a:pt x="477011" y="173736"/>
                </a:lnTo>
                <a:lnTo>
                  <a:pt x="480059" y="175260"/>
                </a:lnTo>
                <a:lnTo>
                  <a:pt x="484631" y="178308"/>
                </a:lnTo>
                <a:lnTo>
                  <a:pt x="487679" y="179832"/>
                </a:lnTo>
                <a:lnTo>
                  <a:pt x="535228" y="179832"/>
                </a:lnTo>
                <a:lnTo>
                  <a:pt x="533399" y="184404"/>
                </a:lnTo>
                <a:lnTo>
                  <a:pt x="530351" y="188976"/>
                </a:lnTo>
                <a:lnTo>
                  <a:pt x="525779" y="195072"/>
                </a:lnTo>
                <a:lnTo>
                  <a:pt x="519683" y="199644"/>
                </a:lnTo>
                <a:lnTo>
                  <a:pt x="507491" y="205740"/>
                </a:lnTo>
                <a:lnTo>
                  <a:pt x="499871" y="207264"/>
                </a:lnTo>
                <a:close/>
              </a:path>
              <a:path w="542925" h="346075">
                <a:moveTo>
                  <a:pt x="83819" y="345948"/>
                </a:moveTo>
                <a:lnTo>
                  <a:pt x="47577" y="306204"/>
                </a:lnTo>
                <a:lnTo>
                  <a:pt x="21335" y="264604"/>
                </a:lnTo>
                <a:lnTo>
                  <a:pt x="5381" y="221003"/>
                </a:lnTo>
                <a:lnTo>
                  <a:pt x="0" y="175260"/>
                </a:lnTo>
                <a:lnTo>
                  <a:pt x="285" y="164068"/>
                </a:lnTo>
                <a:lnTo>
                  <a:pt x="7167" y="120538"/>
                </a:lnTo>
                <a:lnTo>
                  <a:pt x="19811" y="88392"/>
                </a:lnTo>
                <a:lnTo>
                  <a:pt x="24931" y="77200"/>
                </a:lnTo>
                <a:lnTo>
                  <a:pt x="45719" y="44196"/>
                </a:lnTo>
                <a:lnTo>
                  <a:pt x="73580" y="11191"/>
                </a:lnTo>
                <a:lnTo>
                  <a:pt x="85343" y="0"/>
                </a:lnTo>
                <a:lnTo>
                  <a:pt x="103631" y="19812"/>
                </a:lnTo>
                <a:lnTo>
                  <a:pt x="72747" y="55197"/>
                </a:lnTo>
                <a:lnTo>
                  <a:pt x="50863" y="92583"/>
                </a:lnTo>
                <a:lnTo>
                  <a:pt x="37838" y="131683"/>
                </a:lnTo>
                <a:lnTo>
                  <a:pt x="33527" y="172212"/>
                </a:lnTo>
                <a:lnTo>
                  <a:pt x="34432" y="193405"/>
                </a:lnTo>
                <a:lnTo>
                  <a:pt x="42529" y="233505"/>
                </a:lnTo>
                <a:lnTo>
                  <a:pt x="60340" y="272129"/>
                </a:lnTo>
                <a:lnTo>
                  <a:pt x="86725" y="308705"/>
                </a:lnTo>
                <a:lnTo>
                  <a:pt x="103631" y="326136"/>
                </a:lnTo>
                <a:lnTo>
                  <a:pt x="83819" y="3459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28515" y="2898648"/>
            <a:ext cx="1927860" cy="330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41191" y="3386328"/>
            <a:ext cx="1173480" cy="259079"/>
          </a:xfrm>
          <a:custGeom>
            <a:avLst/>
            <a:gdLst/>
            <a:ahLst/>
            <a:cxnLst/>
            <a:rect l="l" t="t" r="r" b="b"/>
            <a:pathLst>
              <a:path w="1173479" h="259079">
                <a:moveTo>
                  <a:pt x="1173480" y="202692"/>
                </a:moveTo>
                <a:lnTo>
                  <a:pt x="1018032" y="202692"/>
                </a:lnTo>
                <a:lnTo>
                  <a:pt x="1018032" y="175260"/>
                </a:lnTo>
                <a:lnTo>
                  <a:pt x="1173480" y="175260"/>
                </a:lnTo>
                <a:lnTo>
                  <a:pt x="1173480" y="202692"/>
                </a:lnTo>
                <a:close/>
              </a:path>
              <a:path w="1173479" h="259079">
                <a:moveTo>
                  <a:pt x="627888" y="111251"/>
                </a:moveTo>
                <a:lnTo>
                  <a:pt x="627888" y="82296"/>
                </a:lnTo>
                <a:lnTo>
                  <a:pt x="630936" y="82296"/>
                </a:lnTo>
                <a:lnTo>
                  <a:pt x="644651" y="77724"/>
                </a:lnTo>
                <a:lnTo>
                  <a:pt x="650748" y="76200"/>
                </a:lnTo>
                <a:lnTo>
                  <a:pt x="655320" y="74675"/>
                </a:lnTo>
                <a:lnTo>
                  <a:pt x="661416" y="74675"/>
                </a:lnTo>
                <a:lnTo>
                  <a:pt x="667512" y="73151"/>
                </a:lnTo>
                <a:lnTo>
                  <a:pt x="673608" y="73151"/>
                </a:lnTo>
                <a:lnTo>
                  <a:pt x="678180" y="71628"/>
                </a:lnTo>
                <a:lnTo>
                  <a:pt x="690372" y="71628"/>
                </a:lnTo>
                <a:lnTo>
                  <a:pt x="698992" y="71889"/>
                </a:lnTo>
                <a:lnTo>
                  <a:pt x="736092" y="80772"/>
                </a:lnTo>
                <a:lnTo>
                  <a:pt x="754380" y="97536"/>
                </a:lnTo>
                <a:lnTo>
                  <a:pt x="688848" y="97536"/>
                </a:lnTo>
                <a:lnTo>
                  <a:pt x="680870" y="97821"/>
                </a:lnTo>
                <a:lnTo>
                  <a:pt x="673036" y="98678"/>
                </a:lnTo>
                <a:lnTo>
                  <a:pt x="665487" y="100107"/>
                </a:lnTo>
                <a:lnTo>
                  <a:pt x="658367" y="102108"/>
                </a:lnTo>
                <a:lnTo>
                  <a:pt x="650605" y="103536"/>
                </a:lnTo>
                <a:lnTo>
                  <a:pt x="643127" y="105537"/>
                </a:lnTo>
                <a:lnTo>
                  <a:pt x="635650" y="108108"/>
                </a:lnTo>
                <a:lnTo>
                  <a:pt x="627888" y="111251"/>
                </a:lnTo>
                <a:close/>
              </a:path>
              <a:path w="1173479" h="259079">
                <a:moveTo>
                  <a:pt x="670560" y="259080"/>
                </a:moveTo>
                <a:lnTo>
                  <a:pt x="630936" y="249936"/>
                </a:lnTo>
                <a:lnTo>
                  <a:pt x="626364" y="243840"/>
                </a:lnTo>
                <a:lnTo>
                  <a:pt x="617220" y="234696"/>
                </a:lnTo>
                <a:lnTo>
                  <a:pt x="615696" y="228600"/>
                </a:lnTo>
                <a:lnTo>
                  <a:pt x="612648" y="222503"/>
                </a:lnTo>
                <a:lnTo>
                  <a:pt x="612648" y="207263"/>
                </a:lnTo>
                <a:lnTo>
                  <a:pt x="632460" y="164592"/>
                </a:lnTo>
                <a:lnTo>
                  <a:pt x="673608" y="150447"/>
                </a:lnTo>
                <a:lnTo>
                  <a:pt x="691896" y="149351"/>
                </a:lnTo>
                <a:lnTo>
                  <a:pt x="729996" y="149351"/>
                </a:lnTo>
                <a:lnTo>
                  <a:pt x="729996" y="134112"/>
                </a:lnTo>
                <a:lnTo>
                  <a:pt x="706945" y="100584"/>
                </a:lnTo>
                <a:lnTo>
                  <a:pt x="688848" y="97536"/>
                </a:lnTo>
                <a:lnTo>
                  <a:pt x="754380" y="97536"/>
                </a:lnTo>
                <a:lnTo>
                  <a:pt x="762000" y="131063"/>
                </a:lnTo>
                <a:lnTo>
                  <a:pt x="762000" y="173736"/>
                </a:lnTo>
                <a:lnTo>
                  <a:pt x="675132" y="173736"/>
                </a:lnTo>
                <a:lnTo>
                  <a:pt x="670560" y="175260"/>
                </a:lnTo>
                <a:lnTo>
                  <a:pt x="664464" y="176784"/>
                </a:lnTo>
                <a:lnTo>
                  <a:pt x="655320" y="182880"/>
                </a:lnTo>
                <a:lnTo>
                  <a:pt x="649224" y="188975"/>
                </a:lnTo>
                <a:lnTo>
                  <a:pt x="647700" y="193548"/>
                </a:lnTo>
                <a:lnTo>
                  <a:pt x="646176" y="196596"/>
                </a:lnTo>
                <a:lnTo>
                  <a:pt x="644651" y="201168"/>
                </a:lnTo>
                <a:lnTo>
                  <a:pt x="644651" y="210312"/>
                </a:lnTo>
                <a:lnTo>
                  <a:pt x="646176" y="213360"/>
                </a:lnTo>
                <a:lnTo>
                  <a:pt x="646176" y="216408"/>
                </a:lnTo>
                <a:lnTo>
                  <a:pt x="649224" y="222503"/>
                </a:lnTo>
                <a:lnTo>
                  <a:pt x="652272" y="225551"/>
                </a:lnTo>
                <a:lnTo>
                  <a:pt x="655320" y="227075"/>
                </a:lnTo>
                <a:lnTo>
                  <a:pt x="658367" y="230124"/>
                </a:lnTo>
                <a:lnTo>
                  <a:pt x="661416" y="231648"/>
                </a:lnTo>
                <a:lnTo>
                  <a:pt x="665988" y="233172"/>
                </a:lnTo>
                <a:lnTo>
                  <a:pt x="731398" y="233172"/>
                </a:lnTo>
                <a:lnTo>
                  <a:pt x="725281" y="238839"/>
                </a:lnTo>
                <a:lnTo>
                  <a:pt x="686562" y="257746"/>
                </a:lnTo>
                <a:lnTo>
                  <a:pt x="678561" y="258770"/>
                </a:lnTo>
                <a:lnTo>
                  <a:pt x="670560" y="259080"/>
                </a:lnTo>
                <a:close/>
              </a:path>
              <a:path w="1173479" h="259079">
                <a:moveTo>
                  <a:pt x="731398" y="233172"/>
                </a:moveTo>
                <a:lnTo>
                  <a:pt x="675132" y="233172"/>
                </a:lnTo>
                <a:lnTo>
                  <a:pt x="681108" y="232862"/>
                </a:lnTo>
                <a:lnTo>
                  <a:pt x="687514" y="231838"/>
                </a:lnTo>
                <a:lnTo>
                  <a:pt x="722256" y="212288"/>
                </a:lnTo>
                <a:lnTo>
                  <a:pt x="729996" y="205740"/>
                </a:lnTo>
                <a:lnTo>
                  <a:pt x="729996" y="173736"/>
                </a:lnTo>
                <a:lnTo>
                  <a:pt x="762000" y="173736"/>
                </a:lnTo>
                <a:lnTo>
                  <a:pt x="762000" y="231648"/>
                </a:lnTo>
                <a:lnTo>
                  <a:pt x="733044" y="231648"/>
                </a:lnTo>
                <a:lnTo>
                  <a:pt x="731398" y="233172"/>
                </a:lnTo>
                <a:close/>
              </a:path>
              <a:path w="1173479" h="259079">
                <a:moveTo>
                  <a:pt x="762000" y="256031"/>
                </a:moveTo>
                <a:lnTo>
                  <a:pt x="733044" y="256031"/>
                </a:lnTo>
                <a:lnTo>
                  <a:pt x="733044" y="231648"/>
                </a:lnTo>
                <a:lnTo>
                  <a:pt x="762000" y="231648"/>
                </a:lnTo>
                <a:lnTo>
                  <a:pt x="762000" y="256031"/>
                </a:lnTo>
                <a:close/>
              </a:path>
              <a:path w="1173479" h="259079">
                <a:moveTo>
                  <a:pt x="222504" y="111251"/>
                </a:moveTo>
                <a:lnTo>
                  <a:pt x="222504" y="82296"/>
                </a:lnTo>
                <a:lnTo>
                  <a:pt x="225551" y="82296"/>
                </a:lnTo>
                <a:lnTo>
                  <a:pt x="239267" y="77724"/>
                </a:lnTo>
                <a:lnTo>
                  <a:pt x="245364" y="76200"/>
                </a:lnTo>
                <a:lnTo>
                  <a:pt x="249936" y="74675"/>
                </a:lnTo>
                <a:lnTo>
                  <a:pt x="256032" y="74675"/>
                </a:lnTo>
                <a:lnTo>
                  <a:pt x="262128" y="73151"/>
                </a:lnTo>
                <a:lnTo>
                  <a:pt x="268224" y="73151"/>
                </a:lnTo>
                <a:lnTo>
                  <a:pt x="272796" y="71628"/>
                </a:lnTo>
                <a:lnTo>
                  <a:pt x="284988" y="71628"/>
                </a:lnTo>
                <a:lnTo>
                  <a:pt x="293608" y="71889"/>
                </a:lnTo>
                <a:lnTo>
                  <a:pt x="330708" y="80772"/>
                </a:lnTo>
                <a:lnTo>
                  <a:pt x="348996" y="97536"/>
                </a:lnTo>
                <a:lnTo>
                  <a:pt x="283464" y="97536"/>
                </a:lnTo>
                <a:lnTo>
                  <a:pt x="275486" y="97821"/>
                </a:lnTo>
                <a:lnTo>
                  <a:pt x="267652" y="98678"/>
                </a:lnTo>
                <a:lnTo>
                  <a:pt x="260103" y="100107"/>
                </a:lnTo>
                <a:lnTo>
                  <a:pt x="252984" y="102108"/>
                </a:lnTo>
                <a:lnTo>
                  <a:pt x="245221" y="103536"/>
                </a:lnTo>
                <a:lnTo>
                  <a:pt x="237744" y="105537"/>
                </a:lnTo>
                <a:lnTo>
                  <a:pt x="230266" y="108108"/>
                </a:lnTo>
                <a:lnTo>
                  <a:pt x="222504" y="111251"/>
                </a:lnTo>
                <a:close/>
              </a:path>
              <a:path w="1173479" h="259079">
                <a:moveTo>
                  <a:pt x="265176" y="259080"/>
                </a:moveTo>
                <a:lnTo>
                  <a:pt x="225551" y="249936"/>
                </a:lnTo>
                <a:lnTo>
                  <a:pt x="220980" y="243840"/>
                </a:lnTo>
                <a:lnTo>
                  <a:pt x="211836" y="234696"/>
                </a:lnTo>
                <a:lnTo>
                  <a:pt x="210312" y="228600"/>
                </a:lnTo>
                <a:lnTo>
                  <a:pt x="207264" y="222503"/>
                </a:lnTo>
                <a:lnTo>
                  <a:pt x="207264" y="207263"/>
                </a:lnTo>
                <a:lnTo>
                  <a:pt x="227076" y="164592"/>
                </a:lnTo>
                <a:lnTo>
                  <a:pt x="268224" y="150447"/>
                </a:lnTo>
                <a:lnTo>
                  <a:pt x="286512" y="149351"/>
                </a:lnTo>
                <a:lnTo>
                  <a:pt x="324612" y="149351"/>
                </a:lnTo>
                <a:lnTo>
                  <a:pt x="324612" y="134112"/>
                </a:lnTo>
                <a:lnTo>
                  <a:pt x="301561" y="100584"/>
                </a:lnTo>
                <a:lnTo>
                  <a:pt x="283464" y="97536"/>
                </a:lnTo>
                <a:lnTo>
                  <a:pt x="348996" y="97536"/>
                </a:lnTo>
                <a:lnTo>
                  <a:pt x="356616" y="131063"/>
                </a:lnTo>
                <a:lnTo>
                  <a:pt x="356616" y="173736"/>
                </a:lnTo>
                <a:lnTo>
                  <a:pt x="269748" y="173736"/>
                </a:lnTo>
                <a:lnTo>
                  <a:pt x="265176" y="175260"/>
                </a:lnTo>
                <a:lnTo>
                  <a:pt x="259080" y="176784"/>
                </a:lnTo>
                <a:lnTo>
                  <a:pt x="249936" y="182880"/>
                </a:lnTo>
                <a:lnTo>
                  <a:pt x="243839" y="188975"/>
                </a:lnTo>
                <a:lnTo>
                  <a:pt x="242316" y="193548"/>
                </a:lnTo>
                <a:lnTo>
                  <a:pt x="240792" y="196596"/>
                </a:lnTo>
                <a:lnTo>
                  <a:pt x="239267" y="201168"/>
                </a:lnTo>
                <a:lnTo>
                  <a:pt x="239267" y="210312"/>
                </a:lnTo>
                <a:lnTo>
                  <a:pt x="240792" y="213360"/>
                </a:lnTo>
                <a:lnTo>
                  <a:pt x="240792" y="216408"/>
                </a:lnTo>
                <a:lnTo>
                  <a:pt x="243839" y="222503"/>
                </a:lnTo>
                <a:lnTo>
                  <a:pt x="246887" y="225551"/>
                </a:lnTo>
                <a:lnTo>
                  <a:pt x="249936" y="227075"/>
                </a:lnTo>
                <a:lnTo>
                  <a:pt x="252984" y="230124"/>
                </a:lnTo>
                <a:lnTo>
                  <a:pt x="256032" y="231648"/>
                </a:lnTo>
                <a:lnTo>
                  <a:pt x="260604" y="233172"/>
                </a:lnTo>
                <a:lnTo>
                  <a:pt x="326014" y="233172"/>
                </a:lnTo>
                <a:lnTo>
                  <a:pt x="319897" y="238839"/>
                </a:lnTo>
                <a:lnTo>
                  <a:pt x="281178" y="257746"/>
                </a:lnTo>
                <a:lnTo>
                  <a:pt x="273177" y="258770"/>
                </a:lnTo>
                <a:lnTo>
                  <a:pt x="265176" y="259080"/>
                </a:lnTo>
                <a:close/>
              </a:path>
              <a:path w="1173479" h="259079">
                <a:moveTo>
                  <a:pt x="326014" y="233172"/>
                </a:moveTo>
                <a:lnTo>
                  <a:pt x="269748" y="233172"/>
                </a:lnTo>
                <a:lnTo>
                  <a:pt x="275724" y="232862"/>
                </a:lnTo>
                <a:lnTo>
                  <a:pt x="282130" y="231838"/>
                </a:lnTo>
                <a:lnTo>
                  <a:pt x="316872" y="212288"/>
                </a:lnTo>
                <a:lnTo>
                  <a:pt x="324612" y="205740"/>
                </a:lnTo>
                <a:lnTo>
                  <a:pt x="324612" y="173736"/>
                </a:lnTo>
                <a:lnTo>
                  <a:pt x="356616" y="173736"/>
                </a:lnTo>
                <a:lnTo>
                  <a:pt x="356616" y="231648"/>
                </a:lnTo>
                <a:lnTo>
                  <a:pt x="327660" y="231648"/>
                </a:lnTo>
                <a:lnTo>
                  <a:pt x="326014" y="233172"/>
                </a:lnTo>
                <a:close/>
              </a:path>
              <a:path w="1173479" h="259079">
                <a:moveTo>
                  <a:pt x="356616" y="256031"/>
                </a:moveTo>
                <a:lnTo>
                  <a:pt x="327660" y="256031"/>
                </a:lnTo>
                <a:lnTo>
                  <a:pt x="327660" y="231648"/>
                </a:lnTo>
                <a:lnTo>
                  <a:pt x="356616" y="231648"/>
                </a:lnTo>
                <a:lnTo>
                  <a:pt x="356616" y="256031"/>
                </a:lnTo>
                <a:close/>
              </a:path>
              <a:path w="1173479" h="259079">
                <a:moveTo>
                  <a:pt x="1173480" y="138684"/>
                </a:moveTo>
                <a:lnTo>
                  <a:pt x="1018032" y="138684"/>
                </a:lnTo>
                <a:lnTo>
                  <a:pt x="1018032" y="112775"/>
                </a:lnTo>
                <a:lnTo>
                  <a:pt x="1173480" y="112775"/>
                </a:lnTo>
                <a:lnTo>
                  <a:pt x="1173480" y="138684"/>
                </a:lnTo>
                <a:close/>
              </a:path>
              <a:path w="1173479" h="259079">
                <a:moveTo>
                  <a:pt x="153924" y="77724"/>
                </a:moveTo>
                <a:lnTo>
                  <a:pt x="121920" y="77724"/>
                </a:lnTo>
                <a:lnTo>
                  <a:pt x="121920" y="0"/>
                </a:lnTo>
                <a:lnTo>
                  <a:pt x="153924" y="0"/>
                </a:lnTo>
                <a:lnTo>
                  <a:pt x="153924" y="77724"/>
                </a:lnTo>
                <a:close/>
              </a:path>
              <a:path w="1173479" h="259079">
                <a:moveTo>
                  <a:pt x="62484" y="259080"/>
                </a:moveTo>
                <a:lnTo>
                  <a:pt x="24574" y="244983"/>
                </a:lnTo>
                <a:lnTo>
                  <a:pt x="3048" y="205740"/>
                </a:lnTo>
                <a:lnTo>
                  <a:pt x="0" y="169163"/>
                </a:lnTo>
                <a:lnTo>
                  <a:pt x="309" y="158019"/>
                </a:lnTo>
                <a:lnTo>
                  <a:pt x="9810" y="119395"/>
                </a:lnTo>
                <a:lnTo>
                  <a:pt x="36957" y="87249"/>
                </a:lnTo>
                <a:lnTo>
                  <a:pt x="78390" y="73461"/>
                </a:lnTo>
                <a:lnTo>
                  <a:pt x="88392" y="73151"/>
                </a:lnTo>
                <a:lnTo>
                  <a:pt x="105156" y="73151"/>
                </a:lnTo>
                <a:lnTo>
                  <a:pt x="117348" y="76200"/>
                </a:lnTo>
                <a:lnTo>
                  <a:pt x="121920" y="77724"/>
                </a:lnTo>
                <a:lnTo>
                  <a:pt x="153924" y="77724"/>
                </a:lnTo>
                <a:lnTo>
                  <a:pt x="153924" y="99060"/>
                </a:lnTo>
                <a:lnTo>
                  <a:pt x="86867" y="99060"/>
                </a:lnTo>
                <a:lnTo>
                  <a:pt x="74223" y="99964"/>
                </a:lnTo>
                <a:lnTo>
                  <a:pt x="39719" y="124991"/>
                </a:lnTo>
                <a:lnTo>
                  <a:pt x="32004" y="167640"/>
                </a:lnTo>
                <a:lnTo>
                  <a:pt x="32575" y="182760"/>
                </a:lnTo>
                <a:lnTo>
                  <a:pt x="46291" y="223527"/>
                </a:lnTo>
                <a:lnTo>
                  <a:pt x="68580" y="233172"/>
                </a:lnTo>
                <a:lnTo>
                  <a:pt x="116104" y="233172"/>
                </a:lnTo>
                <a:lnTo>
                  <a:pt x="111061" y="238506"/>
                </a:lnTo>
                <a:lnTo>
                  <a:pt x="71366" y="258508"/>
                </a:lnTo>
                <a:lnTo>
                  <a:pt x="62484" y="259080"/>
                </a:lnTo>
                <a:close/>
              </a:path>
              <a:path w="1173479" h="259079">
                <a:moveTo>
                  <a:pt x="116104" y="233172"/>
                </a:moveTo>
                <a:lnTo>
                  <a:pt x="68580" y="233172"/>
                </a:lnTo>
                <a:lnTo>
                  <a:pt x="74556" y="232362"/>
                </a:lnTo>
                <a:lnTo>
                  <a:pt x="80962" y="230124"/>
                </a:lnTo>
                <a:lnTo>
                  <a:pt x="115062" y="200215"/>
                </a:lnTo>
                <a:lnTo>
                  <a:pt x="121920" y="190500"/>
                </a:lnTo>
                <a:lnTo>
                  <a:pt x="121920" y="106680"/>
                </a:lnTo>
                <a:lnTo>
                  <a:pt x="117348" y="103631"/>
                </a:lnTo>
                <a:lnTo>
                  <a:pt x="99060" y="99060"/>
                </a:lnTo>
                <a:lnTo>
                  <a:pt x="153924" y="99060"/>
                </a:lnTo>
                <a:lnTo>
                  <a:pt x="153924" y="222503"/>
                </a:lnTo>
                <a:lnTo>
                  <a:pt x="124967" y="222503"/>
                </a:lnTo>
                <a:lnTo>
                  <a:pt x="118086" y="231076"/>
                </a:lnTo>
                <a:lnTo>
                  <a:pt x="116104" y="233172"/>
                </a:lnTo>
                <a:close/>
              </a:path>
              <a:path w="1173479" h="259079">
                <a:moveTo>
                  <a:pt x="153924" y="256031"/>
                </a:moveTo>
                <a:lnTo>
                  <a:pt x="124967" y="256031"/>
                </a:lnTo>
                <a:lnTo>
                  <a:pt x="124967" y="222503"/>
                </a:lnTo>
                <a:lnTo>
                  <a:pt x="153924" y="222503"/>
                </a:lnTo>
                <a:lnTo>
                  <a:pt x="153924" y="256031"/>
                </a:lnTo>
                <a:close/>
              </a:path>
              <a:path w="1173479" h="259079">
                <a:moveTo>
                  <a:pt x="478536" y="74675"/>
                </a:moveTo>
                <a:lnTo>
                  <a:pt x="448056" y="74675"/>
                </a:lnTo>
                <a:lnTo>
                  <a:pt x="448056" y="24384"/>
                </a:lnTo>
                <a:lnTo>
                  <a:pt x="478536" y="16763"/>
                </a:lnTo>
                <a:lnTo>
                  <a:pt x="478536" y="74675"/>
                </a:lnTo>
                <a:close/>
              </a:path>
              <a:path w="1173479" h="259079">
                <a:moveTo>
                  <a:pt x="560832" y="100584"/>
                </a:moveTo>
                <a:lnTo>
                  <a:pt x="396239" y="100584"/>
                </a:lnTo>
                <a:lnTo>
                  <a:pt x="396239" y="74675"/>
                </a:lnTo>
                <a:lnTo>
                  <a:pt x="560832" y="74675"/>
                </a:lnTo>
                <a:lnTo>
                  <a:pt x="560832" y="100584"/>
                </a:lnTo>
                <a:close/>
              </a:path>
              <a:path w="1173479" h="259079">
                <a:moveTo>
                  <a:pt x="530351" y="259080"/>
                </a:moveTo>
                <a:lnTo>
                  <a:pt x="515112" y="259080"/>
                </a:lnTo>
                <a:lnTo>
                  <a:pt x="499110" y="257984"/>
                </a:lnTo>
                <a:lnTo>
                  <a:pt x="457057" y="234957"/>
                </a:lnTo>
                <a:lnTo>
                  <a:pt x="448056" y="196596"/>
                </a:lnTo>
                <a:lnTo>
                  <a:pt x="448056" y="100584"/>
                </a:lnTo>
                <a:lnTo>
                  <a:pt x="478536" y="100584"/>
                </a:lnTo>
                <a:lnTo>
                  <a:pt x="478536" y="193548"/>
                </a:lnTo>
                <a:lnTo>
                  <a:pt x="479345" y="202358"/>
                </a:lnTo>
                <a:lnTo>
                  <a:pt x="510206" y="231076"/>
                </a:lnTo>
                <a:lnTo>
                  <a:pt x="519684" y="231648"/>
                </a:lnTo>
                <a:lnTo>
                  <a:pt x="560832" y="231648"/>
                </a:lnTo>
                <a:lnTo>
                  <a:pt x="560832" y="252984"/>
                </a:lnTo>
                <a:lnTo>
                  <a:pt x="553212" y="256031"/>
                </a:lnTo>
                <a:lnTo>
                  <a:pt x="545592" y="257556"/>
                </a:lnTo>
                <a:lnTo>
                  <a:pt x="537972" y="257556"/>
                </a:lnTo>
                <a:lnTo>
                  <a:pt x="530351" y="259080"/>
                </a:lnTo>
                <a:close/>
              </a:path>
              <a:path w="1173479" h="259079">
                <a:moveTo>
                  <a:pt x="560832" y="231648"/>
                </a:moveTo>
                <a:lnTo>
                  <a:pt x="531876" y="231648"/>
                </a:lnTo>
                <a:lnTo>
                  <a:pt x="539496" y="230124"/>
                </a:lnTo>
                <a:lnTo>
                  <a:pt x="545592" y="230124"/>
                </a:lnTo>
                <a:lnTo>
                  <a:pt x="560832" y="227075"/>
                </a:lnTo>
                <a:lnTo>
                  <a:pt x="560832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52415" y="3372611"/>
            <a:ext cx="2161032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811" y="3985259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2083" y="3867911"/>
            <a:ext cx="2106167" cy="2788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08760" y="4290059"/>
            <a:ext cx="1773936" cy="313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48228" y="4259579"/>
            <a:ext cx="542925" cy="346075"/>
          </a:xfrm>
          <a:custGeom>
            <a:avLst/>
            <a:gdLst/>
            <a:ahLst/>
            <a:cxnLst/>
            <a:rect l="l" t="t" r="r" b="b"/>
            <a:pathLst>
              <a:path w="542925" h="346075">
                <a:moveTo>
                  <a:pt x="391667" y="198120"/>
                </a:moveTo>
                <a:lnTo>
                  <a:pt x="362711" y="198120"/>
                </a:lnTo>
                <a:lnTo>
                  <a:pt x="362159" y="192024"/>
                </a:lnTo>
                <a:lnTo>
                  <a:pt x="374903" y="152400"/>
                </a:lnTo>
                <a:lnTo>
                  <a:pt x="379475" y="146304"/>
                </a:lnTo>
                <a:lnTo>
                  <a:pt x="384047" y="141732"/>
                </a:lnTo>
                <a:lnTo>
                  <a:pt x="390143" y="138684"/>
                </a:lnTo>
                <a:lnTo>
                  <a:pt x="397763" y="135636"/>
                </a:lnTo>
                <a:lnTo>
                  <a:pt x="403859" y="134112"/>
                </a:lnTo>
                <a:lnTo>
                  <a:pt x="425195" y="134112"/>
                </a:lnTo>
                <a:lnTo>
                  <a:pt x="431291" y="137160"/>
                </a:lnTo>
                <a:lnTo>
                  <a:pt x="435863" y="138684"/>
                </a:lnTo>
                <a:lnTo>
                  <a:pt x="441959" y="141732"/>
                </a:lnTo>
                <a:lnTo>
                  <a:pt x="446531" y="144780"/>
                </a:lnTo>
                <a:lnTo>
                  <a:pt x="449579" y="149352"/>
                </a:lnTo>
                <a:lnTo>
                  <a:pt x="454151" y="152400"/>
                </a:lnTo>
                <a:lnTo>
                  <a:pt x="463295" y="161544"/>
                </a:lnTo>
                <a:lnTo>
                  <a:pt x="405383" y="161544"/>
                </a:lnTo>
                <a:lnTo>
                  <a:pt x="399287" y="164592"/>
                </a:lnTo>
                <a:lnTo>
                  <a:pt x="396239" y="170688"/>
                </a:lnTo>
                <a:lnTo>
                  <a:pt x="394239" y="175831"/>
                </a:lnTo>
                <a:lnTo>
                  <a:pt x="392810" y="182118"/>
                </a:lnTo>
                <a:lnTo>
                  <a:pt x="391953" y="189547"/>
                </a:lnTo>
                <a:lnTo>
                  <a:pt x="391667" y="198120"/>
                </a:lnTo>
                <a:close/>
              </a:path>
              <a:path w="542925" h="346075">
                <a:moveTo>
                  <a:pt x="535228" y="179832"/>
                </a:moveTo>
                <a:lnTo>
                  <a:pt x="499871" y="179832"/>
                </a:lnTo>
                <a:lnTo>
                  <a:pt x="504443" y="176784"/>
                </a:lnTo>
                <a:lnTo>
                  <a:pt x="509015" y="170688"/>
                </a:lnTo>
                <a:lnTo>
                  <a:pt x="511016" y="165782"/>
                </a:lnTo>
                <a:lnTo>
                  <a:pt x="512444" y="160020"/>
                </a:lnTo>
                <a:lnTo>
                  <a:pt x="513302" y="153114"/>
                </a:lnTo>
                <a:lnTo>
                  <a:pt x="513587" y="144780"/>
                </a:lnTo>
                <a:lnTo>
                  <a:pt x="542543" y="144780"/>
                </a:lnTo>
                <a:lnTo>
                  <a:pt x="542543" y="153924"/>
                </a:lnTo>
                <a:lnTo>
                  <a:pt x="539495" y="169164"/>
                </a:lnTo>
                <a:lnTo>
                  <a:pt x="535228" y="179832"/>
                </a:lnTo>
                <a:close/>
              </a:path>
              <a:path w="542925" h="346075">
                <a:moveTo>
                  <a:pt x="499871" y="207264"/>
                </a:moveTo>
                <a:lnTo>
                  <a:pt x="478535" y="207264"/>
                </a:lnTo>
                <a:lnTo>
                  <a:pt x="472439" y="204216"/>
                </a:lnTo>
                <a:lnTo>
                  <a:pt x="467867" y="202692"/>
                </a:lnTo>
                <a:lnTo>
                  <a:pt x="458723" y="196596"/>
                </a:lnTo>
                <a:lnTo>
                  <a:pt x="454151" y="192024"/>
                </a:lnTo>
                <a:lnTo>
                  <a:pt x="449579" y="188976"/>
                </a:lnTo>
                <a:lnTo>
                  <a:pt x="446531" y="184404"/>
                </a:lnTo>
                <a:lnTo>
                  <a:pt x="441959" y="181356"/>
                </a:lnTo>
                <a:lnTo>
                  <a:pt x="438911" y="176784"/>
                </a:lnTo>
                <a:lnTo>
                  <a:pt x="434339" y="173736"/>
                </a:lnTo>
                <a:lnTo>
                  <a:pt x="431291" y="170688"/>
                </a:lnTo>
                <a:lnTo>
                  <a:pt x="426719" y="167640"/>
                </a:lnTo>
                <a:lnTo>
                  <a:pt x="423671" y="166116"/>
                </a:lnTo>
                <a:lnTo>
                  <a:pt x="420623" y="163068"/>
                </a:lnTo>
                <a:lnTo>
                  <a:pt x="416051" y="161544"/>
                </a:lnTo>
                <a:lnTo>
                  <a:pt x="463295" y="161544"/>
                </a:lnTo>
                <a:lnTo>
                  <a:pt x="472439" y="170688"/>
                </a:lnTo>
                <a:lnTo>
                  <a:pt x="477011" y="173736"/>
                </a:lnTo>
                <a:lnTo>
                  <a:pt x="480059" y="175260"/>
                </a:lnTo>
                <a:lnTo>
                  <a:pt x="484631" y="178308"/>
                </a:lnTo>
                <a:lnTo>
                  <a:pt x="487679" y="179832"/>
                </a:lnTo>
                <a:lnTo>
                  <a:pt x="535228" y="179832"/>
                </a:lnTo>
                <a:lnTo>
                  <a:pt x="533399" y="184404"/>
                </a:lnTo>
                <a:lnTo>
                  <a:pt x="530351" y="188976"/>
                </a:lnTo>
                <a:lnTo>
                  <a:pt x="525779" y="195072"/>
                </a:lnTo>
                <a:lnTo>
                  <a:pt x="519683" y="199644"/>
                </a:lnTo>
                <a:lnTo>
                  <a:pt x="507491" y="205740"/>
                </a:lnTo>
                <a:lnTo>
                  <a:pt x="499871" y="207264"/>
                </a:lnTo>
                <a:close/>
              </a:path>
              <a:path w="542925" h="346075">
                <a:moveTo>
                  <a:pt x="83819" y="345948"/>
                </a:moveTo>
                <a:lnTo>
                  <a:pt x="47577" y="306204"/>
                </a:lnTo>
                <a:lnTo>
                  <a:pt x="21335" y="264604"/>
                </a:lnTo>
                <a:lnTo>
                  <a:pt x="5381" y="221003"/>
                </a:lnTo>
                <a:lnTo>
                  <a:pt x="0" y="175260"/>
                </a:lnTo>
                <a:lnTo>
                  <a:pt x="285" y="164068"/>
                </a:lnTo>
                <a:lnTo>
                  <a:pt x="7167" y="120538"/>
                </a:lnTo>
                <a:lnTo>
                  <a:pt x="19811" y="88392"/>
                </a:lnTo>
                <a:lnTo>
                  <a:pt x="24931" y="77200"/>
                </a:lnTo>
                <a:lnTo>
                  <a:pt x="45719" y="44196"/>
                </a:lnTo>
                <a:lnTo>
                  <a:pt x="73580" y="11191"/>
                </a:lnTo>
                <a:lnTo>
                  <a:pt x="85343" y="0"/>
                </a:lnTo>
                <a:lnTo>
                  <a:pt x="103631" y="19812"/>
                </a:lnTo>
                <a:lnTo>
                  <a:pt x="72747" y="55197"/>
                </a:lnTo>
                <a:lnTo>
                  <a:pt x="50863" y="92583"/>
                </a:lnTo>
                <a:lnTo>
                  <a:pt x="37838" y="131683"/>
                </a:lnTo>
                <a:lnTo>
                  <a:pt x="33527" y="172212"/>
                </a:lnTo>
                <a:lnTo>
                  <a:pt x="34432" y="193405"/>
                </a:lnTo>
                <a:lnTo>
                  <a:pt x="42529" y="233505"/>
                </a:lnTo>
                <a:lnTo>
                  <a:pt x="60340" y="272129"/>
                </a:lnTo>
                <a:lnTo>
                  <a:pt x="86725" y="308705"/>
                </a:lnTo>
                <a:lnTo>
                  <a:pt x="103631" y="326136"/>
                </a:lnTo>
                <a:lnTo>
                  <a:pt x="83819" y="3459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28515" y="4137659"/>
            <a:ext cx="4357116" cy="521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41191" y="4762500"/>
            <a:ext cx="1173480" cy="259079"/>
          </a:xfrm>
          <a:custGeom>
            <a:avLst/>
            <a:gdLst/>
            <a:ahLst/>
            <a:cxnLst/>
            <a:rect l="l" t="t" r="r" b="b"/>
            <a:pathLst>
              <a:path w="1173479" h="259079">
                <a:moveTo>
                  <a:pt x="1173480" y="202691"/>
                </a:moveTo>
                <a:lnTo>
                  <a:pt x="1018032" y="202691"/>
                </a:lnTo>
                <a:lnTo>
                  <a:pt x="1018032" y="175259"/>
                </a:lnTo>
                <a:lnTo>
                  <a:pt x="1173480" y="175259"/>
                </a:lnTo>
                <a:lnTo>
                  <a:pt x="1173480" y="202691"/>
                </a:lnTo>
                <a:close/>
              </a:path>
              <a:path w="1173479" h="259079">
                <a:moveTo>
                  <a:pt x="627888" y="111251"/>
                </a:moveTo>
                <a:lnTo>
                  <a:pt x="627888" y="82296"/>
                </a:lnTo>
                <a:lnTo>
                  <a:pt x="630936" y="82296"/>
                </a:lnTo>
                <a:lnTo>
                  <a:pt x="644651" y="77724"/>
                </a:lnTo>
                <a:lnTo>
                  <a:pt x="650748" y="76200"/>
                </a:lnTo>
                <a:lnTo>
                  <a:pt x="655320" y="74675"/>
                </a:lnTo>
                <a:lnTo>
                  <a:pt x="661416" y="74675"/>
                </a:lnTo>
                <a:lnTo>
                  <a:pt x="667512" y="73151"/>
                </a:lnTo>
                <a:lnTo>
                  <a:pt x="673608" y="73151"/>
                </a:lnTo>
                <a:lnTo>
                  <a:pt x="678180" y="71627"/>
                </a:lnTo>
                <a:lnTo>
                  <a:pt x="690372" y="71627"/>
                </a:lnTo>
                <a:lnTo>
                  <a:pt x="698992" y="71889"/>
                </a:lnTo>
                <a:lnTo>
                  <a:pt x="736092" y="80772"/>
                </a:lnTo>
                <a:lnTo>
                  <a:pt x="754380" y="97536"/>
                </a:lnTo>
                <a:lnTo>
                  <a:pt x="688848" y="97536"/>
                </a:lnTo>
                <a:lnTo>
                  <a:pt x="680870" y="97821"/>
                </a:lnTo>
                <a:lnTo>
                  <a:pt x="673036" y="98678"/>
                </a:lnTo>
                <a:lnTo>
                  <a:pt x="665487" y="100107"/>
                </a:lnTo>
                <a:lnTo>
                  <a:pt x="658367" y="102108"/>
                </a:lnTo>
                <a:lnTo>
                  <a:pt x="650605" y="103536"/>
                </a:lnTo>
                <a:lnTo>
                  <a:pt x="643127" y="105536"/>
                </a:lnTo>
                <a:lnTo>
                  <a:pt x="635650" y="108108"/>
                </a:lnTo>
                <a:lnTo>
                  <a:pt x="627888" y="111251"/>
                </a:lnTo>
                <a:close/>
              </a:path>
              <a:path w="1173479" h="259079">
                <a:moveTo>
                  <a:pt x="670560" y="259080"/>
                </a:moveTo>
                <a:lnTo>
                  <a:pt x="630936" y="249936"/>
                </a:lnTo>
                <a:lnTo>
                  <a:pt x="626364" y="243840"/>
                </a:lnTo>
                <a:lnTo>
                  <a:pt x="617220" y="234696"/>
                </a:lnTo>
                <a:lnTo>
                  <a:pt x="615696" y="228600"/>
                </a:lnTo>
                <a:lnTo>
                  <a:pt x="612648" y="222503"/>
                </a:lnTo>
                <a:lnTo>
                  <a:pt x="612648" y="207263"/>
                </a:lnTo>
                <a:lnTo>
                  <a:pt x="632460" y="164591"/>
                </a:lnTo>
                <a:lnTo>
                  <a:pt x="673608" y="150447"/>
                </a:lnTo>
                <a:lnTo>
                  <a:pt x="691896" y="149351"/>
                </a:lnTo>
                <a:lnTo>
                  <a:pt x="729996" y="149351"/>
                </a:lnTo>
                <a:lnTo>
                  <a:pt x="729996" y="134112"/>
                </a:lnTo>
                <a:lnTo>
                  <a:pt x="706945" y="100584"/>
                </a:lnTo>
                <a:lnTo>
                  <a:pt x="688848" y="97536"/>
                </a:lnTo>
                <a:lnTo>
                  <a:pt x="754380" y="97536"/>
                </a:lnTo>
                <a:lnTo>
                  <a:pt x="762000" y="131063"/>
                </a:lnTo>
                <a:lnTo>
                  <a:pt x="762000" y="173736"/>
                </a:lnTo>
                <a:lnTo>
                  <a:pt x="675132" y="173736"/>
                </a:lnTo>
                <a:lnTo>
                  <a:pt x="670560" y="175259"/>
                </a:lnTo>
                <a:lnTo>
                  <a:pt x="664464" y="176783"/>
                </a:lnTo>
                <a:lnTo>
                  <a:pt x="655320" y="182880"/>
                </a:lnTo>
                <a:lnTo>
                  <a:pt x="649224" y="188975"/>
                </a:lnTo>
                <a:lnTo>
                  <a:pt x="647700" y="193548"/>
                </a:lnTo>
                <a:lnTo>
                  <a:pt x="646176" y="196596"/>
                </a:lnTo>
                <a:lnTo>
                  <a:pt x="644651" y="201168"/>
                </a:lnTo>
                <a:lnTo>
                  <a:pt x="644651" y="210312"/>
                </a:lnTo>
                <a:lnTo>
                  <a:pt x="646176" y="213359"/>
                </a:lnTo>
                <a:lnTo>
                  <a:pt x="646176" y="216408"/>
                </a:lnTo>
                <a:lnTo>
                  <a:pt x="649224" y="222503"/>
                </a:lnTo>
                <a:lnTo>
                  <a:pt x="652272" y="225551"/>
                </a:lnTo>
                <a:lnTo>
                  <a:pt x="655320" y="227075"/>
                </a:lnTo>
                <a:lnTo>
                  <a:pt x="658367" y="230124"/>
                </a:lnTo>
                <a:lnTo>
                  <a:pt x="661416" y="231648"/>
                </a:lnTo>
                <a:lnTo>
                  <a:pt x="665988" y="233172"/>
                </a:lnTo>
                <a:lnTo>
                  <a:pt x="731398" y="233172"/>
                </a:lnTo>
                <a:lnTo>
                  <a:pt x="725281" y="238839"/>
                </a:lnTo>
                <a:lnTo>
                  <a:pt x="686562" y="257746"/>
                </a:lnTo>
                <a:lnTo>
                  <a:pt x="678561" y="258770"/>
                </a:lnTo>
                <a:lnTo>
                  <a:pt x="670560" y="259080"/>
                </a:lnTo>
                <a:close/>
              </a:path>
              <a:path w="1173479" h="259079">
                <a:moveTo>
                  <a:pt x="731398" y="233172"/>
                </a:moveTo>
                <a:lnTo>
                  <a:pt x="675132" y="233172"/>
                </a:lnTo>
                <a:lnTo>
                  <a:pt x="681108" y="232862"/>
                </a:lnTo>
                <a:lnTo>
                  <a:pt x="687514" y="231838"/>
                </a:lnTo>
                <a:lnTo>
                  <a:pt x="722256" y="212288"/>
                </a:lnTo>
                <a:lnTo>
                  <a:pt x="729996" y="205740"/>
                </a:lnTo>
                <a:lnTo>
                  <a:pt x="729996" y="173736"/>
                </a:lnTo>
                <a:lnTo>
                  <a:pt x="762000" y="173736"/>
                </a:lnTo>
                <a:lnTo>
                  <a:pt x="762000" y="231648"/>
                </a:lnTo>
                <a:lnTo>
                  <a:pt x="733044" y="231648"/>
                </a:lnTo>
                <a:lnTo>
                  <a:pt x="731398" y="233172"/>
                </a:lnTo>
                <a:close/>
              </a:path>
              <a:path w="1173479" h="259079">
                <a:moveTo>
                  <a:pt x="762000" y="256031"/>
                </a:moveTo>
                <a:lnTo>
                  <a:pt x="733044" y="256031"/>
                </a:lnTo>
                <a:lnTo>
                  <a:pt x="733044" y="231648"/>
                </a:lnTo>
                <a:lnTo>
                  <a:pt x="762000" y="231648"/>
                </a:lnTo>
                <a:lnTo>
                  <a:pt x="762000" y="256031"/>
                </a:lnTo>
                <a:close/>
              </a:path>
              <a:path w="1173479" h="259079">
                <a:moveTo>
                  <a:pt x="222504" y="111251"/>
                </a:moveTo>
                <a:lnTo>
                  <a:pt x="222504" y="82296"/>
                </a:lnTo>
                <a:lnTo>
                  <a:pt x="225551" y="82296"/>
                </a:lnTo>
                <a:lnTo>
                  <a:pt x="239267" y="77724"/>
                </a:lnTo>
                <a:lnTo>
                  <a:pt x="245364" y="76200"/>
                </a:lnTo>
                <a:lnTo>
                  <a:pt x="249936" y="74675"/>
                </a:lnTo>
                <a:lnTo>
                  <a:pt x="256032" y="74675"/>
                </a:lnTo>
                <a:lnTo>
                  <a:pt x="262128" y="73151"/>
                </a:lnTo>
                <a:lnTo>
                  <a:pt x="268224" y="73151"/>
                </a:lnTo>
                <a:lnTo>
                  <a:pt x="272796" y="71627"/>
                </a:lnTo>
                <a:lnTo>
                  <a:pt x="284988" y="71627"/>
                </a:lnTo>
                <a:lnTo>
                  <a:pt x="293608" y="71889"/>
                </a:lnTo>
                <a:lnTo>
                  <a:pt x="330708" y="80772"/>
                </a:lnTo>
                <a:lnTo>
                  <a:pt x="348996" y="97536"/>
                </a:lnTo>
                <a:lnTo>
                  <a:pt x="283464" y="97536"/>
                </a:lnTo>
                <a:lnTo>
                  <a:pt x="275486" y="97821"/>
                </a:lnTo>
                <a:lnTo>
                  <a:pt x="267652" y="98678"/>
                </a:lnTo>
                <a:lnTo>
                  <a:pt x="260103" y="100107"/>
                </a:lnTo>
                <a:lnTo>
                  <a:pt x="252984" y="102108"/>
                </a:lnTo>
                <a:lnTo>
                  <a:pt x="245221" y="103536"/>
                </a:lnTo>
                <a:lnTo>
                  <a:pt x="237744" y="105536"/>
                </a:lnTo>
                <a:lnTo>
                  <a:pt x="230266" y="108108"/>
                </a:lnTo>
                <a:lnTo>
                  <a:pt x="222504" y="111251"/>
                </a:lnTo>
                <a:close/>
              </a:path>
              <a:path w="1173479" h="259079">
                <a:moveTo>
                  <a:pt x="265176" y="259080"/>
                </a:moveTo>
                <a:lnTo>
                  <a:pt x="225551" y="249936"/>
                </a:lnTo>
                <a:lnTo>
                  <a:pt x="220980" y="243840"/>
                </a:lnTo>
                <a:lnTo>
                  <a:pt x="211836" y="234696"/>
                </a:lnTo>
                <a:lnTo>
                  <a:pt x="210312" y="228600"/>
                </a:lnTo>
                <a:lnTo>
                  <a:pt x="207264" y="222503"/>
                </a:lnTo>
                <a:lnTo>
                  <a:pt x="207264" y="207263"/>
                </a:lnTo>
                <a:lnTo>
                  <a:pt x="227076" y="164591"/>
                </a:lnTo>
                <a:lnTo>
                  <a:pt x="268224" y="150447"/>
                </a:lnTo>
                <a:lnTo>
                  <a:pt x="286512" y="149351"/>
                </a:lnTo>
                <a:lnTo>
                  <a:pt x="324612" y="149351"/>
                </a:lnTo>
                <a:lnTo>
                  <a:pt x="324612" y="134112"/>
                </a:lnTo>
                <a:lnTo>
                  <a:pt x="301561" y="100584"/>
                </a:lnTo>
                <a:lnTo>
                  <a:pt x="283464" y="97536"/>
                </a:lnTo>
                <a:lnTo>
                  <a:pt x="348996" y="97536"/>
                </a:lnTo>
                <a:lnTo>
                  <a:pt x="356616" y="131063"/>
                </a:lnTo>
                <a:lnTo>
                  <a:pt x="356616" y="173736"/>
                </a:lnTo>
                <a:lnTo>
                  <a:pt x="269748" y="173736"/>
                </a:lnTo>
                <a:lnTo>
                  <a:pt x="265176" y="175259"/>
                </a:lnTo>
                <a:lnTo>
                  <a:pt x="259080" y="176783"/>
                </a:lnTo>
                <a:lnTo>
                  <a:pt x="249936" y="182880"/>
                </a:lnTo>
                <a:lnTo>
                  <a:pt x="243839" y="188975"/>
                </a:lnTo>
                <a:lnTo>
                  <a:pt x="242316" y="193548"/>
                </a:lnTo>
                <a:lnTo>
                  <a:pt x="240792" y="196596"/>
                </a:lnTo>
                <a:lnTo>
                  <a:pt x="239267" y="201168"/>
                </a:lnTo>
                <a:lnTo>
                  <a:pt x="239267" y="210312"/>
                </a:lnTo>
                <a:lnTo>
                  <a:pt x="240792" y="213359"/>
                </a:lnTo>
                <a:lnTo>
                  <a:pt x="240792" y="216408"/>
                </a:lnTo>
                <a:lnTo>
                  <a:pt x="243839" y="222503"/>
                </a:lnTo>
                <a:lnTo>
                  <a:pt x="246887" y="225551"/>
                </a:lnTo>
                <a:lnTo>
                  <a:pt x="249936" y="227075"/>
                </a:lnTo>
                <a:lnTo>
                  <a:pt x="252984" y="230124"/>
                </a:lnTo>
                <a:lnTo>
                  <a:pt x="256032" y="231648"/>
                </a:lnTo>
                <a:lnTo>
                  <a:pt x="260604" y="233172"/>
                </a:lnTo>
                <a:lnTo>
                  <a:pt x="326014" y="233172"/>
                </a:lnTo>
                <a:lnTo>
                  <a:pt x="319897" y="238839"/>
                </a:lnTo>
                <a:lnTo>
                  <a:pt x="281178" y="257746"/>
                </a:lnTo>
                <a:lnTo>
                  <a:pt x="273177" y="258770"/>
                </a:lnTo>
                <a:lnTo>
                  <a:pt x="265176" y="259080"/>
                </a:lnTo>
                <a:close/>
              </a:path>
              <a:path w="1173479" h="259079">
                <a:moveTo>
                  <a:pt x="326014" y="233172"/>
                </a:moveTo>
                <a:lnTo>
                  <a:pt x="269748" y="233172"/>
                </a:lnTo>
                <a:lnTo>
                  <a:pt x="275724" y="232862"/>
                </a:lnTo>
                <a:lnTo>
                  <a:pt x="282130" y="231838"/>
                </a:lnTo>
                <a:lnTo>
                  <a:pt x="316872" y="212288"/>
                </a:lnTo>
                <a:lnTo>
                  <a:pt x="324612" y="205740"/>
                </a:lnTo>
                <a:lnTo>
                  <a:pt x="324612" y="173736"/>
                </a:lnTo>
                <a:lnTo>
                  <a:pt x="356616" y="173736"/>
                </a:lnTo>
                <a:lnTo>
                  <a:pt x="356616" y="231648"/>
                </a:lnTo>
                <a:lnTo>
                  <a:pt x="327660" y="231648"/>
                </a:lnTo>
                <a:lnTo>
                  <a:pt x="326014" y="233172"/>
                </a:lnTo>
                <a:close/>
              </a:path>
              <a:path w="1173479" h="259079">
                <a:moveTo>
                  <a:pt x="356616" y="256031"/>
                </a:moveTo>
                <a:lnTo>
                  <a:pt x="327660" y="256031"/>
                </a:lnTo>
                <a:lnTo>
                  <a:pt x="327660" y="231648"/>
                </a:lnTo>
                <a:lnTo>
                  <a:pt x="356616" y="231648"/>
                </a:lnTo>
                <a:lnTo>
                  <a:pt x="356616" y="256031"/>
                </a:lnTo>
                <a:close/>
              </a:path>
              <a:path w="1173479" h="259079">
                <a:moveTo>
                  <a:pt x="1173480" y="138683"/>
                </a:moveTo>
                <a:lnTo>
                  <a:pt x="1018032" y="138683"/>
                </a:lnTo>
                <a:lnTo>
                  <a:pt x="1018032" y="112775"/>
                </a:lnTo>
                <a:lnTo>
                  <a:pt x="1173480" y="112775"/>
                </a:lnTo>
                <a:lnTo>
                  <a:pt x="1173480" y="138683"/>
                </a:lnTo>
                <a:close/>
              </a:path>
              <a:path w="1173479" h="259079">
                <a:moveTo>
                  <a:pt x="153924" y="77724"/>
                </a:moveTo>
                <a:lnTo>
                  <a:pt x="121920" y="77724"/>
                </a:lnTo>
                <a:lnTo>
                  <a:pt x="121920" y="0"/>
                </a:lnTo>
                <a:lnTo>
                  <a:pt x="153924" y="0"/>
                </a:lnTo>
                <a:lnTo>
                  <a:pt x="153924" y="77724"/>
                </a:lnTo>
                <a:close/>
              </a:path>
              <a:path w="1173479" h="259079">
                <a:moveTo>
                  <a:pt x="62484" y="259080"/>
                </a:moveTo>
                <a:lnTo>
                  <a:pt x="24574" y="244983"/>
                </a:lnTo>
                <a:lnTo>
                  <a:pt x="3048" y="205740"/>
                </a:lnTo>
                <a:lnTo>
                  <a:pt x="0" y="169163"/>
                </a:lnTo>
                <a:lnTo>
                  <a:pt x="309" y="158019"/>
                </a:lnTo>
                <a:lnTo>
                  <a:pt x="9810" y="119395"/>
                </a:lnTo>
                <a:lnTo>
                  <a:pt x="36957" y="87249"/>
                </a:lnTo>
                <a:lnTo>
                  <a:pt x="78390" y="73461"/>
                </a:lnTo>
                <a:lnTo>
                  <a:pt x="88392" y="73151"/>
                </a:lnTo>
                <a:lnTo>
                  <a:pt x="105156" y="73151"/>
                </a:lnTo>
                <a:lnTo>
                  <a:pt x="117348" y="76200"/>
                </a:lnTo>
                <a:lnTo>
                  <a:pt x="121920" y="77724"/>
                </a:lnTo>
                <a:lnTo>
                  <a:pt x="153924" y="77724"/>
                </a:lnTo>
                <a:lnTo>
                  <a:pt x="153924" y="99059"/>
                </a:lnTo>
                <a:lnTo>
                  <a:pt x="86867" y="99059"/>
                </a:lnTo>
                <a:lnTo>
                  <a:pt x="74223" y="99964"/>
                </a:lnTo>
                <a:lnTo>
                  <a:pt x="39719" y="124991"/>
                </a:lnTo>
                <a:lnTo>
                  <a:pt x="32004" y="167640"/>
                </a:lnTo>
                <a:lnTo>
                  <a:pt x="32575" y="182760"/>
                </a:lnTo>
                <a:lnTo>
                  <a:pt x="46291" y="223527"/>
                </a:lnTo>
                <a:lnTo>
                  <a:pt x="68580" y="233172"/>
                </a:lnTo>
                <a:lnTo>
                  <a:pt x="116104" y="233172"/>
                </a:lnTo>
                <a:lnTo>
                  <a:pt x="111061" y="238506"/>
                </a:lnTo>
                <a:lnTo>
                  <a:pt x="71366" y="258508"/>
                </a:lnTo>
                <a:lnTo>
                  <a:pt x="62484" y="259080"/>
                </a:lnTo>
                <a:close/>
              </a:path>
              <a:path w="1173479" h="259079">
                <a:moveTo>
                  <a:pt x="116104" y="233172"/>
                </a:moveTo>
                <a:lnTo>
                  <a:pt x="68580" y="233172"/>
                </a:lnTo>
                <a:lnTo>
                  <a:pt x="74556" y="232362"/>
                </a:lnTo>
                <a:lnTo>
                  <a:pt x="80962" y="230124"/>
                </a:lnTo>
                <a:lnTo>
                  <a:pt x="115062" y="200215"/>
                </a:lnTo>
                <a:lnTo>
                  <a:pt x="121920" y="190500"/>
                </a:lnTo>
                <a:lnTo>
                  <a:pt x="121920" y="106679"/>
                </a:lnTo>
                <a:lnTo>
                  <a:pt x="117348" y="103631"/>
                </a:lnTo>
                <a:lnTo>
                  <a:pt x="99060" y="99059"/>
                </a:lnTo>
                <a:lnTo>
                  <a:pt x="153924" y="99059"/>
                </a:lnTo>
                <a:lnTo>
                  <a:pt x="153924" y="222503"/>
                </a:lnTo>
                <a:lnTo>
                  <a:pt x="124967" y="222503"/>
                </a:lnTo>
                <a:lnTo>
                  <a:pt x="118086" y="231076"/>
                </a:lnTo>
                <a:lnTo>
                  <a:pt x="116104" y="233172"/>
                </a:lnTo>
                <a:close/>
              </a:path>
              <a:path w="1173479" h="259079">
                <a:moveTo>
                  <a:pt x="153924" y="256031"/>
                </a:moveTo>
                <a:lnTo>
                  <a:pt x="124967" y="256031"/>
                </a:lnTo>
                <a:lnTo>
                  <a:pt x="124967" y="222503"/>
                </a:lnTo>
                <a:lnTo>
                  <a:pt x="153924" y="222503"/>
                </a:lnTo>
                <a:lnTo>
                  <a:pt x="153924" y="256031"/>
                </a:lnTo>
                <a:close/>
              </a:path>
              <a:path w="1173479" h="259079">
                <a:moveTo>
                  <a:pt x="478536" y="74675"/>
                </a:moveTo>
                <a:lnTo>
                  <a:pt x="448056" y="74675"/>
                </a:lnTo>
                <a:lnTo>
                  <a:pt x="448056" y="24384"/>
                </a:lnTo>
                <a:lnTo>
                  <a:pt x="478536" y="16763"/>
                </a:lnTo>
                <a:lnTo>
                  <a:pt x="478536" y="74675"/>
                </a:lnTo>
                <a:close/>
              </a:path>
              <a:path w="1173479" h="259079">
                <a:moveTo>
                  <a:pt x="560832" y="100584"/>
                </a:moveTo>
                <a:lnTo>
                  <a:pt x="396239" y="100584"/>
                </a:lnTo>
                <a:lnTo>
                  <a:pt x="396239" y="74675"/>
                </a:lnTo>
                <a:lnTo>
                  <a:pt x="560832" y="74675"/>
                </a:lnTo>
                <a:lnTo>
                  <a:pt x="560832" y="100584"/>
                </a:lnTo>
                <a:close/>
              </a:path>
              <a:path w="1173479" h="259079">
                <a:moveTo>
                  <a:pt x="530351" y="259080"/>
                </a:moveTo>
                <a:lnTo>
                  <a:pt x="515112" y="259080"/>
                </a:lnTo>
                <a:lnTo>
                  <a:pt x="499110" y="257984"/>
                </a:lnTo>
                <a:lnTo>
                  <a:pt x="457057" y="234957"/>
                </a:lnTo>
                <a:lnTo>
                  <a:pt x="448056" y="196596"/>
                </a:lnTo>
                <a:lnTo>
                  <a:pt x="448056" y="100584"/>
                </a:lnTo>
                <a:lnTo>
                  <a:pt x="478536" y="100584"/>
                </a:lnTo>
                <a:lnTo>
                  <a:pt x="478536" y="193548"/>
                </a:lnTo>
                <a:lnTo>
                  <a:pt x="479345" y="202358"/>
                </a:lnTo>
                <a:lnTo>
                  <a:pt x="510206" y="231076"/>
                </a:lnTo>
                <a:lnTo>
                  <a:pt x="519684" y="231648"/>
                </a:lnTo>
                <a:lnTo>
                  <a:pt x="560832" y="231648"/>
                </a:lnTo>
                <a:lnTo>
                  <a:pt x="560832" y="252983"/>
                </a:lnTo>
                <a:lnTo>
                  <a:pt x="553212" y="256031"/>
                </a:lnTo>
                <a:lnTo>
                  <a:pt x="545592" y="257555"/>
                </a:lnTo>
                <a:lnTo>
                  <a:pt x="537972" y="257555"/>
                </a:lnTo>
                <a:lnTo>
                  <a:pt x="530351" y="259080"/>
                </a:lnTo>
                <a:close/>
              </a:path>
              <a:path w="1173479" h="259079">
                <a:moveTo>
                  <a:pt x="560832" y="231648"/>
                </a:moveTo>
                <a:lnTo>
                  <a:pt x="531876" y="231648"/>
                </a:lnTo>
                <a:lnTo>
                  <a:pt x="539496" y="230124"/>
                </a:lnTo>
                <a:lnTo>
                  <a:pt x="545592" y="230124"/>
                </a:lnTo>
                <a:lnTo>
                  <a:pt x="560832" y="227075"/>
                </a:lnTo>
                <a:lnTo>
                  <a:pt x="560832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53940" y="4760976"/>
            <a:ext cx="986155" cy="332740"/>
          </a:xfrm>
          <a:custGeom>
            <a:avLst/>
            <a:gdLst/>
            <a:ahLst/>
            <a:cxnLst/>
            <a:rect l="l" t="t" r="r" b="b"/>
            <a:pathLst>
              <a:path w="986154" h="332739">
                <a:moveTo>
                  <a:pt x="766571" y="79247"/>
                </a:moveTo>
                <a:lnTo>
                  <a:pt x="734567" y="79247"/>
                </a:lnTo>
                <a:lnTo>
                  <a:pt x="734567" y="1523"/>
                </a:lnTo>
                <a:lnTo>
                  <a:pt x="766571" y="1523"/>
                </a:lnTo>
                <a:lnTo>
                  <a:pt x="766571" y="79247"/>
                </a:lnTo>
                <a:close/>
              </a:path>
              <a:path w="986154" h="332739">
                <a:moveTo>
                  <a:pt x="675131" y="260603"/>
                </a:moveTo>
                <a:lnTo>
                  <a:pt x="637222" y="246506"/>
                </a:lnTo>
                <a:lnTo>
                  <a:pt x="615695" y="207263"/>
                </a:lnTo>
                <a:lnTo>
                  <a:pt x="612647" y="170687"/>
                </a:lnTo>
                <a:lnTo>
                  <a:pt x="612957" y="159543"/>
                </a:lnTo>
                <a:lnTo>
                  <a:pt x="622458" y="120919"/>
                </a:lnTo>
                <a:lnTo>
                  <a:pt x="649604" y="88772"/>
                </a:lnTo>
                <a:lnTo>
                  <a:pt x="691038" y="74985"/>
                </a:lnTo>
                <a:lnTo>
                  <a:pt x="701039" y="74675"/>
                </a:lnTo>
                <a:lnTo>
                  <a:pt x="717803" y="74675"/>
                </a:lnTo>
                <a:lnTo>
                  <a:pt x="729995" y="77723"/>
                </a:lnTo>
                <a:lnTo>
                  <a:pt x="734567" y="79247"/>
                </a:lnTo>
                <a:lnTo>
                  <a:pt x="766571" y="79247"/>
                </a:lnTo>
                <a:lnTo>
                  <a:pt x="766571" y="100583"/>
                </a:lnTo>
                <a:lnTo>
                  <a:pt x="699515" y="100583"/>
                </a:lnTo>
                <a:lnTo>
                  <a:pt x="686871" y="101488"/>
                </a:lnTo>
                <a:lnTo>
                  <a:pt x="652367" y="126515"/>
                </a:lnTo>
                <a:lnTo>
                  <a:pt x="644651" y="169163"/>
                </a:lnTo>
                <a:lnTo>
                  <a:pt x="645223" y="184284"/>
                </a:lnTo>
                <a:lnTo>
                  <a:pt x="658939" y="225051"/>
                </a:lnTo>
                <a:lnTo>
                  <a:pt x="681227" y="234695"/>
                </a:lnTo>
                <a:lnTo>
                  <a:pt x="728752" y="234695"/>
                </a:lnTo>
                <a:lnTo>
                  <a:pt x="723709" y="240029"/>
                </a:lnTo>
                <a:lnTo>
                  <a:pt x="684014" y="260032"/>
                </a:lnTo>
                <a:lnTo>
                  <a:pt x="675131" y="260603"/>
                </a:lnTo>
                <a:close/>
              </a:path>
              <a:path w="986154" h="332739">
                <a:moveTo>
                  <a:pt x="728752" y="234695"/>
                </a:moveTo>
                <a:lnTo>
                  <a:pt x="681227" y="234695"/>
                </a:lnTo>
                <a:lnTo>
                  <a:pt x="687204" y="233886"/>
                </a:lnTo>
                <a:lnTo>
                  <a:pt x="693610" y="231647"/>
                </a:lnTo>
                <a:lnTo>
                  <a:pt x="727709" y="201739"/>
                </a:lnTo>
                <a:lnTo>
                  <a:pt x="734567" y="192023"/>
                </a:lnTo>
                <a:lnTo>
                  <a:pt x="734567" y="108203"/>
                </a:lnTo>
                <a:lnTo>
                  <a:pt x="729995" y="105155"/>
                </a:lnTo>
                <a:lnTo>
                  <a:pt x="711707" y="100583"/>
                </a:lnTo>
                <a:lnTo>
                  <a:pt x="766571" y="100583"/>
                </a:lnTo>
                <a:lnTo>
                  <a:pt x="766571" y="224027"/>
                </a:lnTo>
                <a:lnTo>
                  <a:pt x="737615" y="224027"/>
                </a:lnTo>
                <a:lnTo>
                  <a:pt x="730734" y="232600"/>
                </a:lnTo>
                <a:lnTo>
                  <a:pt x="728752" y="234695"/>
                </a:lnTo>
                <a:close/>
              </a:path>
              <a:path w="986154" h="332739">
                <a:moveTo>
                  <a:pt x="766571" y="257555"/>
                </a:moveTo>
                <a:lnTo>
                  <a:pt x="737615" y="257555"/>
                </a:lnTo>
                <a:lnTo>
                  <a:pt x="737615" y="224027"/>
                </a:lnTo>
                <a:lnTo>
                  <a:pt x="766571" y="224027"/>
                </a:lnTo>
                <a:lnTo>
                  <a:pt x="766571" y="257555"/>
                </a:lnTo>
                <a:close/>
              </a:path>
              <a:path w="986154" h="332739">
                <a:moveTo>
                  <a:pt x="279880" y="304799"/>
                </a:moveTo>
                <a:lnTo>
                  <a:pt x="227075" y="304799"/>
                </a:lnTo>
                <a:lnTo>
                  <a:pt x="233171" y="303275"/>
                </a:lnTo>
                <a:lnTo>
                  <a:pt x="237743" y="300227"/>
                </a:lnTo>
                <a:lnTo>
                  <a:pt x="242315" y="298703"/>
                </a:lnTo>
                <a:lnTo>
                  <a:pt x="246887" y="294131"/>
                </a:lnTo>
                <a:lnTo>
                  <a:pt x="251459" y="291083"/>
                </a:lnTo>
                <a:lnTo>
                  <a:pt x="256031" y="284987"/>
                </a:lnTo>
                <a:lnTo>
                  <a:pt x="259079" y="278891"/>
                </a:lnTo>
                <a:lnTo>
                  <a:pt x="263651" y="274319"/>
                </a:lnTo>
                <a:lnTo>
                  <a:pt x="268223" y="266699"/>
                </a:lnTo>
                <a:lnTo>
                  <a:pt x="271271" y="257555"/>
                </a:lnTo>
                <a:lnTo>
                  <a:pt x="199643" y="76199"/>
                </a:lnTo>
                <a:lnTo>
                  <a:pt x="234695" y="76199"/>
                </a:lnTo>
                <a:lnTo>
                  <a:pt x="280415" y="196595"/>
                </a:lnTo>
                <a:lnTo>
                  <a:pt x="289559" y="224027"/>
                </a:lnTo>
                <a:lnTo>
                  <a:pt x="321307" y="224027"/>
                </a:lnTo>
                <a:lnTo>
                  <a:pt x="306133" y="261746"/>
                </a:lnTo>
                <a:lnTo>
                  <a:pt x="285559" y="297560"/>
                </a:lnTo>
                <a:lnTo>
                  <a:pt x="280011" y="304657"/>
                </a:lnTo>
                <a:lnTo>
                  <a:pt x="279880" y="304799"/>
                </a:lnTo>
                <a:close/>
              </a:path>
              <a:path w="986154" h="332739">
                <a:moveTo>
                  <a:pt x="321307" y="224027"/>
                </a:moveTo>
                <a:lnTo>
                  <a:pt x="289559" y="224027"/>
                </a:lnTo>
                <a:lnTo>
                  <a:pt x="300227" y="195071"/>
                </a:lnTo>
                <a:lnTo>
                  <a:pt x="342899" y="76199"/>
                </a:lnTo>
                <a:lnTo>
                  <a:pt x="377951" y="76199"/>
                </a:lnTo>
                <a:lnTo>
                  <a:pt x="321307" y="224027"/>
                </a:lnTo>
                <a:close/>
              </a:path>
              <a:path w="986154" h="332739">
                <a:moveTo>
                  <a:pt x="214883" y="332231"/>
                </a:moveTo>
                <a:lnTo>
                  <a:pt x="198119" y="332231"/>
                </a:lnTo>
                <a:lnTo>
                  <a:pt x="198119" y="303275"/>
                </a:lnTo>
                <a:lnTo>
                  <a:pt x="201167" y="304799"/>
                </a:lnTo>
                <a:lnTo>
                  <a:pt x="279880" y="304799"/>
                </a:lnTo>
                <a:lnTo>
                  <a:pt x="246887" y="327659"/>
                </a:lnTo>
                <a:lnTo>
                  <a:pt x="223742" y="331946"/>
                </a:lnTo>
                <a:lnTo>
                  <a:pt x="214883" y="332231"/>
                </a:lnTo>
                <a:close/>
              </a:path>
              <a:path w="986154" h="332739">
                <a:moveTo>
                  <a:pt x="45719" y="111251"/>
                </a:moveTo>
                <a:lnTo>
                  <a:pt x="25907" y="111251"/>
                </a:lnTo>
                <a:lnTo>
                  <a:pt x="28955" y="103631"/>
                </a:lnTo>
                <a:lnTo>
                  <a:pt x="32003" y="97535"/>
                </a:lnTo>
                <a:lnTo>
                  <a:pt x="41147" y="83819"/>
                </a:lnTo>
                <a:lnTo>
                  <a:pt x="44195" y="82295"/>
                </a:lnTo>
                <a:lnTo>
                  <a:pt x="50291" y="76199"/>
                </a:lnTo>
                <a:lnTo>
                  <a:pt x="54863" y="74675"/>
                </a:lnTo>
                <a:lnTo>
                  <a:pt x="57911" y="73151"/>
                </a:lnTo>
                <a:lnTo>
                  <a:pt x="76199" y="73151"/>
                </a:lnTo>
                <a:lnTo>
                  <a:pt x="94723" y="99059"/>
                </a:lnTo>
                <a:lnTo>
                  <a:pt x="56387" y="99059"/>
                </a:lnTo>
                <a:lnTo>
                  <a:pt x="54863" y="100583"/>
                </a:lnTo>
                <a:lnTo>
                  <a:pt x="51815" y="102107"/>
                </a:lnTo>
                <a:lnTo>
                  <a:pt x="50291" y="103631"/>
                </a:lnTo>
                <a:lnTo>
                  <a:pt x="47243" y="108203"/>
                </a:lnTo>
                <a:lnTo>
                  <a:pt x="45719" y="111251"/>
                </a:lnTo>
                <a:close/>
              </a:path>
              <a:path w="986154" h="332739">
                <a:moveTo>
                  <a:pt x="114807" y="112775"/>
                </a:moveTo>
                <a:lnTo>
                  <a:pt x="96011" y="112775"/>
                </a:lnTo>
                <a:lnTo>
                  <a:pt x="102107" y="100583"/>
                </a:lnTo>
                <a:lnTo>
                  <a:pt x="105155" y="96011"/>
                </a:lnTo>
                <a:lnTo>
                  <a:pt x="109727" y="86867"/>
                </a:lnTo>
                <a:lnTo>
                  <a:pt x="114299" y="83819"/>
                </a:lnTo>
                <a:lnTo>
                  <a:pt x="117347" y="79247"/>
                </a:lnTo>
                <a:lnTo>
                  <a:pt x="120395" y="77723"/>
                </a:lnTo>
                <a:lnTo>
                  <a:pt x="124967" y="76199"/>
                </a:lnTo>
                <a:lnTo>
                  <a:pt x="128015" y="73151"/>
                </a:lnTo>
                <a:lnTo>
                  <a:pt x="137159" y="73151"/>
                </a:lnTo>
                <a:lnTo>
                  <a:pt x="152280" y="76319"/>
                </a:lnTo>
                <a:lnTo>
                  <a:pt x="163258" y="85915"/>
                </a:lnTo>
                <a:lnTo>
                  <a:pt x="168698" y="99059"/>
                </a:lnTo>
                <a:lnTo>
                  <a:pt x="129539" y="99059"/>
                </a:lnTo>
                <a:lnTo>
                  <a:pt x="126491" y="100583"/>
                </a:lnTo>
                <a:lnTo>
                  <a:pt x="124967" y="102107"/>
                </a:lnTo>
                <a:lnTo>
                  <a:pt x="123443" y="102107"/>
                </a:lnTo>
                <a:lnTo>
                  <a:pt x="120395" y="105155"/>
                </a:lnTo>
                <a:lnTo>
                  <a:pt x="118871" y="108203"/>
                </a:lnTo>
                <a:lnTo>
                  <a:pt x="115823" y="111251"/>
                </a:lnTo>
                <a:lnTo>
                  <a:pt x="114807" y="112775"/>
                </a:lnTo>
                <a:close/>
              </a:path>
              <a:path w="986154" h="332739">
                <a:moveTo>
                  <a:pt x="28955" y="257555"/>
                </a:moveTo>
                <a:lnTo>
                  <a:pt x="0" y="257555"/>
                </a:lnTo>
                <a:lnTo>
                  <a:pt x="0" y="76199"/>
                </a:lnTo>
                <a:lnTo>
                  <a:pt x="24383" y="76199"/>
                </a:lnTo>
                <a:lnTo>
                  <a:pt x="25907" y="111251"/>
                </a:lnTo>
                <a:lnTo>
                  <a:pt x="45719" y="111251"/>
                </a:lnTo>
                <a:lnTo>
                  <a:pt x="42671" y="114299"/>
                </a:lnTo>
                <a:lnTo>
                  <a:pt x="28955" y="141731"/>
                </a:lnTo>
                <a:lnTo>
                  <a:pt x="28955" y="257555"/>
                </a:lnTo>
                <a:close/>
              </a:path>
              <a:path w="986154" h="332739">
                <a:moveTo>
                  <a:pt x="100583" y="257555"/>
                </a:moveTo>
                <a:lnTo>
                  <a:pt x="71627" y="257555"/>
                </a:lnTo>
                <a:lnTo>
                  <a:pt x="71627" y="114299"/>
                </a:lnTo>
                <a:lnTo>
                  <a:pt x="70103" y="111251"/>
                </a:lnTo>
                <a:lnTo>
                  <a:pt x="70103" y="106679"/>
                </a:lnTo>
                <a:lnTo>
                  <a:pt x="68579" y="105155"/>
                </a:lnTo>
                <a:lnTo>
                  <a:pt x="68556" y="102084"/>
                </a:lnTo>
                <a:lnTo>
                  <a:pt x="67055" y="100583"/>
                </a:lnTo>
                <a:lnTo>
                  <a:pt x="65531" y="100583"/>
                </a:lnTo>
                <a:lnTo>
                  <a:pt x="64007" y="99059"/>
                </a:lnTo>
                <a:lnTo>
                  <a:pt x="94723" y="99059"/>
                </a:lnTo>
                <a:lnTo>
                  <a:pt x="95464" y="103084"/>
                </a:lnTo>
                <a:lnTo>
                  <a:pt x="96011" y="112775"/>
                </a:lnTo>
                <a:lnTo>
                  <a:pt x="114807" y="112775"/>
                </a:lnTo>
                <a:lnTo>
                  <a:pt x="112775" y="115823"/>
                </a:lnTo>
                <a:lnTo>
                  <a:pt x="111251" y="121919"/>
                </a:lnTo>
                <a:lnTo>
                  <a:pt x="108203" y="126491"/>
                </a:lnTo>
                <a:lnTo>
                  <a:pt x="100583" y="141731"/>
                </a:lnTo>
                <a:lnTo>
                  <a:pt x="100583" y="257555"/>
                </a:lnTo>
                <a:close/>
              </a:path>
              <a:path w="986154" h="332739">
                <a:moveTo>
                  <a:pt x="172211" y="257555"/>
                </a:moveTo>
                <a:lnTo>
                  <a:pt x="143255" y="257555"/>
                </a:lnTo>
                <a:lnTo>
                  <a:pt x="143255" y="117347"/>
                </a:lnTo>
                <a:lnTo>
                  <a:pt x="141731" y="112775"/>
                </a:lnTo>
                <a:lnTo>
                  <a:pt x="141731" y="106679"/>
                </a:lnTo>
                <a:lnTo>
                  <a:pt x="140207" y="105155"/>
                </a:lnTo>
                <a:lnTo>
                  <a:pt x="138683" y="102107"/>
                </a:lnTo>
                <a:lnTo>
                  <a:pt x="138683" y="100583"/>
                </a:lnTo>
                <a:lnTo>
                  <a:pt x="137159" y="100583"/>
                </a:lnTo>
                <a:lnTo>
                  <a:pt x="135635" y="99059"/>
                </a:lnTo>
                <a:lnTo>
                  <a:pt x="168698" y="99059"/>
                </a:lnTo>
                <a:lnTo>
                  <a:pt x="169952" y="102107"/>
                </a:lnTo>
                <a:lnTo>
                  <a:pt x="172211" y="124967"/>
                </a:lnTo>
                <a:lnTo>
                  <a:pt x="172211" y="257555"/>
                </a:lnTo>
                <a:close/>
              </a:path>
              <a:path w="986154" h="332739">
                <a:moveTo>
                  <a:pt x="432815" y="257555"/>
                </a:moveTo>
                <a:lnTo>
                  <a:pt x="393191" y="257555"/>
                </a:lnTo>
                <a:lnTo>
                  <a:pt x="472439" y="137159"/>
                </a:lnTo>
                <a:lnTo>
                  <a:pt x="399287" y="21335"/>
                </a:lnTo>
                <a:lnTo>
                  <a:pt x="437387" y="21335"/>
                </a:lnTo>
                <a:lnTo>
                  <a:pt x="492251" y="109727"/>
                </a:lnTo>
                <a:lnTo>
                  <a:pt x="527121" y="109727"/>
                </a:lnTo>
                <a:lnTo>
                  <a:pt x="510539" y="135635"/>
                </a:lnTo>
                <a:lnTo>
                  <a:pt x="527380" y="161543"/>
                </a:lnTo>
                <a:lnTo>
                  <a:pt x="490727" y="161543"/>
                </a:lnTo>
                <a:lnTo>
                  <a:pt x="432815" y="257555"/>
                </a:lnTo>
                <a:close/>
              </a:path>
              <a:path w="986154" h="332739">
                <a:moveTo>
                  <a:pt x="527121" y="109727"/>
                </a:moveTo>
                <a:lnTo>
                  <a:pt x="492251" y="109727"/>
                </a:lnTo>
                <a:lnTo>
                  <a:pt x="545591" y="21335"/>
                </a:lnTo>
                <a:lnTo>
                  <a:pt x="583691" y="21335"/>
                </a:lnTo>
                <a:lnTo>
                  <a:pt x="527121" y="109727"/>
                </a:lnTo>
                <a:close/>
              </a:path>
              <a:path w="986154" h="332739">
                <a:moveTo>
                  <a:pt x="589787" y="257555"/>
                </a:moveTo>
                <a:lnTo>
                  <a:pt x="548639" y="257555"/>
                </a:lnTo>
                <a:lnTo>
                  <a:pt x="490727" y="161543"/>
                </a:lnTo>
                <a:lnTo>
                  <a:pt x="527380" y="161543"/>
                </a:lnTo>
                <a:lnTo>
                  <a:pt x="589787" y="257555"/>
                </a:lnTo>
                <a:close/>
              </a:path>
              <a:path w="986154" h="332739">
                <a:moveTo>
                  <a:pt x="900683" y="102107"/>
                </a:moveTo>
                <a:lnTo>
                  <a:pt x="868679" y="102107"/>
                </a:lnTo>
                <a:lnTo>
                  <a:pt x="868679" y="73151"/>
                </a:lnTo>
                <a:lnTo>
                  <a:pt x="873275" y="41147"/>
                </a:lnTo>
                <a:lnTo>
                  <a:pt x="887158" y="18287"/>
                </a:lnTo>
                <a:lnTo>
                  <a:pt x="910470" y="4571"/>
                </a:lnTo>
                <a:lnTo>
                  <a:pt x="943355" y="0"/>
                </a:lnTo>
                <a:lnTo>
                  <a:pt x="953023" y="285"/>
                </a:lnTo>
                <a:lnTo>
                  <a:pt x="963548" y="1142"/>
                </a:lnTo>
                <a:lnTo>
                  <a:pt x="974645" y="2571"/>
                </a:lnTo>
                <a:lnTo>
                  <a:pt x="986027" y="4571"/>
                </a:lnTo>
                <a:lnTo>
                  <a:pt x="986027" y="25907"/>
                </a:lnTo>
                <a:lnTo>
                  <a:pt x="943355" y="25907"/>
                </a:lnTo>
                <a:lnTo>
                  <a:pt x="924472" y="28741"/>
                </a:lnTo>
                <a:lnTo>
                  <a:pt x="911161" y="37147"/>
                </a:lnTo>
                <a:lnTo>
                  <a:pt x="903279" y="50982"/>
                </a:lnTo>
                <a:lnTo>
                  <a:pt x="900683" y="70103"/>
                </a:lnTo>
                <a:lnTo>
                  <a:pt x="900683" y="102107"/>
                </a:lnTo>
                <a:close/>
              </a:path>
              <a:path w="986154" h="332739">
                <a:moveTo>
                  <a:pt x="986027" y="32003"/>
                </a:moveTo>
                <a:lnTo>
                  <a:pt x="973788" y="29122"/>
                </a:lnTo>
                <a:lnTo>
                  <a:pt x="962405" y="27241"/>
                </a:lnTo>
                <a:lnTo>
                  <a:pt x="952166" y="26217"/>
                </a:lnTo>
                <a:lnTo>
                  <a:pt x="943355" y="25907"/>
                </a:lnTo>
                <a:lnTo>
                  <a:pt x="986027" y="25907"/>
                </a:lnTo>
                <a:lnTo>
                  <a:pt x="986027" y="32003"/>
                </a:lnTo>
                <a:close/>
              </a:path>
              <a:path w="986154" h="332739">
                <a:moveTo>
                  <a:pt x="979931" y="129539"/>
                </a:moveTo>
                <a:lnTo>
                  <a:pt x="809243" y="129539"/>
                </a:lnTo>
                <a:lnTo>
                  <a:pt x="809243" y="102107"/>
                </a:lnTo>
                <a:lnTo>
                  <a:pt x="979931" y="102107"/>
                </a:lnTo>
                <a:lnTo>
                  <a:pt x="979931" y="129539"/>
                </a:lnTo>
                <a:close/>
              </a:path>
              <a:path w="986154" h="332739">
                <a:moveTo>
                  <a:pt x="900683" y="257555"/>
                </a:moveTo>
                <a:lnTo>
                  <a:pt x="868679" y="257555"/>
                </a:lnTo>
                <a:lnTo>
                  <a:pt x="868679" y="129539"/>
                </a:lnTo>
                <a:lnTo>
                  <a:pt x="900683" y="129539"/>
                </a:lnTo>
                <a:lnTo>
                  <a:pt x="900683" y="2575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99403" y="4748784"/>
            <a:ext cx="102235" cy="346075"/>
          </a:xfrm>
          <a:custGeom>
            <a:avLst/>
            <a:gdLst/>
            <a:ahLst/>
            <a:cxnLst/>
            <a:rect l="l" t="t" r="r" b="b"/>
            <a:pathLst>
              <a:path w="102235" h="346075">
                <a:moveTo>
                  <a:pt x="18287" y="345948"/>
                </a:moveTo>
                <a:lnTo>
                  <a:pt x="0" y="327659"/>
                </a:lnTo>
                <a:lnTo>
                  <a:pt x="16240" y="309586"/>
                </a:lnTo>
                <a:lnTo>
                  <a:pt x="30479" y="291655"/>
                </a:lnTo>
                <a:lnTo>
                  <a:pt x="51815" y="254508"/>
                </a:lnTo>
                <a:lnTo>
                  <a:pt x="65531" y="215455"/>
                </a:lnTo>
                <a:lnTo>
                  <a:pt x="70103" y="175260"/>
                </a:lnTo>
                <a:lnTo>
                  <a:pt x="65579" y="132969"/>
                </a:lnTo>
                <a:lnTo>
                  <a:pt x="52196" y="92964"/>
                </a:lnTo>
                <a:lnTo>
                  <a:pt x="30241" y="55244"/>
                </a:lnTo>
                <a:lnTo>
                  <a:pt x="0" y="19812"/>
                </a:lnTo>
                <a:lnTo>
                  <a:pt x="18287" y="0"/>
                </a:lnTo>
                <a:lnTo>
                  <a:pt x="55173" y="39981"/>
                </a:lnTo>
                <a:lnTo>
                  <a:pt x="81343" y="82105"/>
                </a:lnTo>
                <a:lnTo>
                  <a:pt x="96940" y="126230"/>
                </a:lnTo>
                <a:lnTo>
                  <a:pt x="102107" y="172211"/>
                </a:lnTo>
                <a:lnTo>
                  <a:pt x="101822" y="182499"/>
                </a:lnTo>
                <a:lnTo>
                  <a:pt x="95178" y="223670"/>
                </a:lnTo>
                <a:lnTo>
                  <a:pt x="78700" y="267223"/>
                </a:lnTo>
                <a:lnTo>
                  <a:pt x="57911" y="300228"/>
                </a:lnTo>
                <a:lnTo>
                  <a:pt x="29408" y="334517"/>
                </a:lnTo>
                <a:lnTo>
                  <a:pt x="18287" y="3459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0811" y="5359908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1227" y="5253228"/>
            <a:ext cx="1594485" cy="349250"/>
          </a:xfrm>
          <a:custGeom>
            <a:avLst/>
            <a:gdLst/>
            <a:ahLst/>
            <a:cxnLst/>
            <a:rect l="l" t="t" r="r" b="b"/>
            <a:pathLst>
              <a:path w="1594485" h="349250">
                <a:moveTo>
                  <a:pt x="1519428" y="268224"/>
                </a:moveTo>
                <a:lnTo>
                  <a:pt x="1473565" y="253436"/>
                </a:lnTo>
                <a:lnTo>
                  <a:pt x="1444371" y="211645"/>
                </a:lnTo>
                <a:lnTo>
                  <a:pt x="1438656" y="170688"/>
                </a:lnTo>
                <a:lnTo>
                  <a:pt x="1440322" y="150971"/>
                </a:lnTo>
                <a:lnTo>
                  <a:pt x="1463040" y="102108"/>
                </a:lnTo>
                <a:lnTo>
                  <a:pt x="1505045" y="76390"/>
                </a:lnTo>
                <a:lnTo>
                  <a:pt x="1522476" y="74675"/>
                </a:lnTo>
                <a:lnTo>
                  <a:pt x="1538739" y="76128"/>
                </a:lnTo>
                <a:lnTo>
                  <a:pt x="1553146" y="80581"/>
                </a:lnTo>
                <a:lnTo>
                  <a:pt x="1565552" y="88177"/>
                </a:lnTo>
                <a:lnTo>
                  <a:pt x="1567192" y="89916"/>
                </a:lnTo>
                <a:lnTo>
                  <a:pt x="1520951" y="89916"/>
                </a:lnTo>
                <a:lnTo>
                  <a:pt x="1508926" y="90820"/>
                </a:lnTo>
                <a:lnTo>
                  <a:pt x="1470874" y="116681"/>
                </a:lnTo>
                <a:lnTo>
                  <a:pt x="1456943" y="156972"/>
                </a:lnTo>
                <a:lnTo>
                  <a:pt x="1593661" y="156972"/>
                </a:lnTo>
                <a:lnTo>
                  <a:pt x="1594104" y="164591"/>
                </a:lnTo>
                <a:lnTo>
                  <a:pt x="1594104" y="172212"/>
                </a:lnTo>
                <a:lnTo>
                  <a:pt x="1456943" y="172212"/>
                </a:lnTo>
                <a:lnTo>
                  <a:pt x="1458063" y="190500"/>
                </a:lnTo>
                <a:lnTo>
                  <a:pt x="1473708" y="231648"/>
                </a:lnTo>
                <a:lnTo>
                  <a:pt x="1508212" y="251579"/>
                </a:lnTo>
                <a:lnTo>
                  <a:pt x="1522476" y="252984"/>
                </a:lnTo>
                <a:lnTo>
                  <a:pt x="1575640" y="252984"/>
                </a:lnTo>
                <a:lnTo>
                  <a:pt x="1568291" y="257294"/>
                </a:lnTo>
                <a:lnTo>
                  <a:pt x="1552574" y="263461"/>
                </a:lnTo>
                <a:lnTo>
                  <a:pt x="1536287" y="267057"/>
                </a:lnTo>
                <a:lnTo>
                  <a:pt x="1519428" y="268224"/>
                </a:lnTo>
                <a:close/>
              </a:path>
              <a:path w="1594485" h="349250">
                <a:moveTo>
                  <a:pt x="1593661" y="156972"/>
                </a:moveTo>
                <a:lnTo>
                  <a:pt x="1575816" y="156972"/>
                </a:lnTo>
                <a:lnTo>
                  <a:pt x="1574934" y="141827"/>
                </a:lnTo>
                <a:lnTo>
                  <a:pt x="1572196" y="128397"/>
                </a:lnTo>
                <a:lnTo>
                  <a:pt x="1543621" y="94297"/>
                </a:lnTo>
                <a:lnTo>
                  <a:pt x="1520951" y="89916"/>
                </a:lnTo>
                <a:lnTo>
                  <a:pt x="1567192" y="89916"/>
                </a:lnTo>
                <a:lnTo>
                  <a:pt x="1575816" y="99059"/>
                </a:lnTo>
                <a:lnTo>
                  <a:pt x="1583817" y="111871"/>
                </a:lnTo>
                <a:lnTo>
                  <a:pt x="1589531" y="127253"/>
                </a:lnTo>
                <a:lnTo>
                  <a:pt x="1592961" y="144922"/>
                </a:lnTo>
                <a:lnTo>
                  <a:pt x="1593661" y="156972"/>
                </a:lnTo>
                <a:close/>
              </a:path>
              <a:path w="1594485" h="349250">
                <a:moveTo>
                  <a:pt x="1575640" y="252984"/>
                </a:moveTo>
                <a:lnTo>
                  <a:pt x="1522476" y="252984"/>
                </a:lnTo>
                <a:lnTo>
                  <a:pt x="1538216" y="251555"/>
                </a:lnTo>
                <a:lnTo>
                  <a:pt x="1553527" y="247269"/>
                </a:lnTo>
                <a:lnTo>
                  <a:pt x="1568553" y="240125"/>
                </a:lnTo>
                <a:lnTo>
                  <a:pt x="1583436" y="230124"/>
                </a:lnTo>
                <a:lnTo>
                  <a:pt x="1583436" y="248412"/>
                </a:lnTo>
                <a:lnTo>
                  <a:pt x="1575640" y="252984"/>
                </a:lnTo>
                <a:close/>
              </a:path>
              <a:path w="1594485" h="349250">
                <a:moveTo>
                  <a:pt x="806363" y="117348"/>
                </a:moveTo>
                <a:lnTo>
                  <a:pt x="794004" y="117348"/>
                </a:lnTo>
                <a:lnTo>
                  <a:pt x="799147" y="107632"/>
                </a:lnTo>
                <a:lnTo>
                  <a:pt x="830865" y="80462"/>
                </a:lnTo>
                <a:lnTo>
                  <a:pt x="862584" y="74675"/>
                </a:lnTo>
                <a:lnTo>
                  <a:pt x="879729" y="76128"/>
                </a:lnTo>
                <a:lnTo>
                  <a:pt x="894588" y="80581"/>
                </a:lnTo>
                <a:lnTo>
                  <a:pt x="907160" y="88177"/>
                </a:lnTo>
                <a:lnTo>
                  <a:pt x="908804" y="89916"/>
                </a:lnTo>
                <a:lnTo>
                  <a:pt x="861060" y="89916"/>
                </a:lnTo>
                <a:lnTo>
                  <a:pt x="845915" y="91106"/>
                </a:lnTo>
                <a:lnTo>
                  <a:pt x="832485" y="94869"/>
                </a:lnTo>
                <a:lnTo>
                  <a:pt x="820769" y="101488"/>
                </a:lnTo>
                <a:lnTo>
                  <a:pt x="810767" y="111252"/>
                </a:lnTo>
                <a:lnTo>
                  <a:pt x="806363" y="117348"/>
                </a:lnTo>
                <a:close/>
              </a:path>
              <a:path w="1594485" h="349250">
                <a:moveTo>
                  <a:pt x="792479" y="348996"/>
                </a:moveTo>
                <a:lnTo>
                  <a:pt x="775716" y="348996"/>
                </a:lnTo>
                <a:lnTo>
                  <a:pt x="775716" y="79248"/>
                </a:lnTo>
                <a:lnTo>
                  <a:pt x="792479" y="79248"/>
                </a:lnTo>
                <a:lnTo>
                  <a:pt x="792479" y="117348"/>
                </a:lnTo>
                <a:lnTo>
                  <a:pt x="806363" y="117348"/>
                </a:lnTo>
                <a:lnTo>
                  <a:pt x="802766" y="122324"/>
                </a:lnTo>
                <a:lnTo>
                  <a:pt x="797051" y="134683"/>
                </a:lnTo>
                <a:lnTo>
                  <a:pt x="793622" y="147899"/>
                </a:lnTo>
                <a:lnTo>
                  <a:pt x="792479" y="161544"/>
                </a:lnTo>
                <a:lnTo>
                  <a:pt x="792533" y="186547"/>
                </a:lnTo>
                <a:lnTo>
                  <a:pt x="793622" y="199096"/>
                </a:lnTo>
                <a:lnTo>
                  <a:pt x="797052" y="211264"/>
                </a:lnTo>
                <a:lnTo>
                  <a:pt x="802767" y="222575"/>
                </a:lnTo>
                <a:lnTo>
                  <a:pt x="809617" y="231648"/>
                </a:lnTo>
                <a:lnTo>
                  <a:pt x="792479" y="231648"/>
                </a:lnTo>
                <a:lnTo>
                  <a:pt x="792479" y="348996"/>
                </a:lnTo>
                <a:close/>
              </a:path>
              <a:path w="1594485" h="349250">
                <a:moveTo>
                  <a:pt x="900819" y="252984"/>
                </a:moveTo>
                <a:lnTo>
                  <a:pt x="856488" y="252984"/>
                </a:lnTo>
                <a:lnTo>
                  <a:pt x="869632" y="251531"/>
                </a:lnTo>
                <a:lnTo>
                  <a:pt x="881634" y="247078"/>
                </a:lnTo>
                <a:lnTo>
                  <a:pt x="910209" y="216026"/>
                </a:lnTo>
                <a:lnTo>
                  <a:pt x="920496" y="164591"/>
                </a:lnTo>
                <a:lnTo>
                  <a:pt x="919376" y="148304"/>
                </a:lnTo>
                <a:lnTo>
                  <a:pt x="903732" y="109727"/>
                </a:lnTo>
                <a:lnTo>
                  <a:pt x="861060" y="89916"/>
                </a:lnTo>
                <a:lnTo>
                  <a:pt x="908804" y="89916"/>
                </a:lnTo>
                <a:lnTo>
                  <a:pt x="932497" y="127253"/>
                </a:lnTo>
                <a:lnTo>
                  <a:pt x="937260" y="164591"/>
                </a:lnTo>
                <a:lnTo>
                  <a:pt x="935831" y="186547"/>
                </a:lnTo>
                <a:lnTo>
                  <a:pt x="931545" y="206502"/>
                </a:lnTo>
                <a:lnTo>
                  <a:pt x="924401" y="224170"/>
                </a:lnTo>
                <a:lnTo>
                  <a:pt x="914400" y="239268"/>
                </a:lnTo>
                <a:lnTo>
                  <a:pt x="902112" y="252150"/>
                </a:lnTo>
                <a:lnTo>
                  <a:pt x="900819" y="252984"/>
                </a:lnTo>
                <a:close/>
              </a:path>
              <a:path w="1594485" h="349250">
                <a:moveTo>
                  <a:pt x="854964" y="268224"/>
                </a:moveTo>
                <a:lnTo>
                  <a:pt x="835580" y="265937"/>
                </a:lnTo>
                <a:lnTo>
                  <a:pt x="818768" y="259079"/>
                </a:lnTo>
                <a:lnTo>
                  <a:pt x="804814" y="247650"/>
                </a:lnTo>
                <a:lnTo>
                  <a:pt x="794004" y="231648"/>
                </a:lnTo>
                <a:lnTo>
                  <a:pt x="809617" y="231648"/>
                </a:lnTo>
                <a:lnTo>
                  <a:pt x="810767" y="233172"/>
                </a:lnTo>
                <a:lnTo>
                  <a:pt x="819626" y="242054"/>
                </a:lnTo>
                <a:lnTo>
                  <a:pt x="830199" y="248221"/>
                </a:lnTo>
                <a:lnTo>
                  <a:pt x="842486" y="251817"/>
                </a:lnTo>
                <a:lnTo>
                  <a:pt x="856488" y="252984"/>
                </a:lnTo>
                <a:lnTo>
                  <a:pt x="900819" y="252984"/>
                </a:lnTo>
                <a:lnTo>
                  <a:pt x="888110" y="261175"/>
                </a:lnTo>
                <a:lnTo>
                  <a:pt x="872394" y="266485"/>
                </a:lnTo>
                <a:lnTo>
                  <a:pt x="854964" y="268224"/>
                </a:lnTo>
                <a:close/>
              </a:path>
              <a:path w="1594485" h="349250">
                <a:moveTo>
                  <a:pt x="445007" y="268224"/>
                </a:moveTo>
                <a:lnTo>
                  <a:pt x="393572" y="253436"/>
                </a:lnTo>
                <a:lnTo>
                  <a:pt x="363092" y="211264"/>
                </a:lnTo>
                <a:lnTo>
                  <a:pt x="356616" y="172212"/>
                </a:lnTo>
                <a:lnTo>
                  <a:pt x="358306" y="150518"/>
                </a:lnTo>
                <a:lnTo>
                  <a:pt x="371403" y="114561"/>
                </a:lnTo>
                <a:lnTo>
                  <a:pt x="410527" y="80772"/>
                </a:lnTo>
                <a:lnTo>
                  <a:pt x="446532" y="74675"/>
                </a:lnTo>
                <a:lnTo>
                  <a:pt x="465724" y="76152"/>
                </a:lnTo>
                <a:lnTo>
                  <a:pt x="482345" y="80772"/>
                </a:lnTo>
                <a:lnTo>
                  <a:pt x="496681" y="88820"/>
                </a:lnTo>
                <a:lnTo>
                  <a:pt x="497829" y="89916"/>
                </a:lnTo>
                <a:lnTo>
                  <a:pt x="446532" y="89916"/>
                </a:lnTo>
                <a:lnTo>
                  <a:pt x="431149" y="91106"/>
                </a:lnTo>
                <a:lnTo>
                  <a:pt x="394716" y="111252"/>
                </a:lnTo>
                <a:lnTo>
                  <a:pt x="376070" y="153900"/>
                </a:lnTo>
                <a:lnTo>
                  <a:pt x="374903" y="172212"/>
                </a:lnTo>
                <a:lnTo>
                  <a:pt x="376047" y="189642"/>
                </a:lnTo>
                <a:lnTo>
                  <a:pt x="393191" y="231648"/>
                </a:lnTo>
                <a:lnTo>
                  <a:pt x="429839" y="251579"/>
                </a:lnTo>
                <a:lnTo>
                  <a:pt x="445007" y="252984"/>
                </a:lnTo>
                <a:lnTo>
                  <a:pt x="496954" y="252984"/>
                </a:lnTo>
                <a:lnTo>
                  <a:pt x="496443" y="253436"/>
                </a:lnTo>
                <a:lnTo>
                  <a:pt x="481584" y="261556"/>
                </a:lnTo>
                <a:lnTo>
                  <a:pt x="464439" y="266533"/>
                </a:lnTo>
                <a:lnTo>
                  <a:pt x="445007" y="268224"/>
                </a:lnTo>
                <a:close/>
              </a:path>
              <a:path w="1594485" h="349250">
                <a:moveTo>
                  <a:pt x="496954" y="252984"/>
                </a:moveTo>
                <a:lnTo>
                  <a:pt x="445007" y="252984"/>
                </a:lnTo>
                <a:lnTo>
                  <a:pt x="461033" y="251579"/>
                </a:lnTo>
                <a:lnTo>
                  <a:pt x="474916" y="247459"/>
                </a:lnTo>
                <a:lnTo>
                  <a:pt x="504825" y="219336"/>
                </a:lnTo>
                <a:lnTo>
                  <a:pt x="515111" y="170688"/>
                </a:lnTo>
                <a:lnTo>
                  <a:pt x="513968" y="152400"/>
                </a:lnTo>
                <a:lnTo>
                  <a:pt x="496824" y="111252"/>
                </a:lnTo>
                <a:lnTo>
                  <a:pt x="461676" y="91106"/>
                </a:lnTo>
                <a:lnTo>
                  <a:pt x="446532" y="89916"/>
                </a:lnTo>
                <a:lnTo>
                  <a:pt x="497829" y="89916"/>
                </a:lnTo>
                <a:lnTo>
                  <a:pt x="526160" y="131254"/>
                </a:lnTo>
                <a:lnTo>
                  <a:pt x="531876" y="172212"/>
                </a:lnTo>
                <a:lnTo>
                  <a:pt x="530447" y="192809"/>
                </a:lnTo>
                <a:lnTo>
                  <a:pt x="526161" y="211264"/>
                </a:lnTo>
                <a:lnTo>
                  <a:pt x="519017" y="227718"/>
                </a:lnTo>
                <a:lnTo>
                  <a:pt x="509016" y="242316"/>
                </a:lnTo>
                <a:lnTo>
                  <a:pt x="496954" y="252984"/>
                </a:lnTo>
                <a:close/>
              </a:path>
              <a:path w="1594485" h="349250">
                <a:moveTo>
                  <a:pt x="1249680" y="263652"/>
                </a:moveTo>
                <a:lnTo>
                  <a:pt x="1232916" y="263652"/>
                </a:lnTo>
                <a:lnTo>
                  <a:pt x="1232916" y="79248"/>
                </a:lnTo>
                <a:lnTo>
                  <a:pt x="1249680" y="79248"/>
                </a:lnTo>
                <a:lnTo>
                  <a:pt x="1249680" y="263652"/>
                </a:lnTo>
                <a:close/>
              </a:path>
              <a:path w="1594485" h="349250">
                <a:moveTo>
                  <a:pt x="1031747" y="263652"/>
                </a:moveTo>
                <a:lnTo>
                  <a:pt x="1016508" y="263652"/>
                </a:lnTo>
                <a:lnTo>
                  <a:pt x="960120" y="79248"/>
                </a:lnTo>
                <a:lnTo>
                  <a:pt x="978408" y="79248"/>
                </a:lnTo>
                <a:lnTo>
                  <a:pt x="1022604" y="227075"/>
                </a:lnTo>
                <a:lnTo>
                  <a:pt x="1022604" y="230124"/>
                </a:lnTo>
                <a:lnTo>
                  <a:pt x="1024128" y="236220"/>
                </a:lnTo>
                <a:lnTo>
                  <a:pt x="1024128" y="242316"/>
                </a:lnTo>
                <a:lnTo>
                  <a:pt x="1038705" y="242316"/>
                </a:lnTo>
                <a:lnTo>
                  <a:pt x="1031747" y="263652"/>
                </a:lnTo>
                <a:close/>
              </a:path>
              <a:path w="1594485" h="349250">
                <a:moveTo>
                  <a:pt x="1038705" y="242316"/>
                </a:moveTo>
                <a:lnTo>
                  <a:pt x="1025651" y="242316"/>
                </a:lnTo>
                <a:lnTo>
                  <a:pt x="1025651" y="237744"/>
                </a:lnTo>
                <a:lnTo>
                  <a:pt x="1027176" y="233172"/>
                </a:lnTo>
                <a:lnTo>
                  <a:pt x="1028700" y="227075"/>
                </a:lnTo>
                <a:lnTo>
                  <a:pt x="1075943" y="79248"/>
                </a:lnTo>
                <a:lnTo>
                  <a:pt x="1088136" y="79248"/>
                </a:lnTo>
                <a:lnTo>
                  <a:pt x="1096195" y="108203"/>
                </a:lnTo>
                <a:lnTo>
                  <a:pt x="1080516" y="108203"/>
                </a:lnTo>
                <a:lnTo>
                  <a:pt x="1080516" y="111252"/>
                </a:lnTo>
                <a:lnTo>
                  <a:pt x="1078992" y="115824"/>
                </a:lnTo>
                <a:lnTo>
                  <a:pt x="1077467" y="123444"/>
                </a:lnTo>
                <a:lnTo>
                  <a:pt x="1038705" y="242316"/>
                </a:lnTo>
                <a:close/>
              </a:path>
              <a:path w="1594485" h="349250">
                <a:moveTo>
                  <a:pt x="1146652" y="242316"/>
                </a:moveTo>
                <a:lnTo>
                  <a:pt x="1133856" y="242316"/>
                </a:lnTo>
                <a:lnTo>
                  <a:pt x="1133856" y="237744"/>
                </a:lnTo>
                <a:lnTo>
                  <a:pt x="1135380" y="233172"/>
                </a:lnTo>
                <a:lnTo>
                  <a:pt x="1136904" y="227075"/>
                </a:lnTo>
                <a:lnTo>
                  <a:pt x="1181100" y="79248"/>
                </a:lnTo>
                <a:lnTo>
                  <a:pt x="1197864" y="79248"/>
                </a:lnTo>
                <a:lnTo>
                  <a:pt x="1146652" y="242316"/>
                </a:lnTo>
                <a:close/>
              </a:path>
              <a:path w="1594485" h="349250">
                <a:moveTo>
                  <a:pt x="1139951" y="263652"/>
                </a:moveTo>
                <a:lnTo>
                  <a:pt x="1124711" y="263652"/>
                </a:lnTo>
                <a:lnTo>
                  <a:pt x="1085087" y="124968"/>
                </a:lnTo>
                <a:lnTo>
                  <a:pt x="1082040" y="115824"/>
                </a:lnTo>
                <a:lnTo>
                  <a:pt x="1082040" y="108203"/>
                </a:lnTo>
                <a:lnTo>
                  <a:pt x="1096195" y="108203"/>
                </a:lnTo>
                <a:lnTo>
                  <a:pt x="1129284" y="227075"/>
                </a:lnTo>
                <a:lnTo>
                  <a:pt x="1130808" y="230124"/>
                </a:lnTo>
                <a:lnTo>
                  <a:pt x="1130808" y="234696"/>
                </a:lnTo>
                <a:lnTo>
                  <a:pt x="1132332" y="242316"/>
                </a:lnTo>
                <a:lnTo>
                  <a:pt x="1146652" y="242316"/>
                </a:lnTo>
                <a:lnTo>
                  <a:pt x="1139951" y="263652"/>
                </a:lnTo>
                <a:close/>
              </a:path>
              <a:path w="1594485" h="349250">
                <a:moveTo>
                  <a:pt x="640079" y="268224"/>
                </a:moveTo>
                <a:lnTo>
                  <a:pt x="611195" y="263080"/>
                </a:lnTo>
                <a:lnTo>
                  <a:pt x="590740" y="247649"/>
                </a:lnTo>
                <a:lnTo>
                  <a:pt x="578572" y="221932"/>
                </a:lnTo>
                <a:lnTo>
                  <a:pt x="574547" y="185927"/>
                </a:lnTo>
                <a:lnTo>
                  <a:pt x="574547" y="79248"/>
                </a:lnTo>
                <a:lnTo>
                  <a:pt x="591311" y="79248"/>
                </a:lnTo>
                <a:lnTo>
                  <a:pt x="591382" y="182880"/>
                </a:lnTo>
                <a:lnTo>
                  <a:pt x="592145" y="199358"/>
                </a:lnTo>
                <a:lnTo>
                  <a:pt x="603504" y="236220"/>
                </a:lnTo>
                <a:lnTo>
                  <a:pt x="643128" y="252984"/>
                </a:lnTo>
                <a:lnTo>
                  <a:pt x="681793" y="252984"/>
                </a:lnTo>
                <a:lnTo>
                  <a:pt x="674941" y="258889"/>
                </a:lnTo>
                <a:lnTo>
                  <a:pt x="658582" y="265914"/>
                </a:lnTo>
                <a:lnTo>
                  <a:pt x="640079" y="268224"/>
                </a:lnTo>
                <a:close/>
              </a:path>
              <a:path w="1594485" h="349250">
                <a:moveTo>
                  <a:pt x="681793" y="252984"/>
                </a:moveTo>
                <a:lnTo>
                  <a:pt x="643128" y="252984"/>
                </a:lnTo>
                <a:lnTo>
                  <a:pt x="655129" y="251841"/>
                </a:lnTo>
                <a:lnTo>
                  <a:pt x="665988" y="248412"/>
                </a:lnTo>
                <a:lnTo>
                  <a:pt x="695896" y="211645"/>
                </a:lnTo>
                <a:lnTo>
                  <a:pt x="699516" y="182880"/>
                </a:lnTo>
                <a:lnTo>
                  <a:pt x="699516" y="79248"/>
                </a:lnTo>
                <a:lnTo>
                  <a:pt x="716279" y="79248"/>
                </a:lnTo>
                <a:lnTo>
                  <a:pt x="716279" y="230124"/>
                </a:lnTo>
                <a:lnTo>
                  <a:pt x="699516" y="230124"/>
                </a:lnTo>
                <a:lnTo>
                  <a:pt x="688728" y="247007"/>
                </a:lnTo>
                <a:lnTo>
                  <a:pt x="681793" y="252984"/>
                </a:lnTo>
                <a:close/>
              </a:path>
              <a:path w="1594485" h="349250">
                <a:moveTo>
                  <a:pt x="716279" y="263652"/>
                </a:moveTo>
                <a:lnTo>
                  <a:pt x="699516" y="263652"/>
                </a:lnTo>
                <a:lnTo>
                  <a:pt x="699516" y="230124"/>
                </a:lnTo>
                <a:lnTo>
                  <a:pt x="716279" y="230124"/>
                </a:lnTo>
                <a:lnTo>
                  <a:pt x="716279" y="263652"/>
                </a:lnTo>
                <a:close/>
              </a:path>
              <a:path w="1594485" h="349250">
                <a:moveTo>
                  <a:pt x="283865" y="120396"/>
                </a:moveTo>
                <a:lnTo>
                  <a:pt x="272796" y="120396"/>
                </a:lnTo>
                <a:lnTo>
                  <a:pt x="276772" y="109799"/>
                </a:lnTo>
                <a:lnTo>
                  <a:pt x="308800" y="77914"/>
                </a:lnTo>
                <a:lnTo>
                  <a:pt x="324611" y="74675"/>
                </a:lnTo>
                <a:lnTo>
                  <a:pt x="332232" y="74675"/>
                </a:lnTo>
                <a:lnTo>
                  <a:pt x="344424" y="77724"/>
                </a:lnTo>
                <a:lnTo>
                  <a:pt x="344424" y="89916"/>
                </a:lnTo>
                <a:lnTo>
                  <a:pt x="324611" y="89916"/>
                </a:lnTo>
                <a:lnTo>
                  <a:pt x="313753" y="91344"/>
                </a:lnTo>
                <a:lnTo>
                  <a:pt x="304038" y="95631"/>
                </a:lnTo>
                <a:lnTo>
                  <a:pt x="295465" y="102774"/>
                </a:lnTo>
                <a:lnTo>
                  <a:pt x="288036" y="112775"/>
                </a:lnTo>
                <a:lnTo>
                  <a:pt x="283865" y="120396"/>
                </a:lnTo>
                <a:close/>
              </a:path>
              <a:path w="1594485" h="349250">
                <a:moveTo>
                  <a:pt x="272796" y="263652"/>
                </a:moveTo>
                <a:lnTo>
                  <a:pt x="256032" y="263652"/>
                </a:lnTo>
                <a:lnTo>
                  <a:pt x="256032" y="79248"/>
                </a:lnTo>
                <a:lnTo>
                  <a:pt x="272796" y="79248"/>
                </a:lnTo>
                <a:lnTo>
                  <a:pt x="272796" y="120396"/>
                </a:lnTo>
                <a:lnTo>
                  <a:pt x="283865" y="120396"/>
                </a:lnTo>
                <a:lnTo>
                  <a:pt x="281154" y="125349"/>
                </a:lnTo>
                <a:lnTo>
                  <a:pt x="276415" y="140208"/>
                </a:lnTo>
                <a:lnTo>
                  <a:pt x="273677" y="157353"/>
                </a:lnTo>
                <a:lnTo>
                  <a:pt x="272796" y="176784"/>
                </a:lnTo>
                <a:lnTo>
                  <a:pt x="272796" y="263652"/>
                </a:lnTo>
                <a:close/>
              </a:path>
              <a:path w="1594485" h="349250">
                <a:moveTo>
                  <a:pt x="344424" y="96012"/>
                </a:moveTo>
                <a:lnTo>
                  <a:pt x="338328" y="91440"/>
                </a:lnTo>
                <a:lnTo>
                  <a:pt x="332232" y="89916"/>
                </a:lnTo>
                <a:lnTo>
                  <a:pt x="344424" y="89916"/>
                </a:lnTo>
                <a:lnTo>
                  <a:pt x="344424" y="96012"/>
                </a:lnTo>
                <a:close/>
              </a:path>
              <a:path w="1594485" h="349250">
                <a:moveTo>
                  <a:pt x="1391197" y="252984"/>
                </a:moveTo>
                <a:lnTo>
                  <a:pt x="1345692" y="252984"/>
                </a:lnTo>
                <a:lnTo>
                  <a:pt x="1364813" y="250721"/>
                </a:lnTo>
                <a:lnTo>
                  <a:pt x="1378648" y="244030"/>
                </a:lnTo>
                <a:lnTo>
                  <a:pt x="1387054" y="233052"/>
                </a:lnTo>
                <a:lnTo>
                  <a:pt x="1389887" y="217931"/>
                </a:lnTo>
                <a:lnTo>
                  <a:pt x="1389887" y="208788"/>
                </a:lnTo>
                <a:lnTo>
                  <a:pt x="1386840" y="202691"/>
                </a:lnTo>
                <a:lnTo>
                  <a:pt x="1379220" y="196596"/>
                </a:lnTo>
                <a:lnTo>
                  <a:pt x="1373814" y="192024"/>
                </a:lnTo>
                <a:lnTo>
                  <a:pt x="1366837" y="187451"/>
                </a:lnTo>
                <a:lnTo>
                  <a:pt x="1358431" y="182879"/>
                </a:lnTo>
                <a:lnTo>
                  <a:pt x="1348740" y="178308"/>
                </a:lnTo>
                <a:lnTo>
                  <a:pt x="1336167" y="172593"/>
                </a:lnTo>
                <a:lnTo>
                  <a:pt x="1325880" y="166878"/>
                </a:lnTo>
                <a:lnTo>
                  <a:pt x="1300805" y="133588"/>
                </a:lnTo>
                <a:lnTo>
                  <a:pt x="1299972" y="124968"/>
                </a:lnTo>
                <a:lnTo>
                  <a:pt x="1301115" y="114109"/>
                </a:lnTo>
                <a:lnTo>
                  <a:pt x="1327070" y="82391"/>
                </a:lnTo>
                <a:lnTo>
                  <a:pt x="1360932" y="74675"/>
                </a:lnTo>
                <a:lnTo>
                  <a:pt x="1372076" y="75247"/>
                </a:lnTo>
                <a:lnTo>
                  <a:pt x="1382648" y="76962"/>
                </a:lnTo>
                <a:lnTo>
                  <a:pt x="1392650" y="79819"/>
                </a:lnTo>
                <a:lnTo>
                  <a:pt x="1402080" y="83820"/>
                </a:lnTo>
                <a:lnTo>
                  <a:pt x="1402080" y="89916"/>
                </a:lnTo>
                <a:lnTo>
                  <a:pt x="1359408" y="89916"/>
                </a:lnTo>
                <a:lnTo>
                  <a:pt x="1350573" y="90487"/>
                </a:lnTo>
                <a:lnTo>
                  <a:pt x="1318855" y="115990"/>
                </a:lnTo>
                <a:lnTo>
                  <a:pt x="1318260" y="123444"/>
                </a:lnTo>
                <a:lnTo>
                  <a:pt x="1318260" y="132588"/>
                </a:lnTo>
                <a:lnTo>
                  <a:pt x="1356360" y="164591"/>
                </a:lnTo>
                <a:lnTo>
                  <a:pt x="1369837" y="170306"/>
                </a:lnTo>
                <a:lnTo>
                  <a:pt x="1380744" y="176022"/>
                </a:lnTo>
                <a:lnTo>
                  <a:pt x="1406056" y="209097"/>
                </a:lnTo>
                <a:lnTo>
                  <a:pt x="1406651" y="217931"/>
                </a:lnTo>
                <a:lnTo>
                  <a:pt x="1405532" y="227933"/>
                </a:lnTo>
                <a:lnTo>
                  <a:pt x="1402270" y="237362"/>
                </a:lnTo>
                <a:lnTo>
                  <a:pt x="1397007" y="246221"/>
                </a:lnTo>
                <a:lnTo>
                  <a:pt x="1391197" y="252984"/>
                </a:lnTo>
                <a:close/>
              </a:path>
              <a:path w="1594485" h="349250">
                <a:moveTo>
                  <a:pt x="1402080" y="102108"/>
                </a:moveTo>
                <a:lnTo>
                  <a:pt x="1391554" y="96988"/>
                </a:lnTo>
                <a:lnTo>
                  <a:pt x="1380744" y="93154"/>
                </a:lnTo>
                <a:lnTo>
                  <a:pt x="1369933" y="90749"/>
                </a:lnTo>
                <a:lnTo>
                  <a:pt x="1359408" y="89916"/>
                </a:lnTo>
                <a:lnTo>
                  <a:pt x="1402080" y="89916"/>
                </a:lnTo>
                <a:lnTo>
                  <a:pt x="1402080" y="102108"/>
                </a:lnTo>
                <a:close/>
              </a:path>
              <a:path w="1594485" h="349250">
                <a:moveTo>
                  <a:pt x="1344167" y="268224"/>
                </a:moveTo>
                <a:lnTo>
                  <a:pt x="1331904" y="267390"/>
                </a:lnTo>
                <a:lnTo>
                  <a:pt x="1320355" y="264985"/>
                </a:lnTo>
                <a:lnTo>
                  <a:pt x="1309663" y="261151"/>
                </a:lnTo>
                <a:lnTo>
                  <a:pt x="1299972" y="256031"/>
                </a:lnTo>
                <a:lnTo>
                  <a:pt x="1299972" y="236220"/>
                </a:lnTo>
                <a:lnTo>
                  <a:pt x="1304829" y="239625"/>
                </a:lnTo>
                <a:lnTo>
                  <a:pt x="1310259" y="242887"/>
                </a:lnTo>
                <a:lnTo>
                  <a:pt x="1316259" y="245864"/>
                </a:lnTo>
                <a:lnTo>
                  <a:pt x="1322832" y="248412"/>
                </a:lnTo>
                <a:lnTo>
                  <a:pt x="1331976" y="251459"/>
                </a:lnTo>
                <a:lnTo>
                  <a:pt x="1339596" y="252984"/>
                </a:lnTo>
                <a:lnTo>
                  <a:pt x="1391197" y="252984"/>
                </a:lnTo>
                <a:lnTo>
                  <a:pt x="1389887" y="254508"/>
                </a:lnTo>
                <a:lnTo>
                  <a:pt x="1381029" y="260508"/>
                </a:lnTo>
                <a:lnTo>
                  <a:pt x="1370456" y="264795"/>
                </a:lnTo>
                <a:lnTo>
                  <a:pt x="1358169" y="267366"/>
                </a:lnTo>
                <a:lnTo>
                  <a:pt x="1344167" y="268224"/>
                </a:lnTo>
                <a:close/>
              </a:path>
              <a:path w="1594485" h="349250">
                <a:moveTo>
                  <a:pt x="1245108" y="32003"/>
                </a:moveTo>
                <a:lnTo>
                  <a:pt x="1237487" y="32003"/>
                </a:lnTo>
                <a:lnTo>
                  <a:pt x="1234440" y="30480"/>
                </a:lnTo>
                <a:lnTo>
                  <a:pt x="1229867" y="25908"/>
                </a:lnTo>
                <a:lnTo>
                  <a:pt x="1228343" y="21336"/>
                </a:lnTo>
                <a:lnTo>
                  <a:pt x="1228343" y="13716"/>
                </a:lnTo>
                <a:lnTo>
                  <a:pt x="1231392" y="7620"/>
                </a:lnTo>
                <a:lnTo>
                  <a:pt x="1237487" y="4572"/>
                </a:lnTo>
                <a:lnTo>
                  <a:pt x="1245108" y="4572"/>
                </a:lnTo>
                <a:lnTo>
                  <a:pt x="1251204" y="7620"/>
                </a:lnTo>
                <a:lnTo>
                  <a:pt x="1254251" y="10668"/>
                </a:lnTo>
                <a:lnTo>
                  <a:pt x="1255776" y="13716"/>
                </a:lnTo>
                <a:lnTo>
                  <a:pt x="1255776" y="21336"/>
                </a:lnTo>
                <a:lnTo>
                  <a:pt x="1254251" y="24384"/>
                </a:lnTo>
                <a:lnTo>
                  <a:pt x="1248156" y="30480"/>
                </a:lnTo>
                <a:lnTo>
                  <a:pt x="1245108" y="32003"/>
                </a:lnTo>
                <a:close/>
              </a:path>
              <a:path w="1594485" h="349250">
                <a:moveTo>
                  <a:pt x="117348" y="268224"/>
                </a:moveTo>
                <a:lnTo>
                  <a:pt x="70104" y="259079"/>
                </a:lnTo>
                <a:lnTo>
                  <a:pt x="32003" y="231648"/>
                </a:lnTo>
                <a:lnTo>
                  <a:pt x="8000" y="190881"/>
                </a:lnTo>
                <a:lnTo>
                  <a:pt x="0" y="138684"/>
                </a:lnTo>
                <a:lnTo>
                  <a:pt x="2047" y="110132"/>
                </a:lnTo>
                <a:lnTo>
                  <a:pt x="19288" y="60459"/>
                </a:lnTo>
                <a:lnTo>
                  <a:pt x="53887" y="22502"/>
                </a:lnTo>
                <a:lnTo>
                  <a:pt x="101274" y="2547"/>
                </a:lnTo>
                <a:lnTo>
                  <a:pt x="129540" y="0"/>
                </a:lnTo>
                <a:lnTo>
                  <a:pt x="146423" y="857"/>
                </a:lnTo>
                <a:lnTo>
                  <a:pt x="162877" y="3428"/>
                </a:lnTo>
                <a:lnTo>
                  <a:pt x="179046" y="7715"/>
                </a:lnTo>
                <a:lnTo>
                  <a:pt x="195072" y="13716"/>
                </a:lnTo>
                <a:lnTo>
                  <a:pt x="195072" y="16763"/>
                </a:lnTo>
                <a:lnTo>
                  <a:pt x="126491" y="16763"/>
                </a:lnTo>
                <a:lnTo>
                  <a:pt x="103393" y="18788"/>
                </a:lnTo>
                <a:lnTo>
                  <a:pt x="63484" y="35409"/>
                </a:lnTo>
                <a:lnTo>
                  <a:pt x="34361" y="67698"/>
                </a:lnTo>
                <a:lnTo>
                  <a:pt x="20026" y="110513"/>
                </a:lnTo>
                <a:lnTo>
                  <a:pt x="18287" y="135636"/>
                </a:lnTo>
                <a:lnTo>
                  <a:pt x="20002" y="161401"/>
                </a:lnTo>
                <a:lnTo>
                  <a:pt x="33718" y="203787"/>
                </a:lnTo>
                <a:lnTo>
                  <a:pt x="60840" y="234743"/>
                </a:lnTo>
                <a:lnTo>
                  <a:pt x="99083" y="249697"/>
                </a:lnTo>
                <a:lnTo>
                  <a:pt x="121919" y="251459"/>
                </a:lnTo>
                <a:lnTo>
                  <a:pt x="188613" y="251459"/>
                </a:lnTo>
                <a:lnTo>
                  <a:pt x="180570" y="255365"/>
                </a:lnTo>
                <a:lnTo>
                  <a:pt x="159829" y="262509"/>
                </a:lnTo>
                <a:lnTo>
                  <a:pt x="138803" y="266795"/>
                </a:lnTo>
                <a:lnTo>
                  <a:pt x="117348" y="268224"/>
                </a:lnTo>
                <a:close/>
              </a:path>
              <a:path w="1594485" h="349250">
                <a:moveTo>
                  <a:pt x="195072" y="33527"/>
                </a:moveTo>
                <a:lnTo>
                  <a:pt x="177926" y="26408"/>
                </a:lnTo>
                <a:lnTo>
                  <a:pt x="160781" y="21145"/>
                </a:lnTo>
                <a:lnTo>
                  <a:pt x="143637" y="17883"/>
                </a:lnTo>
                <a:lnTo>
                  <a:pt x="126491" y="16763"/>
                </a:lnTo>
                <a:lnTo>
                  <a:pt x="195072" y="16763"/>
                </a:lnTo>
                <a:lnTo>
                  <a:pt x="195072" y="33527"/>
                </a:lnTo>
                <a:close/>
              </a:path>
              <a:path w="1594485" h="349250">
                <a:moveTo>
                  <a:pt x="188613" y="251459"/>
                </a:moveTo>
                <a:lnTo>
                  <a:pt x="121919" y="251459"/>
                </a:lnTo>
                <a:lnTo>
                  <a:pt x="138517" y="250578"/>
                </a:lnTo>
                <a:lnTo>
                  <a:pt x="154114" y="247840"/>
                </a:lnTo>
                <a:lnTo>
                  <a:pt x="168854" y="243101"/>
                </a:lnTo>
                <a:lnTo>
                  <a:pt x="182879" y="236220"/>
                </a:lnTo>
                <a:lnTo>
                  <a:pt x="182879" y="150875"/>
                </a:lnTo>
                <a:lnTo>
                  <a:pt x="121919" y="150875"/>
                </a:lnTo>
                <a:lnTo>
                  <a:pt x="121919" y="135636"/>
                </a:lnTo>
                <a:lnTo>
                  <a:pt x="201168" y="135636"/>
                </a:lnTo>
                <a:lnTo>
                  <a:pt x="201168" y="245363"/>
                </a:lnTo>
                <a:lnTo>
                  <a:pt x="188613" y="2514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18004" y="5329428"/>
            <a:ext cx="29209" cy="190500"/>
          </a:xfrm>
          <a:custGeom>
            <a:avLst/>
            <a:gdLst/>
            <a:ahLst/>
            <a:cxnLst/>
            <a:rect l="l" t="t" r="r" b="b"/>
            <a:pathLst>
              <a:path w="29210" h="190500">
                <a:moveTo>
                  <a:pt x="18287" y="190500"/>
                </a:moveTo>
                <a:lnTo>
                  <a:pt x="10667" y="190500"/>
                </a:lnTo>
                <a:lnTo>
                  <a:pt x="7619" y="188976"/>
                </a:lnTo>
                <a:lnTo>
                  <a:pt x="4571" y="185928"/>
                </a:lnTo>
                <a:lnTo>
                  <a:pt x="1523" y="184404"/>
                </a:lnTo>
                <a:lnTo>
                  <a:pt x="0" y="179832"/>
                </a:lnTo>
                <a:lnTo>
                  <a:pt x="0" y="172212"/>
                </a:lnTo>
                <a:lnTo>
                  <a:pt x="1523" y="169164"/>
                </a:lnTo>
                <a:lnTo>
                  <a:pt x="7619" y="163068"/>
                </a:lnTo>
                <a:lnTo>
                  <a:pt x="10667" y="161544"/>
                </a:lnTo>
                <a:lnTo>
                  <a:pt x="18287" y="161544"/>
                </a:lnTo>
                <a:lnTo>
                  <a:pt x="22859" y="163068"/>
                </a:lnTo>
                <a:lnTo>
                  <a:pt x="28955" y="169164"/>
                </a:lnTo>
                <a:lnTo>
                  <a:pt x="28955" y="184404"/>
                </a:lnTo>
                <a:lnTo>
                  <a:pt x="25907" y="185928"/>
                </a:lnTo>
                <a:lnTo>
                  <a:pt x="22859" y="188976"/>
                </a:lnTo>
                <a:lnTo>
                  <a:pt x="18287" y="190500"/>
                </a:lnTo>
                <a:close/>
              </a:path>
              <a:path w="29210" h="190500">
                <a:moveTo>
                  <a:pt x="18287" y="28956"/>
                </a:moveTo>
                <a:lnTo>
                  <a:pt x="10667" y="28956"/>
                </a:lnTo>
                <a:lnTo>
                  <a:pt x="7619" y="27432"/>
                </a:lnTo>
                <a:lnTo>
                  <a:pt x="1523" y="21336"/>
                </a:lnTo>
                <a:lnTo>
                  <a:pt x="0" y="18288"/>
                </a:lnTo>
                <a:lnTo>
                  <a:pt x="0" y="9144"/>
                </a:lnTo>
                <a:lnTo>
                  <a:pt x="1523" y="6096"/>
                </a:lnTo>
                <a:lnTo>
                  <a:pt x="7619" y="0"/>
                </a:lnTo>
                <a:lnTo>
                  <a:pt x="22859" y="0"/>
                </a:lnTo>
                <a:lnTo>
                  <a:pt x="28955" y="6096"/>
                </a:lnTo>
                <a:lnTo>
                  <a:pt x="28955" y="21336"/>
                </a:lnTo>
                <a:lnTo>
                  <a:pt x="22859" y="27432"/>
                </a:lnTo>
                <a:lnTo>
                  <a:pt x="18287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75003" y="5669279"/>
            <a:ext cx="1773936" cy="3139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14472" y="5530596"/>
            <a:ext cx="4936235" cy="5196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38500" y="6137147"/>
            <a:ext cx="1173480" cy="259079"/>
          </a:xfrm>
          <a:custGeom>
            <a:avLst/>
            <a:gdLst/>
            <a:ahLst/>
            <a:cxnLst/>
            <a:rect l="l" t="t" r="r" b="b"/>
            <a:pathLst>
              <a:path w="1173479" h="259079">
                <a:moveTo>
                  <a:pt x="1173479" y="202692"/>
                </a:moveTo>
                <a:lnTo>
                  <a:pt x="1018031" y="202692"/>
                </a:lnTo>
                <a:lnTo>
                  <a:pt x="1018031" y="175260"/>
                </a:lnTo>
                <a:lnTo>
                  <a:pt x="1173479" y="175260"/>
                </a:lnTo>
                <a:lnTo>
                  <a:pt x="1173479" y="202692"/>
                </a:lnTo>
                <a:close/>
              </a:path>
              <a:path w="1173479" h="259079">
                <a:moveTo>
                  <a:pt x="627888" y="111251"/>
                </a:moveTo>
                <a:lnTo>
                  <a:pt x="627888" y="82296"/>
                </a:lnTo>
                <a:lnTo>
                  <a:pt x="630936" y="82296"/>
                </a:lnTo>
                <a:lnTo>
                  <a:pt x="644651" y="77724"/>
                </a:lnTo>
                <a:lnTo>
                  <a:pt x="650748" y="76200"/>
                </a:lnTo>
                <a:lnTo>
                  <a:pt x="655320" y="74675"/>
                </a:lnTo>
                <a:lnTo>
                  <a:pt x="661415" y="74675"/>
                </a:lnTo>
                <a:lnTo>
                  <a:pt x="667512" y="73151"/>
                </a:lnTo>
                <a:lnTo>
                  <a:pt x="673608" y="73151"/>
                </a:lnTo>
                <a:lnTo>
                  <a:pt x="678179" y="71627"/>
                </a:lnTo>
                <a:lnTo>
                  <a:pt x="690372" y="71627"/>
                </a:lnTo>
                <a:lnTo>
                  <a:pt x="698992" y="71889"/>
                </a:lnTo>
                <a:lnTo>
                  <a:pt x="736091" y="80771"/>
                </a:lnTo>
                <a:lnTo>
                  <a:pt x="754379" y="97535"/>
                </a:lnTo>
                <a:lnTo>
                  <a:pt x="688848" y="97535"/>
                </a:lnTo>
                <a:lnTo>
                  <a:pt x="680870" y="97821"/>
                </a:lnTo>
                <a:lnTo>
                  <a:pt x="673036" y="98678"/>
                </a:lnTo>
                <a:lnTo>
                  <a:pt x="665487" y="100107"/>
                </a:lnTo>
                <a:lnTo>
                  <a:pt x="658368" y="102107"/>
                </a:lnTo>
                <a:lnTo>
                  <a:pt x="650605" y="103536"/>
                </a:lnTo>
                <a:lnTo>
                  <a:pt x="643127" y="105536"/>
                </a:lnTo>
                <a:lnTo>
                  <a:pt x="635650" y="108108"/>
                </a:lnTo>
                <a:lnTo>
                  <a:pt x="627888" y="111251"/>
                </a:lnTo>
                <a:close/>
              </a:path>
              <a:path w="1173479" h="259079">
                <a:moveTo>
                  <a:pt x="670559" y="259079"/>
                </a:moveTo>
                <a:lnTo>
                  <a:pt x="630936" y="249935"/>
                </a:lnTo>
                <a:lnTo>
                  <a:pt x="626363" y="243839"/>
                </a:lnTo>
                <a:lnTo>
                  <a:pt x="617220" y="234696"/>
                </a:lnTo>
                <a:lnTo>
                  <a:pt x="615696" y="228600"/>
                </a:lnTo>
                <a:lnTo>
                  <a:pt x="612648" y="222503"/>
                </a:lnTo>
                <a:lnTo>
                  <a:pt x="612648" y="207264"/>
                </a:lnTo>
                <a:lnTo>
                  <a:pt x="632459" y="164592"/>
                </a:lnTo>
                <a:lnTo>
                  <a:pt x="673608" y="150447"/>
                </a:lnTo>
                <a:lnTo>
                  <a:pt x="691896" y="149351"/>
                </a:lnTo>
                <a:lnTo>
                  <a:pt x="729996" y="149351"/>
                </a:lnTo>
                <a:lnTo>
                  <a:pt x="729996" y="134111"/>
                </a:lnTo>
                <a:lnTo>
                  <a:pt x="706945" y="100583"/>
                </a:lnTo>
                <a:lnTo>
                  <a:pt x="688848" y="97535"/>
                </a:lnTo>
                <a:lnTo>
                  <a:pt x="754379" y="97535"/>
                </a:lnTo>
                <a:lnTo>
                  <a:pt x="762000" y="131064"/>
                </a:lnTo>
                <a:lnTo>
                  <a:pt x="762000" y="173735"/>
                </a:lnTo>
                <a:lnTo>
                  <a:pt x="675131" y="173735"/>
                </a:lnTo>
                <a:lnTo>
                  <a:pt x="670559" y="175260"/>
                </a:lnTo>
                <a:lnTo>
                  <a:pt x="664463" y="176783"/>
                </a:lnTo>
                <a:lnTo>
                  <a:pt x="655320" y="182879"/>
                </a:lnTo>
                <a:lnTo>
                  <a:pt x="649224" y="188975"/>
                </a:lnTo>
                <a:lnTo>
                  <a:pt x="647700" y="193548"/>
                </a:lnTo>
                <a:lnTo>
                  <a:pt x="646176" y="196596"/>
                </a:lnTo>
                <a:lnTo>
                  <a:pt x="644651" y="201168"/>
                </a:lnTo>
                <a:lnTo>
                  <a:pt x="644651" y="210311"/>
                </a:lnTo>
                <a:lnTo>
                  <a:pt x="646176" y="213360"/>
                </a:lnTo>
                <a:lnTo>
                  <a:pt x="646176" y="216407"/>
                </a:lnTo>
                <a:lnTo>
                  <a:pt x="649224" y="222503"/>
                </a:lnTo>
                <a:lnTo>
                  <a:pt x="652272" y="225551"/>
                </a:lnTo>
                <a:lnTo>
                  <a:pt x="655320" y="227075"/>
                </a:lnTo>
                <a:lnTo>
                  <a:pt x="658368" y="230124"/>
                </a:lnTo>
                <a:lnTo>
                  <a:pt x="661415" y="231648"/>
                </a:lnTo>
                <a:lnTo>
                  <a:pt x="665988" y="233171"/>
                </a:lnTo>
                <a:lnTo>
                  <a:pt x="731398" y="233171"/>
                </a:lnTo>
                <a:lnTo>
                  <a:pt x="725281" y="238839"/>
                </a:lnTo>
                <a:lnTo>
                  <a:pt x="686562" y="257746"/>
                </a:lnTo>
                <a:lnTo>
                  <a:pt x="678561" y="258770"/>
                </a:lnTo>
                <a:lnTo>
                  <a:pt x="670559" y="259079"/>
                </a:lnTo>
                <a:close/>
              </a:path>
              <a:path w="1173479" h="259079">
                <a:moveTo>
                  <a:pt x="731398" y="233171"/>
                </a:moveTo>
                <a:lnTo>
                  <a:pt x="675131" y="233171"/>
                </a:lnTo>
                <a:lnTo>
                  <a:pt x="681108" y="232862"/>
                </a:lnTo>
                <a:lnTo>
                  <a:pt x="687514" y="231838"/>
                </a:lnTo>
                <a:lnTo>
                  <a:pt x="722256" y="212288"/>
                </a:lnTo>
                <a:lnTo>
                  <a:pt x="729996" y="205739"/>
                </a:lnTo>
                <a:lnTo>
                  <a:pt x="729996" y="173735"/>
                </a:lnTo>
                <a:lnTo>
                  <a:pt x="762000" y="173735"/>
                </a:lnTo>
                <a:lnTo>
                  <a:pt x="762000" y="231648"/>
                </a:lnTo>
                <a:lnTo>
                  <a:pt x="733043" y="231648"/>
                </a:lnTo>
                <a:lnTo>
                  <a:pt x="731398" y="233171"/>
                </a:lnTo>
                <a:close/>
              </a:path>
              <a:path w="1173479" h="259079">
                <a:moveTo>
                  <a:pt x="762000" y="256032"/>
                </a:moveTo>
                <a:lnTo>
                  <a:pt x="733043" y="256032"/>
                </a:lnTo>
                <a:lnTo>
                  <a:pt x="733043" y="231648"/>
                </a:lnTo>
                <a:lnTo>
                  <a:pt x="762000" y="231648"/>
                </a:lnTo>
                <a:lnTo>
                  <a:pt x="762000" y="256032"/>
                </a:lnTo>
                <a:close/>
              </a:path>
              <a:path w="1173479" h="259079">
                <a:moveTo>
                  <a:pt x="222503" y="111251"/>
                </a:moveTo>
                <a:lnTo>
                  <a:pt x="222503" y="82296"/>
                </a:lnTo>
                <a:lnTo>
                  <a:pt x="225551" y="82296"/>
                </a:lnTo>
                <a:lnTo>
                  <a:pt x="239268" y="77724"/>
                </a:lnTo>
                <a:lnTo>
                  <a:pt x="245363" y="76200"/>
                </a:lnTo>
                <a:lnTo>
                  <a:pt x="249936" y="74675"/>
                </a:lnTo>
                <a:lnTo>
                  <a:pt x="256031" y="74675"/>
                </a:lnTo>
                <a:lnTo>
                  <a:pt x="262127" y="73151"/>
                </a:lnTo>
                <a:lnTo>
                  <a:pt x="268224" y="73151"/>
                </a:lnTo>
                <a:lnTo>
                  <a:pt x="272796" y="71627"/>
                </a:lnTo>
                <a:lnTo>
                  <a:pt x="284988" y="71627"/>
                </a:lnTo>
                <a:lnTo>
                  <a:pt x="293608" y="71889"/>
                </a:lnTo>
                <a:lnTo>
                  <a:pt x="330708" y="80771"/>
                </a:lnTo>
                <a:lnTo>
                  <a:pt x="348996" y="97535"/>
                </a:lnTo>
                <a:lnTo>
                  <a:pt x="283463" y="97535"/>
                </a:lnTo>
                <a:lnTo>
                  <a:pt x="275486" y="97821"/>
                </a:lnTo>
                <a:lnTo>
                  <a:pt x="267652" y="98678"/>
                </a:lnTo>
                <a:lnTo>
                  <a:pt x="260103" y="100107"/>
                </a:lnTo>
                <a:lnTo>
                  <a:pt x="252984" y="102107"/>
                </a:lnTo>
                <a:lnTo>
                  <a:pt x="245221" y="103536"/>
                </a:lnTo>
                <a:lnTo>
                  <a:pt x="237743" y="105536"/>
                </a:lnTo>
                <a:lnTo>
                  <a:pt x="230266" y="108108"/>
                </a:lnTo>
                <a:lnTo>
                  <a:pt x="222503" y="111251"/>
                </a:lnTo>
                <a:close/>
              </a:path>
              <a:path w="1173479" h="259079">
                <a:moveTo>
                  <a:pt x="265175" y="259079"/>
                </a:moveTo>
                <a:lnTo>
                  <a:pt x="225551" y="249935"/>
                </a:lnTo>
                <a:lnTo>
                  <a:pt x="220979" y="243839"/>
                </a:lnTo>
                <a:lnTo>
                  <a:pt x="211836" y="234696"/>
                </a:lnTo>
                <a:lnTo>
                  <a:pt x="210312" y="228600"/>
                </a:lnTo>
                <a:lnTo>
                  <a:pt x="207263" y="222503"/>
                </a:lnTo>
                <a:lnTo>
                  <a:pt x="207263" y="207264"/>
                </a:lnTo>
                <a:lnTo>
                  <a:pt x="227075" y="164592"/>
                </a:lnTo>
                <a:lnTo>
                  <a:pt x="268223" y="150447"/>
                </a:lnTo>
                <a:lnTo>
                  <a:pt x="286512" y="149351"/>
                </a:lnTo>
                <a:lnTo>
                  <a:pt x="324612" y="149351"/>
                </a:lnTo>
                <a:lnTo>
                  <a:pt x="324612" y="134111"/>
                </a:lnTo>
                <a:lnTo>
                  <a:pt x="301561" y="100583"/>
                </a:lnTo>
                <a:lnTo>
                  <a:pt x="283463" y="97535"/>
                </a:lnTo>
                <a:lnTo>
                  <a:pt x="348996" y="97535"/>
                </a:lnTo>
                <a:lnTo>
                  <a:pt x="356615" y="131064"/>
                </a:lnTo>
                <a:lnTo>
                  <a:pt x="356615" y="173735"/>
                </a:lnTo>
                <a:lnTo>
                  <a:pt x="269748" y="173735"/>
                </a:lnTo>
                <a:lnTo>
                  <a:pt x="265175" y="175260"/>
                </a:lnTo>
                <a:lnTo>
                  <a:pt x="259079" y="176783"/>
                </a:lnTo>
                <a:lnTo>
                  <a:pt x="249936" y="182879"/>
                </a:lnTo>
                <a:lnTo>
                  <a:pt x="243840" y="188975"/>
                </a:lnTo>
                <a:lnTo>
                  <a:pt x="242315" y="193548"/>
                </a:lnTo>
                <a:lnTo>
                  <a:pt x="240791" y="196596"/>
                </a:lnTo>
                <a:lnTo>
                  <a:pt x="239268" y="201168"/>
                </a:lnTo>
                <a:lnTo>
                  <a:pt x="239268" y="210311"/>
                </a:lnTo>
                <a:lnTo>
                  <a:pt x="240791" y="213360"/>
                </a:lnTo>
                <a:lnTo>
                  <a:pt x="240791" y="216407"/>
                </a:lnTo>
                <a:lnTo>
                  <a:pt x="243840" y="222503"/>
                </a:lnTo>
                <a:lnTo>
                  <a:pt x="246887" y="225551"/>
                </a:lnTo>
                <a:lnTo>
                  <a:pt x="249936" y="227075"/>
                </a:lnTo>
                <a:lnTo>
                  <a:pt x="252984" y="230124"/>
                </a:lnTo>
                <a:lnTo>
                  <a:pt x="256031" y="231648"/>
                </a:lnTo>
                <a:lnTo>
                  <a:pt x="260603" y="233171"/>
                </a:lnTo>
                <a:lnTo>
                  <a:pt x="326014" y="233171"/>
                </a:lnTo>
                <a:lnTo>
                  <a:pt x="319897" y="238839"/>
                </a:lnTo>
                <a:lnTo>
                  <a:pt x="281177" y="257746"/>
                </a:lnTo>
                <a:lnTo>
                  <a:pt x="273176" y="258770"/>
                </a:lnTo>
                <a:lnTo>
                  <a:pt x="265175" y="259079"/>
                </a:lnTo>
                <a:close/>
              </a:path>
              <a:path w="1173479" h="259079">
                <a:moveTo>
                  <a:pt x="326014" y="233171"/>
                </a:moveTo>
                <a:lnTo>
                  <a:pt x="269748" y="233171"/>
                </a:lnTo>
                <a:lnTo>
                  <a:pt x="275724" y="232862"/>
                </a:lnTo>
                <a:lnTo>
                  <a:pt x="282130" y="231838"/>
                </a:lnTo>
                <a:lnTo>
                  <a:pt x="316872" y="212288"/>
                </a:lnTo>
                <a:lnTo>
                  <a:pt x="324612" y="205739"/>
                </a:lnTo>
                <a:lnTo>
                  <a:pt x="324612" y="173735"/>
                </a:lnTo>
                <a:lnTo>
                  <a:pt x="356615" y="173735"/>
                </a:lnTo>
                <a:lnTo>
                  <a:pt x="356615" y="231648"/>
                </a:lnTo>
                <a:lnTo>
                  <a:pt x="327659" y="231648"/>
                </a:lnTo>
                <a:lnTo>
                  <a:pt x="326014" y="233171"/>
                </a:lnTo>
                <a:close/>
              </a:path>
              <a:path w="1173479" h="259079">
                <a:moveTo>
                  <a:pt x="356615" y="256032"/>
                </a:moveTo>
                <a:lnTo>
                  <a:pt x="327659" y="256032"/>
                </a:lnTo>
                <a:lnTo>
                  <a:pt x="327659" y="231648"/>
                </a:lnTo>
                <a:lnTo>
                  <a:pt x="356615" y="231648"/>
                </a:lnTo>
                <a:lnTo>
                  <a:pt x="356615" y="256032"/>
                </a:lnTo>
                <a:close/>
              </a:path>
              <a:path w="1173479" h="259079">
                <a:moveTo>
                  <a:pt x="1173479" y="138683"/>
                </a:moveTo>
                <a:lnTo>
                  <a:pt x="1018031" y="138683"/>
                </a:lnTo>
                <a:lnTo>
                  <a:pt x="1018031" y="112775"/>
                </a:lnTo>
                <a:lnTo>
                  <a:pt x="1173479" y="112775"/>
                </a:lnTo>
                <a:lnTo>
                  <a:pt x="1173479" y="138683"/>
                </a:lnTo>
                <a:close/>
              </a:path>
              <a:path w="1173479" h="259079">
                <a:moveTo>
                  <a:pt x="153924" y="77724"/>
                </a:moveTo>
                <a:lnTo>
                  <a:pt x="121920" y="77724"/>
                </a:lnTo>
                <a:lnTo>
                  <a:pt x="121920" y="0"/>
                </a:lnTo>
                <a:lnTo>
                  <a:pt x="153924" y="0"/>
                </a:lnTo>
                <a:lnTo>
                  <a:pt x="153924" y="77724"/>
                </a:lnTo>
                <a:close/>
              </a:path>
              <a:path w="1173479" h="259079">
                <a:moveTo>
                  <a:pt x="62484" y="259079"/>
                </a:moveTo>
                <a:lnTo>
                  <a:pt x="24574" y="244982"/>
                </a:lnTo>
                <a:lnTo>
                  <a:pt x="3048" y="205739"/>
                </a:lnTo>
                <a:lnTo>
                  <a:pt x="0" y="169164"/>
                </a:lnTo>
                <a:lnTo>
                  <a:pt x="309" y="158019"/>
                </a:lnTo>
                <a:lnTo>
                  <a:pt x="9810" y="119395"/>
                </a:lnTo>
                <a:lnTo>
                  <a:pt x="36956" y="87249"/>
                </a:lnTo>
                <a:lnTo>
                  <a:pt x="78390" y="73461"/>
                </a:lnTo>
                <a:lnTo>
                  <a:pt x="88391" y="73151"/>
                </a:lnTo>
                <a:lnTo>
                  <a:pt x="105156" y="73151"/>
                </a:lnTo>
                <a:lnTo>
                  <a:pt x="117348" y="76200"/>
                </a:lnTo>
                <a:lnTo>
                  <a:pt x="121920" y="77724"/>
                </a:lnTo>
                <a:lnTo>
                  <a:pt x="153924" y="77724"/>
                </a:lnTo>
                <a:lnTo>
                  <a:pt x="153924" y="99060"/>
                </a:lnTo>
                <a:lnTo>
                  <a:pt x="86868" y="99060"/>
                </a:lnTo>
                <a:lnTo>
                  <a:pt x="74223" y="99964"/>
                </a:lnTo>
                <a:lnTo>
                  <a:pt x="39719" y="124991"/>
                </a:lnTo>
                <a:lnTo>
                  <a:pt x="32003" y="167639"/>
                </a:lnTo>
                <a:lnTo>
                  <a:pt x="32575" y="182760"/>
                </a:lnTo>
                <a:lnTo>
                  <a:pt x="46291" y="223527"/>
                </a:lnTo>
                <a:lnTo>
                  <a:pt x="68579" y="233171"/>
                </a:lnTo>
                <a:lnTo>
                  <a:pt x="116104" y="233171"/>
                </a:lnTo>
                <a:lnTo>
                  <a:pt x="111061" y="238505"/>
                </a:lnTo>
                <a:lnTo>
                  <a:pt x="71366" y="258508"/>
                </a:lnTo>
                <a:lnTo>
                  <a:pt x="62484" y="259079"/>
                </a:lnTo>
                <a:close/>
              </a:path>
              <a:path w="1173479" h="259079">
                <a:moveTo>
                  <a:pt x="116104" y="233171"/>
                </a:moveTo>
                <a:lnTo>
                  <a:pt x="68579" y="233171"/>
                </a:lnTo>
                <a:lnTo>
                  <a:pt x="74556" y="232362"/>
                </a:lnTo>
                <a:lnTo>
                  <a:pt x="80962" y="230124"/>
                </a:lnTo>
                <a:lnTo>
                  <a:pt x="115062" y="200215"/>
                </a:lnTo>
                <a:lnTo>
                  <a:pt x="121920" y="190500"/>
                </a:lnTo>
                <a:lnTo>
                  <a:pt x="121920" y="106679"/>
                </a:lnTo>
                <a:lnTo>
                  <a:pt x="117348" y="103632"/>
                </a:lnTo>
                <a:lnTo>
                  <a:pt x="99059" y="99060"/>
                </a:lnTo>
                <a:lnTo>
                  <a:pt x="153924" y="99060"/>
                </a:lnTo>
                <a:lnTo>
                  <a:pt x="153924" y="222503"/>
                </a:lnTo>
                <a:lnTo>
                  <a:pt x="124968" y="222503"/>
                </a:lnTo>
                <a:lnTo>
                  <a:pt x="118086" y="231076"/>
                </a:lnTo>
                <a:lnTo>
                  <a:pt x="116104" y="233171"/>
                </a:lnTo>
                <a:close/>
              </a:path>
              <a:path w="1173479" h="259079">
                <a:moveTo>
                  <a:pt x="153924" y="256032"/>
                </a:moveTo>
                <a:lnTo>
                  <a:pt x="124968" y="256032"/>
                </a:lnTo>
                <a:lnTo>
                  <a:pt x="124968" y="222503"/>
                </a:lnTo>
                <a:lnTo>
                  <a:pt x="153924" y="222503"/>
                </a:lnTo>
                <a:lnTo>
                  <a:pt x="153924" y="256032"/>
                </a:lnTo>
                <a:close/>
              </a:path>
              <a:path w="1173479" h="259079">
                <a:moveTo>
                  <a:pt x="478536" y="74675"/>
                </a:moveTo>
                <a:lnTo>
                  <a:pt x="448056" y="74675"/>
                </a:lnTo>
                <a:lnTo>
                  <a:pt x="448056" y="24383"/>
                </a:lnTo>
                <a:lnTo>
                  <a:pt x="478536" y="16764"/>
                </a:lnTo>
                <a:lnTo>
                  <a:pt x="478536" y="74675"/>
                </a:lnTo>
                <a:close/>
              </a:path>
              <a:path w="1173479" h="259079">
                <a:moveTo>
                  <a:pt x="560831" y="100583"/>
                </a:moveTo>
                <a:lnTo>
                  <a:pt x="396240" y="100583"/>
                </a:lnTo>
                <a:lnTo>
                  <a:pt x="396240" y="74675"/>
                </a:lnTo>
                <a:lnTo>
                  <a:pt x="560831" y="74675"/>
                </a:lnTo>
                <a:lnTo>
                  <a:pt x="560831" y="100583"/>
                </a:lnTo>
                <a:close/>
              </a:path>
              <a:path w="1173479" h="259079">
                <a:moveTo>
                  <a:pt x="530351" y="259079"/>
                </a:moveTo>
                <a:lnTo>
                  <a:pt x="515112" y="259079"/>
                </a:lnTo>
                <a:lnTo>
                  <a:pt x="499110" y="257984"/>
                </a:lnTo>
                <a:lnTo>
                  <a:pt x="457057" y="234957"/>
                </a:lnTo>
                <a:lnTo>
                  <a:pt x="448056" y="196596"/>
                </a:lnTo>
                <a:lnTo>
                  <a:pt x="448056" y="100583"/>
                </a:lnTo>
                <a:lnTo>
                  <a:pt x="478536" y="100583"/>
                </a:lnTo>
                <a:lnTo>
                  <a:pt x="478536" y="193548"/>
                </a:lnTo>
                <a:lnTo>
                  <a:pt x="479345" y="202358"/>
                </a:lnTo>
                <a:lnTo>
                  <a:pt x="510206" y="231076"/>
                </a:lnTo>
                <a:lnTo>
                  <a:pt x="519684" y="231648"/>
                </a:lnTo>
                <a:lnTo>
                  <a:pt x="560831" y="231648"/>
                </a:lnTo>
                <a:lnTo>
                  <a:pt x="560831" y="252983"/>
                </a:lnTo>
                <a:lnTo>
                  <a:pt x="553212" y="256032"/>
                </a:lnTo>
                <a:lnTo>
                  <a:pt x="545591" y="257555"/>
                </a:lnTo>
                <a:lnTo>
                  <a:pt x="537972" y="257555"/>
                </a:lnTo>
                <a:lnTo>
                  <a:pt x="530351" y="259079"/>
                </a:lnTo>
                <a:close/>
              </a:path>
              <a:path w="1173479" h="259079">
                <a:moveTo>
                  <a:pt x="560831" y="231648"/>
                </a:moveTo>
                <a:lnTo>
                  <a:pt x="531876" y="231648"/>
                </a:lnTo>
                <a:lnTo>
                  <a:pt x="539496" y="230124"/>
                </a:lnTo>
                <a:lnTo>
                  <a:pt x="545591" y="230124"/>
                </a:lnTo>
                <a:lnTo>
                  <a:pt x="560831" y="227075"/>
                </a:lnTo>
                <a:lnTo>
                  <a:pt x="560831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51247" y="6135623"/>
            <a:ext cx="986155" cy="332740"/>
          </a:xfrm>
          <a:custGeom>
            <a:avLst/>
            <a:gdLst/>
            <a:ahLst/>
            <a:cxnLst/>
            <a:rect l="l" t="t" r="r" b="b"/>
            <a:pathLst>
              <a:path w="986154" h="332739">
                <a:moveTo>
                  <a:pt x="766571" y="79248"/>
                </a:moveTo>
                <a:lnTo>
                  <a:pt x="734567" y="79248"/>
                </a:lnTo>
                <a:lnTo>
                  <a:pt x="734567" y="1524"/>
                </a:lnTo>
                <a:lnTo>
                  <a:pt x="766571" y="1524"/>
                </a:lnTo>
                <a:lnTo>
                  <a:pt x="766571" y="79248"/>
                </a:lnTo>
                <a:close/>
              </a:path>
              <a:path w="986154" h="332739">
                <a:moveTo>
                  <a:pt x="675131" y="260604"/>
                </a:moveTo>
                <a:lnTo>
                  <a:pt x="637222" y="246507"/>
                </a:lnTo>
                <a:lnTo>
                  <a:pt x="615695" y="207264"/>
                </a:lnTo>
                <a:lnTo>
                  <a:pt x="612647" y="170688"/>
                </a:lnTo>
                <a:lnTo>
                  <a:pt x="612957" y="159543"/>
                </a:lnTo>
                <a:lnTo>
                  <a:pt x="622458" y="120919"/>
                </a:lnTo>
                <a:lnTo>
                  <a:pt x="649604" y="88773"/>
                </a:lnTo>
                <a:lnTo>
                  <a:pt x="691038" y="74985"/>
                </a:lnTo>
                <a:lnTo>
                  <a:pt x="701039" y="74676"/>
                </a:lnTo>
                <a:lnTo>
                  <a:pt x="717803" y="74676"/>
                </a:lnTo>
                <a:lnTo>
                  <a:pt x="729995" y="77724"/>
                </a:lnTo>
                <a:lnTo>
                  <a:pt x="734567" y="79248"/>
                </a:lnTo>
                <a:lnTo>
                  <a:pt x="766571" y="79248"/>
                </a:lnTo>
                <a:lnTo>
                  <a:pt x="766571" y="100584"/>
                </a:lnTo>
                <a:lnTo>
                  <a:pt x="699515" y="100584"/>
                </a:lnTo>
                <a:lnTo>
                  <a:pt x="686871" y="101488"/>
                </a:lnTo>
                <a:lnTo>
                  <a:pt x="652367" y="126515"/>
                </a:lnTo>
                <a:lnTo>
                  <a:pt x="644651" y="169164"/>
                </a:lnTo>
                <a:lnTo>
                  <a:pt x="645223" y="184284"/>
                </a:lnTo>
                <a:lnTo>
                  <a:pt x="658939" y="225051"/>
                </a:lnTo>
                <a:lnTo>
                  <a:pt x="681227" y="234696"/>
                </a:lnTo>
                <a:lnTo>
                  <a:pt x="728752" y="234696"/>
                </a:lnTo>
                <a:lnTo>
                  <a:pt x="723709" y="240030"/>
                </a:lnTo>
                <a:lnTo>
                  <a:pt x="684014" y="260032"/>
                </a:lnTo>
                <a:lnTo>
                  <a:pt x="675131" y="260604"/>
                </a:lnTo>
                <a:close/>
              </a:path>
              <a:path w="986154" h="332739">
                <a:moveTo>
                  <a:pt x="728752" y="234696"/>
                </a:moveTo>
                <a:lnTo>
                  <a:pt x="681227" y="234696"/>
                </a:lnTo>
                <a:lnTo>
                  <a:pt x="687204" y="233886"/>
                </a:lnTo>
                <a:lnTo>
                  <a:pt x="693610" y="231648"/>
                </a:lnTo>
                <a:lnTo>
                  <a:pt x="727709" y="201739"/>
                </a:lnTo>
                <a:lnTo>
                  <a:pt x="734567" y="192024"/>
                </a:lnTo>
                <a:lnTo>
                  <a:pt x="734567" y="108204"/>
                </a:lnTo>
                <a:lnTo>
                  <a:pt x="729995" y="105156"/>
                </a:lnTo>
                <a:lnTo>
                  <a:pt x="711707" y="100584"/>
                </a:lnTo>
                <a:lnTo>
                  <a:pt x="766571" y="100584"/>
                </a:lnTo>
                <a:lnTo>
                  <a:pt x="766571" y="224028"/>
                </a:lnTo>
                <a:lnTo>
                  <a:pt x="737615" y="224028"/>
                </a:lnTo>
                <a:lnTo>
                  <a:pt x="730734" y="232600"/>
                </a:lnTo>
                <a:lnTo>
                  <a:pt x="728752" y="234696"/>
                </a:lnTo>
                <a:close/>
              </a:path>
              <a:path w="986154" h="332739">
                <a:moveTo>
                  <a:pt x="766571" y="257556"/>
                </a:moveTo>
                <a:lnTo>
                  <a:pt x="737615" y="257556"/>
                </a:lnTo>
                <a:lnTo>
                  <a:pt x="737615" y="224028"/>
                </a:lnTo>
                <a:lnTo>
                  <a:pt x="766571" y="224028"/>
                </a:lnTo>
                <a:lnTo>
                  <a:pt x="766571" y="257556"/>
                </a:lnTo>
                <a:close/>
              </a:path>
              <a:path w="986154" h="332739">
                <a:moveTo>
                  <a:pt x="279880" y="304800"/>
                </a:moveTo>
                <a:lnTo>
                  <a:pt x="227075" y="304800"/>
                </a:lnTo>
                <a:lnTo>
                  <a:pt x="233171" y="303276"/>
                </a:lnTo>
                <a:lnTo>
                  <a:pt x="237743" y="300228"/>
                </a:lnTo>
                <a:lnTo>
                  <a:pt x="242315" y="298704"/>
                </a:lnTo>
                <a:lnTo>
                  <a:pt x="246887" y="294132"/>
                </a:lnTo>
                <a:lnTo>
                  <a:pt x="251459" y="291084"/>
                </a:lnTo>
                <a:lnTo>
                  <a:pt x="256031" y="284988"/>
                </a:lnTo>
                <a:lnTo>
                  <a:pt x="259079" y="278892"/>
                </a:lnTo>
                <a:lnTo>
                  <a:pt x="263651" y="274320"/>
                </a:lnTo>
                <a:lnTo>
                  <a:pt x="268223" y="266700"/>
                </a:lnTo>
                <a:lnTo>
                  <a:pt x="271271" y="257556"/>
                </a:lnTo>
                <a:lnTo>
                  <a:pt x="199643" y="76200"/>
                </a:lnTo>
                <a:lnTo>
                  <a:pt x="234695" y="76200"/>
                </a:lnTo>
                <a:lnTo>
                  <a:pt x="280415" y="196596"/>
                </a:lnTo>
                <a:lnTo>
                  <a:pt x="289559" y="224028"/>
                </a:lnTo>
                <a:lnTo>
                  <a:pt x="321307" y="224028"/>
                </a:lnTo>
                <a:lnTo>
                  <a:pt x="306133" y="261747"/>
                </a:lnTo>
                <a:lnTo>
                  <a:pt x="285559" y="297561"/>
                </a:lnTo>
                <a:lnTo>
                  <a:pt x="280011" y="304657"/>
                </a:lnTo>
                <a:lnTo>
                  <a:pt x="279880" y="304800"/>
                </a:lnTo>
                <a:close/>
              </a:path>
              <a:path w="986154" h="332739">
                <a:moveTo>
                  <a:pt x="321307" y="224028"/>
                </a:moveTo>
                <a:lnTo>
                  <a:pt x="289559" y="224028"/>
                </a:lnTo>
                <a:lnTo>
                  <a:pt x="300227" y="195072"/>
                </a:lnTo>
                <a:lnTo>
                  <a:pt x="342899" y="76200"/>
                </a:lnTo>
                <a:lnTo>
                  <a:pt x="377951" y="76200"/>
                </a:lnTo>
                <a:lnTo>
                  <a:pt x="321307" y="224028"/>
                </a:lnTo>
                <a:close/>
              </a:path>
              <a:path w="986154" h="332739">
                <a:moveTo>
                  <a:pt x="214883" y="332232"/>
                </a:moveTo>
                <a:lnTo>
                  <a:pt x="198119" y="332232"/>
                </a:lnTo>
                <a:lnTo>
                  <a:pt x="198119" y="303276"/>
                </a:lnTo>
                <a:lnTo>
                  <a:pt x="201167" y="304800"/>
                </a:lnTo>
                <a:lnTo>
                  <a:pt x="279880" y="304800"/>
                </a:lnTo>
                <a:lnTo>
                  <a:pt x="246887" y="327660"/>
                </a:lnTo>
                <a:lnTo>
                  <a:pt x="223742" y="331946"/>
                </a:lnTo>
                <a:lnTo>
                  <a:pt x="214883" y="332232"/>
                </a:lnTo>
                <a:close/>
              </a:path>
              <a:path w="986154" h="332739">
                <a:moveTo>
                  <a:pt x="45719" y="111252"/>
                </a:moveTo>
                <a:lnTo>
                  <a:pt x="25907" y="111252"/>
                </a:lnTo>
                <a:lnTo>
                  <a:pt x="28955" y="103632"/>
                </a:lnTo>
                <a:lnTo>
                  <a:pt x="32003" y="97536"/>
                </a:lnTo>
                <a:lnTo>
                  <a:pt x="41147" y="83820"/>
                </a:lnTo>
                <a:lnTo>
                  <a:pt x="44195" y="82296"/>
                </a:lnTo>
                <a:lnTo>
                  <a:pt x="50291" y="76200"/>
                </a:lnTo>
                <a:lnTo>
                  <a:pt x="54863" y="74676"/>
                </a:lnTo>
                <a:lnTo>
                  <a:pt x="57911" y="73152"/>
                </a:lnTo>
                <a:lnTo>
                  <a:pt x="76199" y="73152"/>
                </a:lnTo>
                <a:lnTo>
                  <a:pt x="94723" y="99060"/>
                </a:lnTo>
                <a:lnTo>
                  <a:pt x="56387" y="99060"/>
                </a:lnTo>
                <a:lnTo>
                  <a:pt x="54863" y="100584"/>
                </a:lnTo>
                <a:lnTo>
                  <a:pt x="51815" y="102108"/>
                </a:lnTo>
                <a:lnTo>
                  <a:pt x="50291" y="103632"/>
                </a:lnTo>
                <a:lnTo>
                  <a:pt x="47243" y="108204"/>
                </a:lnTo>
                <a:lnTo>
                  <a:pt x="45719" y="111252"/>
                </a:lnTo>
                <a:close/>
              </a:path>
              <a:path w="986154" h="332739">
                <a:moveTo>
                  <a:pt x="114807" y="112776"/>
                </a:moveTo>
                <a:lnTo>
                  <a:pt x="96011" y="112776"/>
                </a:lnTo>
                <a:lnTo>
                  <a:pt x="102107" y="100584"/>
                </a:lnTo>
                <a:lnTo>
                  <a:pt x="105155" y="96012"/>
                </a:lnTo>
                <a:lnTo>
                  <a:pt x="109727" y="86868"/>
                </a:lnTo>
                <a:lnTo>
                  <a:pt x="114299" y="83820"/>
                </a:lnTo>
                <a:lnTo>
                  <a:pt x="117347" y="79248"/>
                </a:lnTo>
                <a:lnTo>
                  <a:pt x="120395" y="77724"/>
                </a:lnTo>
                <a:lnTo>
                  <a:pt x="124967" y="76200"/>
                </a:lnTo>
                <a:lnTo>
                  <a:pt x="128015" y="73152"/>
                </a:lnTo>
                <a:lnTo>
                  <a:pt x="137159" y="73152"/>
                </a:lnTo>
                <a:lnTo>
                  <a:pt x="152280" y="76319"/>
                </a:lnTo>
                <a:lnTo>
                  <a:pt x="163258" y="85915"/>
                </a:lnTo>
                <a:lnTo>
                  <a:pt x="168698" y="99060"/>
                </a:lnTo>
                <a:lnTo>
                  <a:pt x="129539" y="99060"/>
                </a:lnTo>
                <a:lnTo>
                  <a:pt x="126491" y="100584"/>
                </a:lnTo>
                <a:lnTo>
                  <a:pt x="124967" y="102108"/>
                </a:lnTo>
                <a:lnTo>
                  <a:pt x="123443" y="102108"/>
                </a:lnTo>
                <a:lnTo>
                  <a:pt x="120395" y="105156"/>
                </a:lnTo>
                <a:lnTo>
                  <a:pt x="118871" y="108204"/>
                </a:lnTo>
                <a:lnTo>
                  <a:pt x="115823" y="111252"/>
                </a:lnTo>
                <a:lnTo>
                  <a:pt x="114807" y="112776"/>
                </a:lnTo>
                <a:close/>
              </a:path>
              <a:path w="986154" h="332739">
                <a:moveTo>
                  <a:pt x="28955" y="257556"/>
                </a:moveTo>
                <a:lnTo>
                  <a:pt x="0" y="257556"/>
                </a:lnTo>
                <a:lnTo>
                  <a:pt x="0" y="76200"/>
                </a:lnTo>
                <a:lnTo>
                  <a:pt x="24383" y="76200"/>
                </a:lnTo>
                <a:lnTo>
                  <a:pt x="25907" y="111252"/>
                </a:lnTo>
                <a:lnTo>
                  <a:pt x="45719" y="111252"/>
                </a:lnTo>
                <a:lnTo>
                  <a:pt x="42671" y="114300"/>
                </a:lnTo>
                <a:lnTo>
                  <a:pt x="28955" y="141732"/>
                </a:lnTo>
                <a:lnTo>
                  <a:pt x="28955" y="257556"/>
                </a:lnTo>
                <a:close/>
              </a:path>
              <a:path w="986154" h="332739">
                <a:moveTo>
                  <a:pt x="100583" y="257556"/>
                </a:moveTo>
                <a:lnTo>
                  <a:pt x="71627" y="257556"/>
                </a:lnTo>
                <a:lnTo>
                  <a:pt x="71627" y="114300"/>
                </a:lnTo>
                <a:lnTo>
                  <a:pt x="70103" y="111252"/>
                </a:lnTo>
                <a:lnTo>
                  <a:pt x="70103" y="106680"/>
                </a:lnTo>
                <a:lnTo>
                  <a:pt x="68579" y="105156"/>
                </a:lnTo>
                <a:lnTo>
                  <a:pt x="68556" y="102084"/>
                </a:lnTo>
                <a:lnTo>
                  <a:pt x="67055" y="100584"/>
                </a:lnTo>
                <a:lnTo>
                  <a:pt x="65531" y="100584"/>
                </a:lnTo>
                <a:lnTo>
                  <a:pt x="64007" y="99060"/>
                </a:lnTo>
                <a:lnTo>
                  <a:pt x="94723" y="99060"/>
                </a:lnTo>
                <a:lnTo>
                  <a:pt x="95464" y="103084"/>
                </a:lnTo>
                <a:lnTo>
                  <a:pt x="96011" y="112776"/>
                </a:lnTo>
                <a:lnTo>
                  <a:pt x="114807" y="112776"/>
                </a:lnTo>
                <a:lnTo>
                  <a:pt x="112775" y="115824"/>
                </a:lnTo>
                <a:lnTo>
                  <a:pt x="111251" y="121920"/>
                </a:lnTo>
                <a:lnTo>
                  <a:pt x="108203" y="126492"/>
                </a:lnTo>
                <a:lnTo>
                  <a:pt x="100583" y="141732"/>
                </a:lnTo>
                <a:lnTo>
                  <a:pt x="100583" y="257556"/>
                </a:lnTo>
                <a:close/>
              </a:path>
              <a:path w="986154" h="332739">
                <a:moveTo>
                  <a:pt x="172211" y="257556"/>
                </a:moveTo>
                <a:lnTo>
                  <a:pt x="143255" y="257556"/>
                </a:lnTo>
                <a:lnTo>
                  <a:pt x="143255" y="117348"/>
                </a:lnTo>
                <a:lnTo>
                  <a:pt x="141731" y="112776"/>
                </a:lnTo>
                <a:lnTo>
                  <a:pt x="141731" y="106680"/>
                </a:lnTo>
                <a:lnTo>
                  <a:pt x="140207" y="105156"/>
                </a:lnTo>
                <a:lnTo>
                  <a:pt x="138683" y="102108"/>
                </a:lnTo>
                <a:lnTo>
                  <a:pt x="138683" y="100584"/>
                </a:lnTo>
                <a:lnTo>
                  <a:pt x="137159" y="100584"/>
                </a:lnTo>
                <a:lnTo>
                  <a:pt x="135635" y="99060"/>
                </a:lnTo>
                <a:lnTo>
                  <a:pt x="168698" y="99060"/>
                </a:lnTo>
                <a:lnTo>
                  <a:pt x="169952" y="102108"/>
                </a:lnTo>
                <a:lnTo>
                  <a:pt x="172211" y="124968"/>
                </a:lnTo>
                <a:lnTo>
                  <a:pt x="172211" y="257556"/>
                </a:lnTo>
                <a:close/>
              </a:path>
              <a:path w="986154" h="332739">
                <a:moveTo>
                  <a:pt x="432815" y="257556"/>
                </a:moveTo>
                <a:lnTo>
                  <a:pt x="393191" y="257556"/>
                </a:lnTo>
                <a:lnTo>
                  <a:pt x="472439" y="137160"/>
                </a:lnTo>
                <a:lnTo>
                  <a:pt x="399287" y="21336"/>
                </a:lnTo>
                <a:lnTo>
                  <a:pt x="437387" y="21336"/>
                </a:lnTo>
                <a:lnTo>
                  <a:pt x="492251" y="109728"/>
                </a:lnTo>
                <a:lnTo>
                  <a:pt x="527121" y="109728"/>
                </a:lnTo>
                <a:lnTo>
                  <a:pt x="510539" y="135636"/>
                </a:lnTo>
                <a:lnTo>
                  <a:pt x="527380" y="161544"/>
                </a:lnTo>
                <a:lnTo>
                  <a:pt x="490727" y="161544"/>
                </a:lnTo>
                <a:lnTo>
                  <a:pt x="432815" y="257556"/>
                </a:lnTo>
                <a:close/>
              </a:path>
              <a:path w="986154" h="332739">
                <a:moveTo>
                  <a:pt x="527121" y="109728"/>
                </a:moveTo>
                <a:lnTo>
                  <a:pt x="492251" y="109728"/>
                </a:lnTo>
                <a:lnTo>
                  <a:pt x="545591" y="21336"/>
                </a:lnTo>
                <a:lnTo>
                  <a:pt x="583691" y="21336"/>
                </a:lnTo>
                <a:lnTo>
                  <a:pt x="527121" y="109728"/>
                </a:lnTo>
                <a:close/>
              </a:path>
              <a:path w="986154" h="332739">
                <a:moveTo>
                  <a:pt x="589787" y="257556"/>
                </a:moveTo>
                <a:lnTo>
                  <a:pt x="548639" y="257556"/>
                </a:lnTo>
                <a:lnTo>
                  <a:pt x="490727" y="161544"/>
                </a:lnTo>
                <a:lnTo>
                  <a:pt x="527380" y="161544"/>
                </a:lnTo>
                <a:lnTo>
                  <a:pt x="589787" y="257556"/>
                </a:lnTo>
                <a:close/>
              </a:path>
              <a:path w="986154" h="332739">
                <a:moveTo>
                  <a:pt x="900683" y="102108"/>
                </a:moveTo>
                <a:lnTo>
                  <a:pt x="868679" y="102108"/>
                </a:lnTo>
                <a:lnTo>
                  <a:pt x="868679" y="73152"/>
                </a:lnTo>
                <a:lnTo>
                  <a:pt x="873275" y="41148"/>
                </a:lnTo>
                <a:lnTo>
                  <a:pt x="887158" y="18288"/>
                </a:lnTo>
                <a:lnTo>
                  <a:pt x="910470" y="4572"/>
                </a:lnTo>
                <a:lnTo>
                  <a:pt x="943355" y="0"/>
                </a:lnTo>
                <a:lnTo>
                  <a:pt x="953023" y="285"/>
                </a:lnTo>
                <a:lnTo>
                  <a:pt x="963548" y="1143"/>
                </a:lnTo>
                <a:lnTo>
                  <a:pt x="974645" y="2571"/>
                </a:lnTo>
                <a:lnTo>
                  <a:pt x="986027" y="4572"/>
                </a:lnTo>
                <a:lnTo>
                  <a:pt x="986027" y="25908"/>
                </a:lnTo>
                <a:lnTo>
                  <a:pt x="943355" y="25908"/>
                </a:lnTo>
                <a:lnTo>
                  <a:pt x="924472" y="28741"/>
                </a:lnTo>
                <a:lnTo>
                  <a:pt x="911161" y="37147"/>
                </a:lnTo>
                <a:lnTo>
                  <a:pt x="903279" y="50982"/>
                </a:lnTo>
                <a:lnTo>
                  <a:pt x="900683" y="70104"/>
                </a:lnTo>
                <a:lnTo>
                  <a:pt x="900683" y="102108"/>
                </a:lnTo>
                <a:close/>
              </a:path>
              <a:path w="986154" h="332739">
                <a:moveTo>
                  <a:pt x="986027" y="32004"/>
                </a:moveTo>
                <a:lnTo>
                  <a:pt x="973788" y="29122"/>
                </a:lnTo>
                <a:lnTo>
                  <a:pt x="962405" y="27241"/>
                </a:lnTo>
                <a:lnTo>
                  <a:pt x="952166" y="26217"/>
                </a:lnTo>
                <a:lnTo>
                  <a:pt x="943355" y="25908"/>
                </a:lnTo>
                <a:lnTo>
                  <a:pt x="986027" y="25908"/>
                </a:lnTo>
                <a:lnTo>
                  <a:pt x="986027" y="32004"/>
                </a:lnTo>
                <a:close/>
              </a:path>
              <a:path w="986154" h="332739">
                <a:moveTo>
                  <a:pt x="979931" y="129540"/>
                </a:moveTo>
                <a:lnTo>
                  <a:pt x="809243" y="129540"/>
                </a:lnTo>
                <a:lnTo>
                  <a:pt x="809243" y="102108"/>
                </a:lnTo>
                <a:lnTo>
                  <a:pt x="979931" y="102108"/>
                </a:lnTo>
                <a:lnTo>
                  <a:pt x="979931" y="129540"/>
                </a:lnTo>
                <a:close/>
              </a:path>
              <a:path w="986154" h="332739">
                <a:moveTo>
                  <a:pt x="900683" y="257556"/>
                </a:moveTo>
                <a:lnTo>
                  <a:pt x="868679" y="257556"/>
                </a:lnTo>
                <a:lnTo>
                  <a:pt x="868679" y="129540"/>
                </a:lnTo>
                <a:lnTo>
                  <a:pt x="900683" y="129540"/>
                </a:lnTo>
                <a:lnTo>
                  <a:pt x="900683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96711" y="6123432"/>
            <a:ext cx="102235" cy="346075"/>
          </a:xfrm>
          <a:custGeom>
            <a:avLst/>
            <a:gdLst/>
            <a:ahLst/>
            <a:cxnLst/>
            <a:rect l="l" t="t" r="r" b="b"/>
            <a:pathLst>
              <a:path w="102235" h="346075">
                <a:moveTo>
                  <a:pt x="18287" y="345948"/>
                </a:moveTo>
                <a:lnTo>
                  <a:pt x="0" y="327659"/>
                </a:lnTo>
                <a:lnTo>
                  <a:pt x="16240" y="309586"/>
                </a:lnTo>
                <a:lnTo>
                  <a:pt x="30479" y="291655"/>
                </a:lnTo>
                <a:lnTo>
                  <a:pt x="51815" y="254508"/>
                </a:lnTo>
                <a:lnTo>
                  <a:pt x="65531" y="215455"/>
                </a:lnTo>
                <a:lnTo>
                  <a:pt x="70103" y="175260"/>
                </a:lnTo>
                <a:lnTo>
                  <a:pt x="65579" y="132969"/>
                </a:lnTo>
                <a:lnTo>
                  <a:pt x="52196" y="92964"/>
                </a:lnTo>
                <a:lnTo>
                  <a:pt x="30241" y="55244"/>
                </a:lnTo>
                <a:lnTo>
                  <a:pt x="0" y="19812"/>
                </a:lnTo>
                <a:lnTo>
                  <a:pt x="18287" y="0"/>
                </a:lnTo>
                <a:lnTo>
                  <a:pt x="55173" y="39981"/>
                </a:lnTo>
                <a:lnTo>
                  <a:pt x="81343" y="82105"/>
                </a:lnTo>
                <a:lnTo>
                  <a:pt x="96940" y="126230"/>
                </a:lnTo>
                <a:lnTo>
                  <a:pt x="102107" y="172211"/>
                </a:lnTo>
                <a:lnTo>
                  <a:pt x="101822" y="182499"/>
                </a:lnTo>
                <a:lnTo>
                  <a:pt x="95178" y="223670"/>
                </a:lnTo>
                <a:lnTo>
                  <a:pt x="78700" y="267223"/>
                </a:lnTo>
                <a:lnTo>
                  <a:pt x="57911" y="300228"/>
                </a:lnTo>
                <a:lnTo>
                  <a:pt x="29408" y="334517"/>
                </a:lnTo>
                <a:lnTo>
                  <a:pt x="18287" y="3459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86911" y="2785872"/>
            <a:ext cx="553720" cy="463550"/>
          </a:xfrm>
          <a:custGeom>
            <a:avLst/>
            <a:gdLst/>
            <a:ahLst/>
            <a:cxnLst/>
            <a:rect l="l" t="t" r="r" b="b"/>
            <a:pathLst>
              <a:path w="553720" h="463550">
                <a:moveTo>
                  <a:pt x="487680" y="7619"/>
                </a:moveTo>
                <a:lnTo>
                  <a:pt x="65532" y="7619"/>
                </a:lnTo>
                <a:lnTo>
                  <a:pt x="71628" y="4571"/>
                </a:lnTo>
                <a:lnTo>
                  <a:pt x="82296" y="1523"/>
                </a:lnTo>
                <a:lnTo>
                  <a:pt x="91439" y="0"/>
                </a:lnTo>
                <a:lnTo>
                  <a:pt x="455676" y="0"/>
                </a:lnTo>
                <a:lnTo>
                  <a:pt x="467867" y="1523"/>
                </a:lnTo>
                <a:lnTo>
                  <a:pt x="477012" y="3047"/>
                </a:lnTo>
                <a:lnTo>
                  <a:pt x="487680" y="7619"/>
                </a:lnTo>
                <a:close/>
              </a:path>
              <a:path w="553720" h="463550">
                <a:moveTo>
                  <a:pt x="490728" y="9143"/>
                </a:moveTo>
                <a:lnTo>
                  <a:pt x="62484" y="9143"/>
                </a:lnTo>
                <a:lnTo>
                  <a:pt x="64008" y="7619"/>
                </a:lnTo>
                <a:lnTo>
                  <a:pt x="489203" y="7619"/>
                </a:lnTo>
                <a:lnTo>
                  <a:pt x="490728" y="9143"/>
                </a:lnTo>
                <a:close/>
              </a:path>
              <a:path w="553720" h="463550">
                <a:moveTo>
                  <a:pt x="505967" y="446531"/>
                </a:moveTo>
                <a:lnTo>
                  <a:pt x="47244" y="446531"/>
                </a:lnTo>
                <a:lnTo>
                  <a:pt x="44195" y="445007"/>
                </a:lnTo>
                <a:lnTo>
                  <a:pt x="32004" y="432815"/>
                </a:lnTo>
                <a:lnTo>
                  <a:pt x="28956" y="431291"/>
                </a:lnTo>
                <a:lnTo>
                  <a:pt x="27432" y="429767"/>
                </a:lnTo>
                <a:lnTo>
                  <a:pt x="19812" y="420623"/>
                </a:lnTo>
                <a:lnTo>
                  <a:pt x="18288" y="417575"/>
                </a:lnTo>
                <a:lnTo>
                  <a:pt x="16764" y="416051"/>
                </a:lnTo>
                <a:lnTo>
                  <a:pt x="15240" y="413003"/>
                </a:lnTo>
                <a:lnTo>
                  <a:pt x="9144" y="402335"/>
                </a:lnTo>
                <a:lnTo>
                  <a:pt x="9144" y="400811"/>
                </a:lnTo>
                <a:lnTo>
                  <a:pt x="7620" y="399287"/>
                </a:lnTo>
                <a:lnTo>
                  <a:pt x="7620" y="396239"/>
                </a:lnTo>
                <a:lnTo>
                  <a:pt x="4572" y="391667"/>
                </a:lnTo>
                <a:lnTo>
                  <a:pt x="3048" y="380999"/>
                </a:lnTo>
                <a:lnTo>
                  <a:pt x="56" y="372025"/>
                </a:lnTo>
                <a:lnTo>
                  <a:pt x="0" y="96011"/>
                </a:lnTo>
                <a:lnTo>
                  <a:pt x="1524" y="85343"/>
                </a:lnTo>
                <a:lnTo>
                  <a:pt x="4572" y="76199"/>
                </a:lnTo>
                <a:lnTo>
                  <a:pt x="7620" y="65531"/>
                </a:lnTo>
                <a:lnTo>
                  <a:pt x="7620" y="64007"/>
                </a:lnTo>
                <a:lnTo>
                  <a:pt x="9144" y="62483"/>
                </a:lnTo>
                <a:lnTo>
                  <a:pt x="9144" y="59435"/>
                </a:lnTo>
                <a:lnTo>
                  <a:pt x="15240" y="48767"/>
                </a:lnTo>
                <a:lnTo>
                  <a:pt x="16764" y="47243"/>
                </a:lnTo>
                <a:lnTo>
                  <a:pt x="18288" y="44195"/>
                </a:lnTo>
                <a:lnTo>
                  <a:pt x="19812" y="42671"/>
                </a:lnTo>
                <a:lnTo>
                  <a:pt x="27432" y="33527"/>
                </a:lnTo>
                <a:lnTo>
                  <a:pt x="33528" y="27431"/>
                </a:lnTo>
                <a:lnTo>
                  <a:pt x="42672" y="19811"/>
                </a:lnTo>
                <a:lnTo>
                  <a:pt x="44195" y="18287"/>
                </a:lnTo>
                <a:lnTo>
                  <a:pt x="47244" y="16763"/>
                </a:lnTo>
                <a:lnTo>
                  <a:pt x="48768" y="15239"/>
                </a:lnTo>
                <a:lnTo>
                  <a:pt x="59436" y="9143"/>
                </a:lnTo>
                <a:lnTo>
                  <a:pt x="492252" y="9143"/>
                </a:lnTo>
                <a:lnTo>
                  <a:pt x="504444" y="15239"/>
                </a:lnTo>
                <a:lnTo>
                  <a:pt x="507492" y="18287"/>
                </a:lnTo>
                <a:lnTo>
                  <a:pt x="510540" y="19811"/>
                </a:lnTo>
                <a:lnTo>
                  <a:pt x="519684" y="27431"/>
                </a:lnTo>
                <a:lnTo>
                  <a:pt x="521208" y="28955"/>
                </a:lnTo>
                <a:lnTo>
                  <a:pt x="522732" y="32003"/>
                </a:lnTo>
                <a:lnTo>
                  <a:pt x="525780" y="33527"/>
                </a:lnTo>
                <a:lnTo>
                  <a:pt x="533400" y="42671"/>
                </a:lnTo>
                <a:lnTo>
                  <a:pt x="534924" y="44195"/>
                </a:lnTo>
                <a:lnTo>
                  <a:pt x="536448" y="47243"/>
                </a:lnTo>
                <a:lnTo>
                  <a:pt x="537972" y="48767"/>
                </a:lnTo>
                <a:lnTo>
                  <a:pt x="542544" y="59435"/>
                </a:lnTo>
                <a:lnTo>
                  <a:pt x="544068" y="62483"/>
                </a:lnTo>
                <a:lnTo>
                  <a:pt x="545592" y="64007"/>
                </a:lnTo>
                <a:lnTo>
                  <a:pt x="545592" y="65531"/>
                </a:lnTo>
                <a:lnTo>
                  <a:pt x="548640" y="71627"/>
                </a:lnTo>
                <a:lnTo>
                  <a:pt x="550164" y="82295"/>
                </a:lnTo>
                <a:lnTo>
                  <a:pt x="550672" y="83819"/>
                </a:lnTo>
                <a:lnTo>
                  <a:pt x="100584" y="83819"/>
                </a:lnTo>
                <a:lnTo>
                  <a:pt x="94488" y="85343"/>
                </a:lnTo>
                <a:lnTo>
                  <a:pt x="96012" y="85343"/>
                </a:lnTo>
                <a:lnTo>
                  <a:pt x="89916" y="88391"/>
                </a:lnTo>
                <a:lnTo>
                  <a:pt x="91439" y="88391"/>
                </a:lnTo>
                <a:lnTo>
                  <a:pt x="86868" y="92963"/>
                </a:lnTo>
                <a:lnTo>
                  <a:pt x="87630" y="92963"/>
                </a:lnTo>
                <a:lnTo>
                  <a:pt x="86487" y="94487"/>
                </a:lnTo>
                <a:lnTo>
                  <a:pt x="85344" y="94487"/>
                </a:lnTo>
                <a:lnTo>
                  <a:pt x="84582" y="97535"/>
                </a:lnTo>
                <a:lnTo>
                  <a:pt x="83820" y="99059"/>
                </a:lnTo>
                <a:lnTo>
                  <a:pt x="83820" y="362711"/>
                </a:lnTo>
                <a:lnTo>
                  <a:pt x="85344" y="368807"/>
                </a:lnTo>
                <a:lnTo>
                  <a:pt x="86487" y="368807"/>
                </a:lnTo>
                <a:lnTo>
                  <a:pt x="87630" y="370331"/>
                </a:lnTo>
                <a:lnTo>
                  <a:pt x="86868" y="370331"/>
                </a:lnTo>
                <a:lnTo>
                  <a:pt x="92964" y="376427"/>
                </a:lnTo>
                <a:lnTo>
                  <a:pt x="93979" y="376427"/>
                </a:lnTo>
                <a:lnTo>
                  <a:pt x="96012" y="377951"/>
                </a:lnTo>
                <a:lnTo>
                  <a:pt x="97536" y="377951"/>
                </a:lnTo>
                <a:lnTo>
                  <a:pt x="100584" y="379475"/>
                </a:lnTo>
                <a:lnTo>
                  <a:pt x="551180" y="379475"/>
                </a:lnTo>
                <a:lnTo>
                  <a:pt x="545592" y="396239"/>
                </a:lnTo>
                <a:lnTo>
                  <a:pt x="545592" y="399287"/>
                </a:lnTo>
                <a:lnTo>
                  <a:pt x="542544" y="402335"/>
                </a:lnTo>
                <a:lnTo>
                  <a:pt x="537972" y="413003"/>
                </a:lnTo>
                <a:lnTo>
                  <a:pt x="536448" y="416051"/>
                </a:lnTo>
                <a:lnTo>
                  <a:pt x="534924" y="417575"/>
                </a:lnTo>
                <a:lnTo>
                  <a:pt x="533400" y="420623"/>
                </a:lnTo>
                <a:lnTo>
                  <a:pt x="525780" y="429767"/>
                </a:lnTo>
                <a:lnTo>
                  <a:pt x="522732" y="431291"/>
                </a:lnTo>
                <a:lnTo>
                  <a:pt x="510540" y="443483"/>
                </a:lnTo>
                <a:lnTo>
                  <a:pt x="507492" y="445007"/>
                </a:lnTo>
                <a:lnTo>
                  <a:pt x="505967" y="446531"/>
                </a:lnTo>
                <a:close/>
              </a:path>
              <a:path w="553720" h="463550">
                <a:moveTo>
                  <a:pt x="94936" y="86240"/>
                </a:moveTo>
                <a:lnTo>
                  <a:pt x="96012" y="85343"/>
                </a:lnTo>
                <a:lnTo>
                  <a:pt x="94488" y="85343"/>
                </a:lnTo>
                <a:lnTo>
                  <a:pt x="100584" y="83819"/>
                </a:lnTo>
                <a:lnTo>
                  <a:pt x="94936" y="86240"/>
                </a:lnTo>
                <a:close/>
              </a:path>
              <a:path w="553720" h="463550">
                <a:moveTo>
                  <a:pt x="458275" y="86240"/>
                </a:moveTo>
                <a:lnTo>
                  <a:pt x="452628" y="83819"/>
                </a:lnTo>
                <a:lnTo>
                  <a:pt x="455675" y="84581"/>
                </a:lnTo>
                <a:lnTo>
                  <a:pt x="457200" y="85343"/>
                </a:lnTo>
                <a:lnTo>
                  <a:pt x="458275" y="86240"/>
                </a:lnTo>
                <a:close/>
              </a:path>
              <a:path w="553720" h="463550">
                <a:moveTo>
                  <a:pt x="551179" y="85343"/>
                </a:moveTo>
                <a:lnTo>
                  <a:pt x="458723" y="85343"/>
                </a:lnTo>
                <a:lnTo>
                  <a:pt x="455675" y="84581"/>
                </a:lnTo>
                <a:lnTo>
                  <a:pt x="454152" y="83819"/>
                </a:lnTo>
                <a:lnTo>
                  <a:pt x="550672" y="83819"/>
                </a:lnTo>
                <a:lnTo>
                  <a:pt x="551179" y="85343"/>
                </a:lnTo>
                <a:close/>
              </a:path>
              <a:path w="553720" h="463550">
                <a:moveTo>
                  <a:pt x="552196" y="88391"/>
                </a:moveTo>
                <a:lnTo>
                  <a:pt x="463296" y="88391"/>
                </a:lnTo>
                <a:lnTo>
                  <a:pt x="455675" y="84581"/>
                </a:lnTo>
                <a:lnTo>
                  <a:pt x="458723" y="85343"/>
                </a:lnTo>
                <a:lnTo>
                  <a:pt x="551179" y="85343"/>
                </a:lnTo>
                <a:lnTo>
                  <a:pt x="552196" y="88391"/>
                </a:lnTo>
                <a:close/>
              </a:path>
              <a:path w="553720" h="463550">
                <a:moveTo>
                  <a:pt x="92681" y="87206"/>
                </a:moveTo>
                <a:lnTo>
                  <a:pt x="92964" y="86867"/>
                </a:lnTo>
                <a:lnTo>
                  <a:pt x="96012" y="85343"/>
                </a:lnTo>
                <a:lnTo>
                  <a:pt x="94936" y="86240"/>
                </a:lnTo>
                <a:lnTo>
                  <a:pt x="92681" y="87206"/>
                </a:lnTo>
                <a:close/>
              </a:path>
              <a:path w="553720" h="463550">
                <a:moveTo>
                  <a:pt x="460530" y="87206"/>
                </a:moveTo>
                <a:lnTo>
                  <a:pt x="458275" y="86240"/>
                </a:lnTo>
                <a:lnTo>
                  <a:pt x="457200" y="85343"/>
                </a:lnTo>
                <a:lnTo>
                  <a:pt x="460248" y="86867"/>
                </a:lnTo>
                <a:lnTo>
                  <a:pt x="460530" y="87206"/>
                </a:lnTo>
                <a:close/>
              </a:path>
              <a:path w="553720" h="463550">
                <a:moveTo>
                  <a:pt x="90193" y="90193"/>
                </a:moveTo>
                <a:lnTo>
                  <a:pt x="92681" y="87206"/>
                </a:lnTo>
                <a:lnTo>
                  <a:pt x="94936" y="86240"/>
                </a:lnTo>
                <a:lnTo>
                  <a:pt x="90193" y="90193"/>
                </a:lnTo>
                <a:close/>
              </a:path>
              <a:path w="553720" h="463550">
                <a:moveTo>
                  <a:pt x="463018" y="90193"/>
                </a:moveTo>
                <a:lnTo>
                  <a:pt x="458275" y="86240"/>
                </a:lnTo>
                <a:lnTo>
                  <a:pt x="460530" y="87206"/>
                </a:lnTo>
                <a:lnTo>
                  <a:pt x="463018" y="90193"/>
                </a:lnTo>
                <a:close/>
              </a:path>
              <a:path w="553720" h="463550">
                <a:moveTo>
                  <a:pt x="89916" y="88391"/>
                </a:moveTo>
                <a:lnTo>
                  <a:pt x="92964" y="86867"/>
                </a:lnTo>
                <a:lnTo>
                  <a:pt x="92583" y="87248"/>
                </a:lnTo>
                <a:lnTo>
                  <a:pt x="89916" y="88391"/>
                </a:lnTo>
                <a:close/>
              </a:path>
              <a:path w="553720" h="463550">
                <a:moveTo>
                  <a:pt x="92583" y="87248"/>
                </a:moveTo>
                <a:lnTo>
                  <a:pt x="92964" y="86867"/>
                </a:lnTo>
                <a:lnTo>
                  <a:pt x="92681" y="87206"/>
                </a:lnTo>
                <a:close/>
              </a:path>
              <a:path w="553720" h="463550">
                <a:moveTo>
                  <a:pt x="460628" y="87248"/>
                </a:moveTo>
                <a:lnTo>
                  <a:pt x="460248" y="86867"/>
                </a:lnTo>
                <a:lnTo>
                  <a:pt x="460628" y="87248"/>
                </a:lnTo>
                <a:close/>
              </a:path>
              <a:path w="553720" h="463550">
                <a:moveTo>
                  <a:pt x="463296" y="88391"/>
                </a:moveTo>
                <a:lnTo>
                  <a:pt x="460628" y="87248"/>
                </a:lnTo>
                <a:lnTo>
                  <a:pt x="460248" y="86867"/>
                </a:lnTo>
                <a:lnTo>
                  <a:pt x="463296" y="88391"/>
                </a:lnTo>
                <a:close/>
              </a:path>
              <a:path w="553720" h="463550">
                <a:moveTo>
                  <a:pt x="89361" y="90885"/>
                </a:moveTo>
                <a:lnTo>
                  <a:pt x="89916" y="89915"/>
                </a:lnTo>
                <a:lnTo>
                  <a:pt x="92583" y="87248"/>
                </a:lnTo>
                <a:lnTo>
                  <a:pt x="90193" y="90193"/>
                </a:lnTo>
                <a:lnTo>
                  <a:pt x="89361" y="90885"/>
                </a:lnTo>
                <a:close/>
              </a:path>
              <a:path w="553720" h="463550">
                <a:moveTo>
                  <a:pt x="463850" y="90885"/>
                </a:moveTo>
                <a:lnTo>
                  <a:pt x="463018" y="90193"/>
                </a:lnTo>
                <a:lnTo>
                  <a:pt x="460530" y="87206"/>
                </a:lnTo>
                <a:lnTo>
                  <a:pt x="463296" y="89915"/>
                </a:lnTo>
                <a:lnTo>
                  <a:pt x="463850" y="90885"/>
                </a:lnTo>
                <a:close/>
              </a:path>
              <a:path w="553720" h="463550">
                <a:moveTo>
                  <a:pt x="91439" y="88391"/>
                </a:moveTo>
                <a:lnTo>
                  <a:pt x="89916" y="88391"/>
                </a:lnTo>
                <a:lnTo>
                  <a:pt x="92583" y="87248"/>
                </a:lnTo>
                <a:lnTo>
                  <a:pt x="91439" y="88391"/>
                </a:lnTo>
                <a:close/>
              </a:path>
              <a:path w="553720" h="463550">
                <a:moveTo>
                  <a:pt x="553212" y="92963"/>
                </a:moveTo>
                <a:lnTo>
                  <a:pt x="466344" y="92963"/>
                </a:lnTo>
                <a:lnTo>
                  <a:pt x="460628" y="87248"/>
                </a:lnTo>
                <a:lnTo>
                  <a:pt x="463296" y="88391"/>
                </a:lnTo>
                <a:lnTo>
                  <a:pt x="552196" y="88391"/>
                </a:lnTo>
                <a:lnTo>
                  <a:pt x="553155" y="91270"/>
                </a:lnTo>
                <a:lnTo>
                  <a:pt x="553212" y="92963"/>
                </a:lnTo>
                <a:close/>
              </a:path>
              <a:path w="553720" h="463550">
                <a:moveTo>
                  <a:pt x="86868" y="92963"/>
                </a:moveTo>
                <a:lnTo>
                  <a:pt x="89916" y="89915"/>
                </a:lnTo>
                <a:lnTo>
                  <a:pt x="88900" y="91270"/>
                </a:lnTo>
                <a:lnTo>
                  <a:pt x="86868" y="92963"/>
                </a:lnTo>
                <a:close/>
              </a:path>
              <a:path w="553720" h="463550">
                <a:moveTo>
                  <a:pt x="88900" y="91270"/>
                </a:moveTo>
                <a:lnTo>
                  <a:pt x="89916" y="89915"/>
                </a:lnTo>
                <a:lnTo>
                  <a:pt x="89361" y="90885"/>
                </a:lnTo>
                <a:lnTo>
                  <a:pt x="88900" y="91270"/>
                </a:lnTo>
                <a:close/>
              </a:path>
              <a:path w="553720" h="463550">
                <a:moveTo>
                  <a:pt x="464311" y="91270"/>
                </a:moveTo>
                <a:lnTo>
                  <a:pt x="463850" y="90885"/>
                </a:lnTo>
                <a:lnTo>
                  <a:pt x="463296" y="89915"/>
                </a:lnTo>
                <a:lnTo>
                  <a:pt x="464311" y="91270"/>
                </a:lnTo>
                <a:close/>
              </a:path>
              <a:path w="553720" h="463550">
                <a:moveTo>
                  <a:pt x="466344" y="92963"/>
                </a:moveTo>
                <a:lnTo>
                  <a:pt x="464311" y="91270"/>
                </a:lnTo>
                <a:lnTo>
                  <a:pt x="463296" y="89915"/>
                </a:lnTo>
                <a:lnTo>
                  <a:pt x="466344" y="92963"/>
                </a:lnTo>
                <a:close/>
              </a:path>
              <a:path w="553720" h="463550">
                <a:moveTo>
                  <a:pt x="88807" y="91855"/>
                </a:moveTo>
                <a:lnTo>
                  <a:pt x="89361" y="90885"/>
                </a:lnTo>
                <a:lnTo>
                  <a:pt x="90193" y="90193"/>
                </a:lnTo>
                <a:lnTo>
                  <a:pt x="88807" y="91855"/>
                </a:lnTo>
                <a:close/>
              </a:path>
              <a:path w="553720" h="463550">
                <a:moveTo>
                  <a:pt x="464404" y="91855"/>
                </a:moveTo>
                <a:lnTo>
                  <a:pt x="463018" y="90193"/>
                </a:lnTo>
                <a:lnTo>
                  <a:pt x="463850" y="90885"/>
                </a:lnTo>
                <a:lnTo>
                  <a:pt x="464404" y="91855"/>
                </a:lnTo>
                <a:close/>
              </a:path>
              <a:path w="553720" h="463550">
                <a:moveTo>
                  <a:pt x="85344" y="96011"/>
                </a:moveTo>
                <a:lnTo>
                  <a:pt x="88900" y="91270"/>
                </a:lnTo>
                <a:lnTo>
                  <a:pt x="89361" y="90885"/>
                </a:lnTo>
                <a:lnTo>
                  <a:pt x="88807" y="91855"/>
                </a:lnTo>
                <a:lnTo>
                  <a:pt x="85344" y="96011"/>
                </a:lnTo>
                <a:close/>
              </a:path>
              <a:path w="553720" h="463550">
                <a:moveTo>
                  <a:pt x="467867" y="96011"/>
                </a:moveTo>
                <a:lnTo>
                  <a:pt x="464404" y="91855"/>
                </a:lnTo>
                <a:lnTo>
                  <a:pt x="463850" y="90885"/>
                </a:lnTo>
                <a:lnTo>
                  <a:pt x="464311" y="91270"/>
                </a:lnTo>
                <a:lnTo>
                  <a:pt x="467867" y="96011"/>
                </a:lnTo>
                <a:close/>
              </a:path>
              <a:path w="553720" h="463550">
                <a:moveTo>
                  <a:pt x="87630" y="92963"/>
                </a:moveTo>
                <a:lnTo>
                  <a:pt x="86868" y="92963"/>
                </a:lnTo>
                <a:lnTo>
                  <a:pt x="88900" y="91270"/>
                </a:lnTo>
                <a:lnTo>
                  <a:pt x="87630" y="92963"/>
                </a:lnTo>
                <a:close/>
              </a:path>
              <a:path w="553720" h="463550">
                <a:moveTo>
                  <a:pt x="553212" y="96011"/>
                </a:moveTo>
                <a:lnTo>
                  <a:pt x="467867" y="96011"/>
                </a:lnTo>
                <a:lnTo>
                  <a:pt x="464311" y="91270"/>
                </a:lnTo>
                <a:lnTo>
                  <a:pt x="466344" y="92963"/>
                </a:lnTo>
                <a:lnTo>
                  <a:pt x="553212" y="92963"/>
                </a:lnTo>
                <a:lnTo>
                  <a:pt x="553212" y="96011"/>
                </a:lnTo>
                <a:close/>
              </a:path>
              <a:path w="553720" h="463550">
                <a:moveTo>
                  <a:pt x="83820" y="100583"/>
                </a:moveTo>
                <a:lnTo>
                  <a:pt x="84582" y="97535"/>
                </a:lnTo>
                <a:lnTo>
                  <a:pt x="85344" y="96011"/>
                </a:lnTo>
                <a:lnTo>
                  <a:pt x="88807" y="91855"/>
                </a:lnTo>
                <a:lnTo>
                  <a:pt x="83820" y="100583"/>
                </a:lnTo>
                <a:close/>
              </a:path>
              <a:path w="553720" h="463550">
                <a:moveTo>
                  <a:pt x="469392" y="100583"/>
                </a:moveTo>
                <a:lnTo>
                  <a:pt x="464404" y="91855"/>
                </a:lnTo>
                <a:lnTo>
                  <a:pt x="466597" y="94487"/>
                </a:lnTo>
                <a:lnTo>
                  <a:pt x="466344" y="94487"/>
                </a:lnTo>
                <a:lnTo>
                  <a:pt x="469392" y="100583"/>
                </a:lnTo>
                <a:close/>
              </a:path>
              <a:path w="553720" h="463550">
                <a:moveTo>
                  <a:pt x="84582" y="97535"/>
                </a:moveTo>
                <a:lnTo>
                  <a:pt x="85344" y="94487"/>
                </a:lnTo>
                <a:lnTo>
                  <a:pt x="85344" y="96011"/>
                </a:lnTo>
                <a:lnTo>
                  <a:pt x="84582" y="97535"/>
                </a:lnTo>
                <a:close/>
              </a:path>
              <a:path w="553720" h="463550">
                <a:moveTo>
                  <a:pt x="85344" y="96011"/>
                </a:moveTo>
                <a:lnTo>
                  <a:pt x="85344" y="94487"/>
                </a:lnTo>
                <a:lnTo>
                  <a:pt x="86487" y="94487"/>
                </a:lnTo>
                <a:lnTo>
                  <a:pt x="85344" y="96011"/>
                </a:lnTo>
                <a:close/>
              </a:path>
              <a:path w="553720" h="463550">
                <a:moveTo>
                  <a:pt x="464312" y="372025"/>
                </a:moveTo>
                <a:lnTo>
                  <a:pt x="467867" y="367283"/>
                </a:lnTo>
                <a:lnTo>
                  <a:pt x="469392" y="364235"/>
                </a:lnTo>
                <a:lnTo>
                  <a:pt x="469392" y="100583"/>
                </a:lnTo>
                <a:lnTo>
                  <a:pt x="466344" y="94487"/>
                </a:lnTo>
                <a:lnTo>
                  <a:pt x="466597" y="94487"/>
                </a:lnTo>
                <a:lnTo>
                  <a:pt x="467867" y="96011"/>
                </a:lnTo>
                <a:lnTo>
                  <a:pt x="553212" y="96011"/>
                </a:lnTo>
                <a:lnTo>
                  <a:pt x="553212" y="365759"/>
                </a:lnTo>
                <a:lnTo>
                  <a:pt x="552640" y="370331"/>
                </a:lnTo>
                <a:lnTo>
                  <a:pt x="466344" y="370331"/>
                </a:lnTo>
                <a:lnTo>
                  <a:pt x="464312" y="372025"/>
                </a:lnTo>
                <a:close/>
              </a:path>
              <a:path w="553720" h="463550">
                <a:moveTo>
                  <a:pt x="86487" y="368807"/>
                </a:moveTo>
                <a:lnTo>
                  <a:pt x="85344" y="368807"/>
                </a:lnTo>
                <a:lnTo>
                  <a:pt x="83820" y="362711"/>
                </a:lnTo>
                <a:lnTo>
                  <a:pt x="86432" y="367283"/>
                </a:lnTo>
                <a:lnTo>
                  <a:pt x="85344" y="367283"/>
                </a:lnTo>
                <a:lnTo>
                  <a:pt x="86487" y="368807"/>
                </a:lnTo>
                <a:close/>
              </a:path>
              <a:path w="553720" h="463550">
                <a:moveTo>
                  <a:pt x="464404" y="371440"/>
                </a:moveTo>
                <a:lnTo>
                  <a:pt x="469392" y="362711"/>
                </a:lnTo>
                <a:lnTo>
                  <a:pt x="466344" y="368807"/>
                </a:lnTo>
                <a:lnTo>
                  <a:pt x="466597" y="368807"/>
                </a:lnTo>
                <a:lnTo>
                  <a:pt x="464404" y="371440"/>
                </a:lnTo>
                <a:close/>
              </a:path>
              <a:path w="553720" h="463550">
                <a:moveTo>
                  <a:pt x="89361" y="372410"/>
                </a:moveTo>
                <a:lnTo>
                  <a:pt x="88900" y="372025"/>
                </a:lnTo>
                <a:lnTo>
                  <a:pt x="85344" y="367283"/>
                </a:lnTo>
                <a:lnTo>
                  <a:pt x="88807" y="371440"/>
                </a:lnTo>
                <a:lnTo>
                  <a:pt x="89361" y="372410"/>
                </a:lnTo>
                <a:close/>
              </a:path>
              <a:path w="553720" h="463550">
                <a:moveTo>
                  <a:pt x="88807" y="371440"/>
                </a:moveTo>
                <a:lnTo>
                  <a:pt x="85344" y="367283"/>
                </a:lnTo>
                <a:lnTo>
                  <a:pt x="86432" y="367283"/>
                </a:lnTo>
                <a:lnTo>
                  <a:pt x="88807" y="371440"/>
                </a:lnTo>
                <a:close/>
              </a:path>
              <a:path w="553720" h="463550">
                <a:moveTo>
                  <a:pt x="466597" y="368807"/>
                </a:moveTo>
                <a:lnTo>
                  <a:pt x="466344" y="368807"/>
                </a:lnTo>
                <a:lnTo>
                  <a:pt x="467867" y="367283"/>
                </a:lnTo>
                <a:lnTo>
                  <a:pt x="466597" y="368807"/>
                </a:lnTo>
                <a:close/>
              </a:path>
              <a:path w="553720" h="463550">
                <a:moveTo>
                  <a:pt x="463850" y="372410"/>
                </a:moveTo>
                <a:lnTo>
                  <a:pt x="464404" y="371440"/>
                </a:lnTo>
                <a:lnTo>
                  <a:pt x="467867" y="367283"/>
                </a:lnTo>
                <a:lnTo>
                  <a:pt x="464311" y="372025"/>
                </a:lnTo>
                <a:lnTo>
                  <a:pt x="463850" y="372410"/>
                </a:lnTo>
                <a:close/>
              </a:path>
              <a:path w="553720" h="463550">
                <a:moveTo>
                  <a:pt x="89916" y="373379"/>
                </a:moveTo>
                <a:lnTo>
                  <a:pt x="86868" y="370331"/>
                </a:lnTo>
                <a:lnTo>
                  <a:pt x="88900" y="372025"/>
                </a:lnTo>
                <a:lnTo>
                  <a:pt x="89916" y="373379"/>
                </a:lnTo>
                <a:close/>
              </a:path>
              <a:path w="553720" h="463550">
                <a:moveTo>
                  <a:pt x="88900" y="372025"/>
                </a:moveTo>
                <a:lnTo>
                  <a:pt x="86868" y="370331"/>
                </a:lnTo>
                <a:lnTo>
                  <a:pt x="87630" y="370331"/>
                </a:lnTo>
                <a:lnTo>
                  <a:pt x="88900" y="372025"/>
                </a:lnTo>
                <a:close/>
              </a:path>
              <a:path w="553720" h="463550">
                <a:moveTo>
                  <a:pt x="463296" y="373379"/>
                </a:moveTo>
                <a:lnTo>
                  <a:pt x="464312" y="372025"/>
                </a:lnTo>
                <a:lnTo>
                  <a:pt x="466344" y="370331"/>
                </a:lnTo>
                <a:lnTo>
                  <a:pt x="463296" y="373379"/>
                </a:lnTo>
                <a:close/>
              </a:path>
              <a:path w="553720" h="463550">
                <a:moveTo>
                  <a:pt x="551878" y="376427"/>
                </a:moveTo>
                <a:lnTo>
                  <a:pt x="460248" y="376427"/>
                </a:lnTo>
                <a:lnTo>
                  <a:pt x="466344" y="370331"/>
                </a:lnTo>
                <a:lnTo>
                  <a:pt x="552640" y="370331"/>
                </a:lnTo>
                <a:lnTo>
                  <a:pt x="551878" y="376427"/>
                </a:lnTo>
                <a:close/>
              </a:path>
              <a:path w="553720" h="463550">
                <a:moveTo>
                  <a:pt x="90193" y="373102"/>
                </a:moveTo>
                <a:lnTo>
                  <a:pt x="89361" y="372410"/>
                </a:lnTo>
                <a:lnTo>
                  <a:pt x="88807" y="371440"/>
                </a:lnTo>
                <a:lnTo>
                  <a:pt x="90193" y="373102"/>
                </a:lnTo>
                <a:close/>
              </a:path>
              <a:path w="553720" h="463550">
                <a:moveTo>
                  <a:pt x="463018" y="373102"/>
                </a:moveTo>
                <a:lnTo>
                  <a:pt x="464404" y="371440"/>
                </a:lnTo>
                <a:lnTo>
                  <a:pt x="463850" y="372410"/>
                </a:lnTo>
                <a:lnTo>
                  <a:pt x="463018" y="373102"/>
                </a:lnTo>
                <a:close/>
              </a:path>
              <a:path w="553720" h="463550">
                <a:moveTo>
                  <a:pt x="89916" y="373379"/>
                </a:moveTo>
                <a:lnTo>
                  <a:pt x="88900" y="372025"/>
                </a:lnTo>
                <a:lnTo>
                  <a:pt x="89361" y="372410"/>
                </a:lnTo>
                <a:lnTo>
                  <a:pt x="89916" y="373379"/>
                </a:lnTo>
                <a:close/>
              </a:path>
              <a:path w="553720" h="463550">
                <a:moveTo>
                  <a:pt x="463296" y="373379"/>
                </a:moveTo>
                <a:lnTo>
                  <a:pt x="463850" y="372410"/>
                </a:lnTo>
                <a:lnTo>
                  <a:pt x="464312" y="372025"/>
                </a:lnTo>
                <a:lnTo>
                  <a:pt x="463296" y="373379"/>
                </a:lnTo>
                <a:close/>
              </a:path>
              <a:path w="553720" h="463550">
                <a:moveTo>
                  <a:pt x="90885" y="373934"/>
                </a:moveTo>
                <a:lnTo>
                  <a:pt x="89916" y="373379"/>
                </a:lnTo>
                <a:lnTo>
                  <a:pt x="89361" y="372410"/>
                </a:lnTo>
                <a:lnTo>
                  <a:pt x="90193" y="373102"/>
                </a:lnTo>
                <a:lnTo>
                  <a:pt x="90885" y="373934"/>
                </a:lnTo>
                <a:close/>
              </a:path>
              <a:path w="553720" h="463550">
                <a:moveTo>
                  <a:pt x="462326" y="373934"/>
                </a:moveTo>
                <a:lnTo>
                  <a:pt x="463018" y="373102"/>
                </a:lnTo>
                <a:lnTo>
                  <a:pt x="463850" y="372410"/>
                </a:lnTo>
                <a:lnTo>
                  <a:pt x="463296" y="373379"/>
                </a:lnTo>
                <a:lnTo>
                  <a:pt x="462326" y="373934"/>
                </a:lnTo>
                <a:close/>
              </a:path>
              <a:path w="553720" h="463550">
                <a:moveTo>
                  <a:pt x="91855" y="374488"/>
                </a:moveTo>
                <a:lnTo>
                  <a:pt x="90885" y="373934"/>
                </a:lnTo>
                <a:lnTo>
                  <a:pt x="90193" y="373102"/>
                </a:lnTo>
                <a:lnTo>
                  <a:pt x="91855" y="374488"/>
                </a:lnTo>
                <a:close/>
              </a:path>
              <a:path w="553720" h="463550">
                <a:moveTo>
                  <a:pt x="461356" y="374488"/>
                </a:moveTo>
                <a:lnTo>
                  <a:pt x="463018" y="373102"/>
                </a:lnTo>
                <a:lnTo>
                  <a:pt x="462326" y="373934"/>
                </a:lnTo>
                <a:lnTo>
                  <a:pt x="461356" y="374488"/>
                </a:lnTo>
                <a:close/>
              </a:path>
              <a:path w="553720" h="463550">
                <a:moveTo>
                  <a:pt x="92964" y="376427"/>
                </a:moveTo>
                <a:lnTo>
                  <a:pt x="89916" y="373379"/>
                </a:lnTo>
                <a:lnTo>
                  <a:pt x="91270" y="374395"/>
                </a:lnTo>
                <a:lnTo>
                  <a:pt x="92964" y="376427"/>
                </a:lnTo>
                <a:close/>
              </a:path>
              <a:path w="553720" h="463550">
                <a:moveTo>
                  <a:pt x="91270" y="374395"/>
                </a:moveTo>
                <a:lnTo>
                  <a:pt x="89916" y="373379"/>
                </a:lnTo>
                <a:lnTo>
                  <a:pt x="90885" y="373934"/>
                </a:lnTo>
                <a:lnTo>
                  <a:pt x="91270" y="374395"/>
                </a:lnTo>
                <a:close/>
              </a:path>
              <a:path w="553720" h="463550">
                <a:moveTo>
                  <a:pt x="461941" y="374395"/>
                </a:moveTo>
                <a:lnTo>
                  <a:pt x="462326" y="373934"/>
                </a:lnTo>
                <a:lnTo>
                  <a:pt x="463296" y="373379"/>
                </a:lnTo>
                <a:lnTo>
                  <a:pt x="461941" y="374395"/>
                </a:lnTo>
                <a:close/>
              </a:path>
              <a:path w="553720" h="463550">
                <a:moveTo>
                  <a:pt x="460248" y="376427"/>
                </a:moveTo>
                <a:lnTo>
                  <a:pt x="461941" y="374395"/>
                </a:lnTo>
                <a:lnTo>
                  <a:pt x="463296" y="373379"/>
                </a:lnTo>
                <a:lnTo>
                  <a:pt x="460248" y="376427"/>
                </a:lnTo>
                <a:close/>
              </a:path>
              <a:path w="553720" h="463550">
                <a:moveTo>
                  <a:pt x="96012" y="377951"/>
                </a:moveTo>
                <a:lnTo>
                  <a:pt x="91270" y="374395"/>
                </a:lnTo>
                <a:lnTo>
                  <a:pt x="90885" y="373934"/>
                </a:lnTo>
                <a:lnTo>
                  <a:pt x="91855" y="374488"/>
                </a:lnTo>
                <a:lnTo>
                  <a:pt x="96012" y="377951"/>
                </a:lnTo>
                <a:close/>
              </a:path>
              <a:path w="553720" h="463550">
                <a:moveTo>
                  <a:pt x="457200" y="377951"/>
                </a:moveTo>
                <a:lnTo>
                  <a:pt x="461356" y="374488"/>
                </a:lnTo>
                <a:lnTo>
                  <a:pt x="462326" y="373934"/>
                </a:lnTo>
                <a:lnTo>
                  <a:pt x="461941" y="374395"/>
                </a:lnTo>
                <a:lnTo>
                  <a:pt x="457200" y="377951"/>
                </a:lnTo>
                <a:close/>
              </a:path>
              <a:path w="553720" h="463550">
                <a:moveTo>
                  <a:pt x="93979" y="376427"/>
                </a:moveTo>
                <a:lnTo>
                  <a:pt x="92964" y="376427"/>
                </a:lnTo>
                <a:lnTo>
                  <a:pt x="91270" y="374395"/>
                </a:lnTo>
                <a:lnTo>
                  <a:pt x="93979" y="376427"/>
                </a:lnTo>
                <a:close/>
              </a:path>
              <a:path w="553720" h="463550">
                <a:moveTo>
                  <a:pt x="551688" y="377951"/>
                </a:moveTo>
                <a:lnTo>
                  <a:pt x="457200" y="377951"/>
                </a:lnTo>
                <a:lnTo>
                  <a:pt x="461941" y="374395"/>
                </a:lnTo>
                <a:lnTo>
                  <a:pt x="460248" y="376427"/>
                </a:lnTo>
                <a:lnTo>
                  <a:pt x="551878" y="376427"/>
                </a:lnTo>
                <a:lnTo>
                  <a:pt x="551688" y="377951"/>
                </a:lnTo>
                <a:close/>
              </a:path>
              <a:path w="553720" h="463550">
                <a:moveTo>
                  <a:pt x="96012" y="377951"/>
                </a:moveTo>
                <a:lnTo>
                  <a:pt x="91855" y="374488"/>
                </a:lnTo>
                <a:lnTo>
                  <a:pt x="95249" y="376427"/>
                </a:lnTo>
                <a:lnTo>
                  <a:pt x="94488" y="376427"/>
                </a:lnTo>
                <a:lnTo>
                  <a:pt x="96012" y="377951"/>
                </a:lnTo>
                <a:close/>
              </a:path>
              <a:path w="553720" h="463550">
                <a:moveTo>
                  <a:pt x="452628" y="379475"/>
                </a:moveTo>
                <a:lnTo>
                  <a:pt x="461356" y="374488"/>
                </a:lnTo>
                <a:lnTo>
                  <a:pt x="459028" y="376427"/>
                </a:lnTo>
                <a:lnTo>
                  <a:pt x="458723" y="376427"/>
                </a:lnTo>
                <a:lnTo>
                  <a:pt x="452628" y="379475"/>
                </a:lnTo>
                <a:close/>
              </a:path>
              <a:path w="553720" h="463550">
                <a:moveTo>
                  <a:pt x="100584" y="379475"/>
                </a:moveTo>
                <a:lnTo>
                  <a:pt x="94488" y="376427"/>
                </a:lnTo>
                <a:lnTo>
                  <a:pt x="95249" y="376427"/>
                </a:lnTo>
                <a:lnTo>
                  <a:pt x="100584" y="379475"/>
                </a:lnTo>
                <a:close/>
              </a:path>
              <a:path w="553720" h="463550">
                <a:moveTo>
                  <a:pt x="551180" y="379475"/>
                </a:moveTo>
                <a:lnTo>
                  <a:pt x="452628" y="379475"/>
                </a:lnTo>
                <a:lnTo>
                  <a:pt x="458723" y="376427"/>
                </a:lnTo>
                <a:lnTo>
                  <a:pt x="459028" y="376427"/>
                </a:lnTo>
                <a:lnTo>
                  <a:pt x="457200" y="377951"/>
                </a:lnTo>
                <a:lnTo>
                  <a:pt x="551688" y="377951"/>
                </a:lnTo>
                <a:lnTo>
                  <a:pt x="551180" y="379475"/>
                </a:lnTo>
                <a:close/>
              </a:path>
              <a:path w="553720" h="463550">
                <a:moveTo>
                  <a:pt x="100584" y="379475"/>
                </a:moveTo>
                <a:lnTo>
                  <a:pt x="97916" y="377951"/>
                </a:lnTo>
                <a:lnTo>
                  <a:pt x="99060" y="377951"/>
                </a:lnTo>
                <a:lnTo>
                  <a:pt x="100584" y="379475"/>
                </a:lnTo>
                <a:close/>
              </a:path>
              <a:path w="553720" h="463550">
                <a:moveTo>
                  <a:pt x="489203" y="455675"/>
                </a:moveTo>
                <a:lnTo>
                  <a:pt x="64008" y="455675"/>
                </a:lnTo>
                <a:lnTo>
                  <a:pt x="62484" y="454151"/>
                </a:lnTo>
                <a:lnTo>
                  <a:pt x="59436" y="452627"/>
                </a:lnTo>
                <a:lnTo>
                  <a:pt x="48768" y="446531"/>
                </a:lnTo>
                <a:lnTo>
                  <a:pt x="504444" y="446531"/>
                </a:lnTo>
                <a:lnTo>
                  <a:pt x="492252" y="452627"/>
                </a:lnTo>
                <a:lnTo>
                  <a:pt x="489203" y="455675"/>
                </a:lnTo>
                <a:close/>
              </a:path>
              <a:path w="553720" h="463550">
                <a:moveTo>
                  <a:pt x="449580" y="463295"/>
                </a:moveTo>
                <a:lnTo>
                  <a:pt x="96012" y="463295"/>
                </a:lnTo>
                <a:lnTo>
                  <a:pt x="85344" y="461771"/>
                </a:lnTo>
                <a:lnTo>
                  <a:pt x="76200" y="458723"/>
                </a:lnTo>
                <a:lnTo>
                  <a:pt x="65532" y="455675"/>
                </a:lnTo>
                <a:lnTo>
                  <a:pt x="487680" y="455675"/>
                </a:lnTo>
                <a:lnTo>
                  <a:pt x="481584" y="457199"/>
                </a:lnTo>
                <a:lnTo>
                  <a:pt x="470916" y="460247"/>
                </a:lnTo>
                <a:lnTo>
                  <a:pt x="461772" y="461771"/>
                </a:lnTo>
                <a:lnTo>
                  <a:pt x="449580" y="4632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589787"/>
            <a:ext cx="5715000" cy="411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1227" y="2668523"/>
            <a:ext cx="2993136" cy="359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7323" y="3645408"/>
            <a:ext cx="4285488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955" y="589787"/>
            <a:ext cx="4012692" cy="480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9891" y="2581900"/>
            <a:ext cx="5960745" cy="2185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buSzPct val="90769"/>
              <a:buChar char="•"/>
              <a:tabLst>
                <a:tab pos="290195" algn="l"/>
              </a:tabLst>
            </a:pPr>
            <a:r>
              <a:rPr dirty="0" sz="3250" spc="-465">
                <a:solidFill>
                  <a:srgbClr val="FFFFFF"/>
                </a:solidFill>
                <a:latin typeface="Courier New"/>
                <a:cs typeface="Courier New"/>
              </a:rPr>
              <a:t>rxCrossTabs</a:t>
            </a:r>
            <a:r>
              <a:rPr dirty="0" sz="3250" spc="-10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50" spc="-69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dirty="0" sz="3250" spc="-10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50" spc="-450">
                <a:solidFill>
                  <a:srgbClr val="FFFFFF"/>
                </a:solidFill>
                <a:latin typeface="Courier New"/>
                <a:cs typeface="Courier New"/>
              </a:rPr>
              <a:t>frequency</a:t>
            </a:r>
            <a:r>
              <a:rPr dirty="0" sz="3250" spc="-10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50" spc="-620">
                <a:solidFill>
                  <a:srgbClr val="FFFFFF"/>
                </a:solidFill>
                <a:latin typeface="Courier New"/>
                <a:cs typeface="Courier New"/>
              </a:rPr>
              <a:t>tables</a:t>
            </a:r>
            <a:endParaRPr sz="3250">
              <a:latin typeface="Courier New"/>
              <a:cs typeface="Courier New"/>
            </a:endParaRPr>
          </a:p>
          <a:p>
            <a:pPr marL="289560" indent="-276860">
              <a:lnSpc>
                <a:spcPct val="100000"/>
              </a:lnSpc>
              <a:spcBef>
                <a:spcPts val="430"/>
              </a:spcBef>
              <a:buSzPct val="90769"/>
              <a:buChar char="•"/>
              <a:tabLst>
                <a:tab pos="290195" algn="l"/>
              </a:tabLst>
            </a:pPr>
            <a:r>
              <a:rPr dirty="0" sz="3250" spc="-330">
                <a:solidFill>
                  <a:srgbClr val="FFFFFF"/>
                </a:solidFill>
                <a:latin typeface="Courier New"/>
                <a:cs typeface="Courier New"/>
              </a:rPr>
              <a:t>rxCube</a:t>
            </a:r>
            <a:r>
              <a:rPr dirty="0" sz="3250" spc="-10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50" spc="-69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dirty="0" sz="3250" spc="-10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50" spc="-570">
                <a:solidFill>
                  <a:srgbClr val="FFFFFF"/>
                </a:solidFill>
                <a:latin typeface="Courier New"/>
                <a:cs typeface="Courier New"/>
              </a:rPr>
              <a:t>“long”</a:t>
            </a:r>
            <a:r>
              <a:rPr dirty="0" sz="3250" spc="-10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50" spc="-620">
                <a:solidFill>
                  <a:srgbClr val="FFFFFF"/>
                </a:solidFill>
                <a:latin typeface="Courier New"/>
                <a:cs typeface="Courier New"/>
              </a:rPr>
              <a:t>tables</a:t>
            </a:r>
            <a:endParaRPr sz="3250">
              <a:latin typeface="Courier New"/>
              <a:cs typeface="Courier New"/>
            </a:endParaRPr>
          </a:p>
          <a:p>
            <a:pPr marL="289560" indent="-276860">
              <a:lnSpc>
                <a:spcPct val="100000"/>
              </a:lnSpc>
              <a:spcBef>
                <a:spcPts val="430"/>
              </a:spcBef>
              <a:buSzPct val="90769"/>
              <a:buChar char="•"/>
              <a:tabLst>
                <a:tab pos="290195" algn="l"/>
              </a:tabLst>
            </a:pPr>
            <a:r>
              <a:rPr dirty="0" sz="3250" spc="-484">
                <a:solidFill>
                  <a:srgbClr val="FFFFFF"/>
                </a:solidFill>
                <a:latin typeface="Courier New"/>
                <a:cs typeface="Courier New"/>
              </a:rPr>
              <a:t>Requires </a:t>
            </a:r>
            <a:r>
              <a:rPr dirty="0" sz="3250" spc="-645">
                <a:solidFill>
                  <a:srgbClr val="FFFFFF"/>
                </a:solidFill>
                <a:latin typeface="Courier New"/>
                <a:cs typeface="Courier New"/>
              </a:rPr>
              <a:t>factor</a:t>
            </a:r>
            <a:r>
              <a:rPr dirty="0" sz="3250" spc="-16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50" spc="-580">
                <a:solidFill>
                  <a:srgbClr val="FFFFFF"/>
                </a:solidFill>
                <a:latin typeface="Courier New"/>
                <a:cs typeface="Courier New"/>
              </a:rPr>
              <a:t>inputs</a:t>
            </a:r>
            <a:endParaRPr sz="3250">
              <a:latin typeface="Courier New"/>
              <a:cs typeface="Courier New"/>
            </a:endParaRPr>
          </a:p>
          <a:p>
            <a:pPr marL="289560" indent="-276860">
              <a:lnSpc>
                <a:spcPct val="100000"/>
              </a:lnSpc>
              <a:spcBef>
                <a:spcPts val="420"/>
              </a:spcBef>
              <a:buSzPct val="90769"/>
              <a:buChar char="•"/>
              <a:tabLst>
                <a:tab pos="290195" algn="l"/>
              </a:tabLst>
            </a:pPr>
            <a:r>
              <a:rPr dirty="0" sz="3250" spc="-355">
                <a:solidFill>
                  <a:srgbClr val="FFFFFF"/>
                </a:solidFill>
                <a:latin typeface="Courier New"/>
                <a:cs typeface="Courier New"/>
              </a:rPr>
              <a:t>Formula</a:t>
            </a:r>
            <a:r>
              <a:rPr dirty="0" sz="3250" spc="-11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50" spc="-705">
                <a:solidFill>
                  <a:srgbClr val="FFFFFF"/>
                </a:solidFill>
                <a:latin typeface="Courier New"/>
                <a:cs typeface="Courier New"/>
              </a:rPr>
              <a:t>interface:</a:t>
            </a:r>
            <a:endParaRPr sz="32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0476" y="4924044"/>
            <a:ext cx="2788920" cy="345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79520" y="4844796"/>
            <a:ext cx="214884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10655" y="4937759"/>
            <a:ext cx="1169035" cy="330835"/>
          </a:xfrm>
          <a:custGeom>
            <a:avLst/>
            <a:gdLst/>
            <a:ahLst/>
            <a:cxnLst/>
            <a:rect l="l" t="t" r="r" b="b"/>
            <a:pathLst>
              <a:path w="1169034" h="330835">
                <a:moveTo>
                  <a:pt x="998220" y="330708"/>
                </a:moveTo>
                <a:lnTo>
                  <a:pt x="795527" y="330708"/>
                </a:lnTo>
                <a:lnTo>
                  <a:pt x="795527" y="304800"/>
                </a:lnTo>
                <a:lnTo>
                  <a:pt x="998220" y="304800"/>
                </a:lnTo>
                <a:lnTo>
                  <a:pt x="998220" y="330708"/>
                </a:lnTo>
                <a:close/>
              </a:path>
              <a:path w="1169034" h="330835">
                <a:moveTo>
                  <a:pt x="153924" y="77724"/>
                </a:moveTo>
                <a:lnTo>
                  <a:pt x="121920" y="77724"/>
                </a:lnTo>
                <a:lnTo>
                  <a:pt x="121920" y="0"/>
                </a:lnTo>
                <a:lnTo>
                  <a:pt x="153924" y="0"/>
                </a:lnTo>
                <a:lnTo>
                  <a:pt x="153924" y="77724"/>
                </a:lnTo>
                <a:close/>
              </a:path>
              <a:path w="1169034" h="330835">
                <a:moveTo>
                  <a:pt x="62484" y="259080"/>
                </a:moveTo>
                <a:lnTo>
                  <a:pt x="24574" y="244983"/>
                </a:lnTo>
                <a:lnTo>
                  <a:pt x="3048" y="205740"/>
                </a:lnTo>
                <a:lnTo>
                  <a:pt x="0" y="169164"/>
                </a:lnTo>
                <a:lnTo>
                  <a:pt x="309" y="158019"/>
                </a:lnTo>
                <a:lnTo>
                  <a:pt x="9810" y="119395"/>
                </a:lnTo>
                <a:lnTo>
                  <a:pt x="36956" y="87249"/>
                </a:lnTo>
                <a:lnTo>
                  <a:pt x="78390" y="73461"/>
                </a:lnTo>
                <a:lnTo>
                  <a:pt x="88392" y="73152"/>
                </a:lnTo>
                <a:lnTo>
                  <a:pt x="105156" y="73152"/>
                </a:lnTo>
                <a:lnTo>
                  <a:pt x="117348" y="76200"/>
                </a:lnTo>
                <a:lnTo>
                  <a:pt x="121920" y="77724"/>
                </a:lnTo>
                <a:lnTo>
                  <a:pt x="153924" y="77724"/>
                </a:lnTo>
                <a:lnTo>
                  <a:pt x="153924" y="99060"/>
                </a:lnTo>
                <a:lnTo>
                  <a:pt x="86868" y="99060"/>
                </a:lnTo>
                <a:lnTo>
                  <a:pt x="74223" y="99964"/>
                </a:lnTo>
                <a:lnTo>
                  <a:pt x="39719" y="124991"/>
                </a:lnTo>
                <a:lnTo>
                  <a:pt x="32003" y="167640"/>
                </a:lnTo>
                <a:lnTo>
                  <a:pt x="32575" y="182760"/>
                </a:lnTo>
                <a:lnTo>
                  <a:pt x="46291" y="223527"/>
                </a:lnTo>
                <a:lnTo>
                  <a:pt x="68580" y="233172"/>
                </a:lnTo>
                <a:lnTo>
                  <a:pt x="116104" y="233172"/>
                </a:lnTo>
                <a:lnTo>
                  <a:pt x="111061" y="238505"/>
                </a:lnTo>
                <a:lnTo>
                  <a:pt x="71366" y="258508"/>
                </a:lnTo>
                <a:lnTo>
                  <a:pt x="62484" y="259080"/>
                </a:lnTo>
                <a:close/>
              </a:path>
              <a:path w="1169034" h="330835">
                <a:moveTo>
                  <a:pt x="116104" y="233172"/>
                </a:moveTo>
                <a:lnTo>
                  <a:pt x="68580" y="233172"/>
                </a:lnTo>
                <a:lnTo>
                  <a:pt x="74556" y="232362"/>
                </a:lnTo>
                <a:lnTo>
                  <a:pt x="80962" y="230124"/>
                </a:lnTo>
                <a:lnTo>
                  <a:pt x="115062" y="200215"/>
                </a:lnTo>
                <a:lnTo>
                  <a:pt x="121920" y="190500"/>
                </a:lnTo>
                <a:lnTo>
                  <a:pt x="121920" y="106680"/>
                </a:lnTo>
                <a:lnTo>
                  <a:pt x="117348" y="103632"/>
                </a:lnTo>
                <a:lnTo>
                  <a:pt x="99060" y="99060"/>
                </a:lnTo>
                <a:lnTo>
                  <a:pt x="153924" y="99060"/>
                </a:lnTo>
                <a:lnTo>
                  <a:pt x="153924" y="222504"/>
                </a:lnTo>
                <a:lnTo>
                  <a:pt x="124968" y="222504"/>
                </a:lnTo>
                <a:lnTo>
                  <a:pt x="118086" y="231076"/>
                </a:lnTo>
                <a:lnTo>
                  <a:pt x="116104" y="233172"/>
                </a:lnTo>
                <a:close/>
              </a:path>
              <a:path w="1169034" h="330835">
                <a:moveTo>
                  <a:pt x="153924" y="256032"/>
                </a:moveTo>
                <a:lnTo>
                  <a:pt x="124968" y="256032"/>
                </a:lnTo>
                <a:lnTo>
                  <a:pt x="124968" y="222504"/>
                </a:lnTo>
                <a:lnTo>
                  <a:pt x="153924" y="222504"/>
                </a:lnTo>
                <a:lnTo>
                  <a:pt x="153924" y="256032"/>
                </a:lnTo>
                <a:close/>
              </a:path>
              <a:path w="1169034" h="330835">
                <a:moveTo>
                  <a:pt x="294131" y="259080"/>
                </a:moveTo>
                <a:lnTo>
                  <a:pt x="254508" y="252984"/>
                </a:lnTo>
                <a:lnTo>
                  <a:pt x="221670" y="228457"/>
                </a:lnTo>
                <a:lnTo>
                  <a:pt x="206883" y="186499"/>
                </a:lnTo>
                <a:lnTo>
                  <a:pt x="205740" y="166116"/>
                </a:lnTo>
                <a:lnTo>
                  <a:pt x="206025" y="156114"/>
                </a:lnTo>
                <a:lnTo>
                  <a:pt x="217550" y="113728"/>
                </a:lnTo>
                <a:lnTo>
                  <a:pt x="245506" y="83200"/>
                </a:lnTo>
                <a:lnTo>
                  <a:pt x="288036" y="71627"/>
                </a:lnTo>
                <a:lnTo>
                  <a:pt x="296918" y="71937"/>
                </a:lnTo>
                <a:lnTo>
                  <a:pt x="334899" y="84391"/>
                </a:lnTo>
                <a:lnTo>
                  <a:pt x="347144" y="96012"/>
                </a:lnTo>
                <a:lnTo>
                  <a:pt x="278892" y="96012"/>
                </a:lnTo>
                <a:lnTo>
                  <a:pt x="272796" y="97536"/>
                </a:lnTo>
                <a:lnTo>
                  <a:pt x="268224" y="100584"/>
                </a:lnTo>
                <a:lnTo>
                  <a:pt x="262127" y="103632"/>
                </a:lnTo>
                <a:lnTo>
                  <a:pt x="257556" y="106680"/>
                </a:lnTo>
                <a:lnTo>
                  <a:pt x="237744" y="150876"/>
                </a:lnTo>
                <a:lnTo>
                  <a:pt x="365616" y="150876"/>
                </a:lnTo>
                <a:lnTo>
                  <a:pt x="365760" y="155448"/>
                </a:lnTo>
                <a:lnTo>
                  <a:pt x="365760" y="175260"/>
                </a:lnTo>
                <a:lnTo>
                  <a:pt x="237744" y="175260"/>
                </a:lnTo>
                <a:lnTo>
                  <a:pt x="238839" y="188356"/>
                </a:lnTo>
                <a:lnTo>
                  <a:pt x="261842" y="224813"/>
                </a:lnTo>
                <a:lnTo>
                  <a:pt x="298703" y="233172"/>
                </a:lnTo>
                <a:lnTo>
                  <a:pt x="356616" y="233172"/>
                </a:lnTo>
                <a:lnTo>
                  <a:pt x="356616" y="251460"/>
                </a:lnTo>
                <a:lnTo>
                  <a:pt x="311467" y="258889"/>
                </a:lnTo>
                <a:lnTo>
                  <a:pt x="303014" y="259056"/>
                </a:lnTo>
                <a:lnTo>
                  <a:pt x="294131" y="259080"/>
                </a:lnTo>
                <a:close/>
              </a:path>
              <a:path w="1169034" h="330835">
                <a:moveTo>
                  <a:pt x="365616" y="150876"/>
                </a:moveTo>
                <a:lnTo>
                  <a:pt x="333756" y="150876"/>
                </a:lnTo>
                <a:lnTo>
                  <a:pt x="333756" y="135636"/>
                </a:lnTo>
                <a:lnTo>
                  <a:pt x="330708" y="129540"/>
                </a:lnTo>
                <a:lnTo>
                  <a:pt x="329184" y="121920"/>
                </a:lnTo>
                <a:lnTo>
                  <a:pt x="326136" y="117348"/>
                </a:lnTo>
                <a:lnTo>
                  <a:pt x="323088" y="111252"/>
                </a:lnTo>
                <a:lnTo>
                  <a:pt x="318516" y="106680"/>
                </a:lnTo>
                <a:lnTo>
                  <a:pt x="313944" y="103632"/>
                </a:lnTo>
                <a:lnTo>
                  <a:pt x="301752" y="97536"/>
                </a:lnTo>
                <a:lnTo>
                  <a:pt x="294131" y="96012"/>
                </a:lnTo>
                <a:lnTo>
                  <a:pt x="347144" y="96012"/>
                </a:lnTo>
                <a:lnTo>
                  <a:pt x="364617" y="137350"/>
                </a:lnTo>
                <a:lnTo>
                  <a:pt x="365474" y="146327"/>
                </a:lnTo>
                <a:lnTo>
                  <a:pt x="365616" y="150876"/>
                </a:lnTo>
                <a:close/>
              </a:path>
              <a:path w="1169034" h="330835">
                <a:moveTo>
                  <a:pt x="356616" y="233172"/>
                </a:moveTo>
                <a:lnTo>
                  <a:pt x="313944" y="233172"/>
                </a:lnTo>
                <a:lnTo>
                  <a:pt x="320040" y="231648"/>
                </a:lnTo>
                <a:lnTo>
                  <a:pt x="329184" y="231648"/>
                </a:lnTo>
                <a:lnTo>
                  <a:pt x="335280" y="230124"/>
                </a:lnTo>
                <a:lnTo>
                  <a:pt x="339852" y="230124"/>
                </a:lnTo>
                <a:lnTo>
                  <a:pt x="348996" y="227076"/>
                </a:lnTo>
                <a:lnTo>
                  <a:pt x="352044" y="227076"/>
                </a:lnTo>
                <a:lnTo>
                  <a:pt x="356616" y="225552"/>
                </a:lnTo>
                <a:lnTo>
                  <a:pt x="356616" y="233172"/>
                </a:lnTo>
                <a:close/>
              </a:path>
              <a:path w="1169034" h="330835">
                <a:moveTo>
                  <a:pt x="553212" y="233172"/>
                </a:moveTo>
                <a:lnTo>
                  <a:pt x="484631" y="233172"/>
                </a:lnTo>
                <a:lnTo>
                  <a:pt x="495228" y="232648"/>
                </a:lnTo>
                <a:lnTo>
                  <a:pt x="504346" y="231243"/>
                </a:lnTo>
                <a:lnTo>
                  <a:pt x="511849" y="229314"/>
                </a:lnTo>
                <a:lnTo>
                  <a:pt x="518160" y="227076"/>
                </a:lnTo>
                <a:lnTo>
                  <a:pt x="524256" y="222504"/>
                </a:lnTo>
                <a:lnTo>
                  <a:pt x="528827" y="216408"/>
                </a:lnTo>
                <a:lnTo>
                  <a:pt x="528827" y="205740"/>
                </a:lnTo>
                <a:lnTo>
                  <a:pt x="527303" y="202692"/>
                </a:lnTo>
                <a:lnTo>
                  <a:pt x="527303" y="201168"/>
                </a:lnTo>
                <a:lnTo>
                  <a:pt x="524256" y="195072"/>
                </a:lnTo>
                <a:lnTo>
                  <a:pt x="521207" y="193548"/>
                </a:lnTo>
                <a:lnTo>
                  <a:pt x="518160" y="190500"/>
                </a:lnTo>
                <a:lnTo>
                  <a:pt x="513588" y="188976"/>
                </a:lnTo>
                <a:lnTo>
                  <a:pt x="505968" y="185927"/>
                </a:lnTo>
                <a:lnTo>
                  <a:pt x="501062" y="183642"/>
                </a:lnTo>
                <a:lnTo>
                  <a:pt x="495300" y="181355"/>
                </a:lnTo>
                <a:lnTo>
                  <a:pt x="488394" y="179070"/>
                </a:lnTo>
                <a:lnTo>
                  <a:pt x="480060" y="176784"/>
                </a:lnTo>
                <a:lnTo>
                  <a:pt x="472440" y="175260"/>
                </a:lnTo>
                <a:lnTo>
                  <a:pt x="457200" y="169164"/>
                </a:lnTo>
                <a:lnTo>
                  <a:pt x="451103" y="166116"/>
                </a:lnTo>
                <a:lnTo>
                  <a:pt x="445008" y="161544"/>
                </a:lnTo>
                <a:lnTo>
                  <a:pt x="440436" y="158496"/>
                </a:lnTo>
                <a:lnTo>
                  <a:pt x="434340" y="153924"/>
                </a:lnTo>
                <a:lnTo>
                  <a:pt x="431292" y="149352"/>
                </a:lnTo>
                <a:lnTo>
                  <a:pt x="425196" y="137160"/>
                </a:lnTo>
                <a:lnTo>
                  <a:pt x="423672" y="131064"/>
                </a:lnTo>
                <a:lnTo>
                  <a:pt x="423672" y="117348"/>
                </a:lnTo>
                <a:lnTo>
                  <a:pt x="425196" y="112776"/>
                </a:lnTo>
                <a:lnTo>
                  <a:pt x="426720" y="106680"/>
                </a:lnTo>
                <a:lnTo>
                  <a:pt x="432816" y="94488"/>
                </a:lnTo>
                <a:lnTo>
                  <a:pt x="438912" y="89916"/>
                </a:lnTo>
                <a:lnTo>
                  <a:pt x="443769" y="85844"/>
                </a:lnTo>
                <a:lnTo>
                  <a:pt x="487703" y="71913"/>
                </a:lnTo>
                <a:lnTo>
                  <a:pt x="498348" y="71627"/>
                </a:lnTo>
                <a:lnTo>
                  <a:pt x="513588" y="71627"/>
                </a:lnTo>
                <a:lnTo>
                  <a:pt x="522731" y="73152"/>
                </a:lnTo>
                <a:lnTo>
                  <a:pt x="528708" y="73413"/>
                </a:lnTo>
                <a:lnTo>
                  <a:pt x="535114" y="74104"/>
                </a:lnTo>
                <a:lnTo>
                  <a:pt x="541805" y="75080"/>
                </a:lnTo>
                <a:lnTo>
                  <a:pt x="548640" y="76200"/>
                </a:lnTo>
                <a:lnTo>
                  <a:pt x="548640" y="97536"/>
                </a:lnTo>
                <a:lnTo>
                  <a:pt x="483108" y="97536"/>
                </a:lnTo>
                <a:lnTo>
                  <a:pt x="478536" y="99060"/>
                </a:lnTo>
                <a:lnTo>
                  <a:pt x="472440" y="100584"/>
                </a:lnTo>
                <a:lnTo>
                  <a:pt x="467868" y="102108"/>
                </a:lnTo>
                <a:lnTo>
                  <a:pt x="464820" y="105156"/>
                </a:lnTo>
                <a:lnTo>
                  <a:pt x="461772" y="106680"/>
                </a:lnTo>
                <a:lnTo>
                  <a:pt x="457200" y="111252"/>
                </a:lnTo>
                <a:lnTo>
                  <a:pt x="457200" y="114300"/>
                </a:lnTo>
                <a:lnTo>
                  <a:pt x="455675" y="117348"/>
                </a:lnTo>
                <a:lnTo>
                  <a:pt x="455675" y="126492"/>
                </a:lnTo>
                <a:lnTo>
                  <a:pt x="458724" y="132588"/>
                </a:lnTo>
                <a:lnTo>
                  <a:pt x="461772" y="135636"/>
                </a:lnTo>
                <a:lnTo>
                  <a:pt x="464820" y="137160"/>
                </a:lnTo>
                <a:lnTo>
                  <a:pt x="467868" y="140208"/>
                </a:lnTo>
                <a:lnTo>
                  <a:pt x="472440" y="141732"/>
                </a:lnTo>
                <a:lnTo>
                  <a:pt x="478536" y="144780"/>
                </a:lnTo>
                <a:lnTo>
                  <a:pt x="483631" y="146827"/>
                </a:lnTo>
                <a:lnTo>
                  <a:pt x="489584" y="148590"/>
                </a:lnTo>
                <a:lnTo>
                  <a:pt x="496109" y="150352"/>
                </a:lnTo>
                <a:lnTo>
                  <a:pt x="502920" y="152400"/>
                </a:lnTo>
                <a:lnTo>
                  <a:pt x="510635" y="154924"/>
                </a:lnTo>
                <a:lnTo>
                  <a:pt x="517778" y="157733"/>
                </a:lnTo>
                <a:lnTo>
                  <a:pt x="530351" y="163068"/>
                </a:lnTo>
                <a:lnTo>
                  <a:pt x="537972" y="166116"/>
                </a:lnTo>
                <a:lnTo>
                  <a:pt x="544068" y="170688"/>
                </a:lnTo>
                <a:lnTo>
                  <a:pt x="548640" y="173736"/>
                </a:lnTo>
                <a:lnTo>
                  <a:pt x="553212" y="178308"/>
                </a:lnTo>
                <a:lnTo>
                  <a:pt x="556260" y="182880"/>
                </a:lnTo>
                <a:lnTo>
                  <a:pt x="557784" y="188976"/>
                </a:lnTo>
                <a:lnTo>
                  <a:pt x="559307" y="193548"/>
                </a:lnTo>
                <a:lnTo>
                  <a:pt x="560831" y="199644"/>
                </a:lnTo>
                <a:lnTo>
                  <a:pt x="560831" y="213360"/>
                </a:lnTo>
                <a:lnTo>
                  <a:pt x="559307" y="219456"/>
                </a:lnTo>
                <a:lnTo>
                  <a:pt x="556260" y="228600"/>
                </a:lnTo>
                <a:lnTo>
                  <a:pt x="553212" y="233172"/>
                </a:lnTo>
                <a:close/>
              </a:path>
              <a:path w="1169034" h="330835">
                <a:moveTo>
                  <a:pt x="548640" y="105156"/>
                </a:moveTo>
                <a:lnTo>
                  <a:pt x="541782" y="103131"/>
                </a:lnTo>
                <a:lnTo>
                  <a:pt x="534924" y="101536"/>
                </a:lnTo>
                <a:lnTo>
                  <a:pt x="528066" y="100226"/>
                </a:lnTo>
                <a:lnTo>
                  <a:pt x="512063" y="97536"/>
                </a:lnTo>
                <a:lnTo>
                  <a:pt x="548640" y="97536"/>
                </a:lnTo>
                <a:lnTo>
                  <a:pt x="548640" y="105156"/>
                </a:lnTo>
                <a:close/>
              </a:path>
              <a:path w="1169034" h="330835">
                <a:moveTo>
                  <a:pt x="496824" y="259080"/>
                </a:moveTo>
                <a:lnTo>
                  <a:pt x="451103" y="257556"/>
                </a:lnTo>
                <a:lnTo>
                  <a:pt x="443984" y="256413"/>
                </a:lnTo>
                <a:lnTo>
                  <a:pt x="420624" y="252984"/>
                </a:lnTo>
                <a:lnTo>
                  <a:pt x="420624" y="224027"/>
                </a:lnTo>
                <a:lnTo>
                  <a:pt x="428625" y="226052"/>
                </a:lnTo>
                <a:lnTo>
                  <a:pt x="436625" y="227647"/>
                </a:lnTo>
                <a:lnTo>
                  <a:pt x="476630" y="232910"/>
                </a:lnTo>
                <a:lnTo>
                  <a:pt x="484631" y="233172"/>
                </a:lnTo>
                <a:lnTo>
                  <a:pt x="553212" y="233172"/>
                </a:lnTo>
                <a:lnTo>
                  <a:pt x="541020" y="245364"/>
                </a:lnTo>
                <a:lnTo>
                  <a:pt x="536448" y="246888"/>
                </a:lnTo>
                <a:lnTo>
                  <a:pt x="530351" y="249936"/>
                </a:lnTo>
                <a:lnTo>
                  <a:pt x="525780" y="252984"/>
                </a:lnTo>
                <a:lnTo>
                  <a:pt x="519684" y="254508"/>
                </a:lnTo>
                <a:lnTo>
                  <a:pt x="515112" y="256032"/>
                </a:lnTo>
                <a:lnTo>
                  <a:pt x="509016" y="257556"/>
                </a:lnTo>
                <a:lnTo>
                  <a:pt x="502920" y="257556"/>
                </a:lnTo>
                <a:lnTo>
                  <a:pt x="496824" y="259080"/>
                </a:lnTo>
                <a:close/>
              </a:path>
              <a:path w="1169034" h="330835">
                <a:moveTo>
                  <a:pt x="1068324" y="256032"/>
                </a:moveTo>
                <a:lnTo>
                  <a:pt x="1034796" y="256032"/>
                </a:lnTo>
                <a:lnTo>
                  <a:pt x="1034796" y="19812"/>
                </a:lnTo>
                <a:lnTo>
                  <a:pt x="1168907" y="19812"/>
                </a:lnTo>
                <a:lnTo>
                  <a:pt x="1168907" y="47244"/>
                </a:lnTo>
                <a:lnTo>
                  <a:pt x="1068324" y="47244"/>
                </a:lnTo>
                <a:lnTo>
                  <a:pt x="1068324" y="123444"/>
                </a:lnTo>
                <a:lnTo>
                  <a:pt x="1162812" y="123444"/>
                </a:lnTo>
                <a:lnTo>
                  <a:pt x="1162812" y="150876"/>
                </a:lnTo>
                <a:lnTo>
                  <a:pt x="1068324" y="150876"/>
                </a:lnTo>
                <a:lnTo>
                  <a:pt x="1068324" y="256032"/>
                </a:lnTo>
                <a:close/>
              </a:path>
              <a:path w="1169034" h="330835">
                <a:moveTo>
                  <a:pt x="685800" y="74676"/>
                </a:moveTo>
                <a:lnTo>
                  <a:pt x="655320" y="74676"/>
                </a:lnTo>
                <a:lnTo>
                  <a:pt x="655320" y="24384"/>
                </a:lnTo>
                <a:lnTo>
                  <a:pt x="685800" y="16764"/>
                </a:lnTo>
                <a:lnTo>
                  <a:pt x="685800" y="74676"/>
                </a:lnTo>
                <a:close/>
              </a:path>
              <a:path w="1169034" h="330835">
                <a:moveTo>
                  <a:pt x="768096" y="100584"/>
                </a:moveTo>
                <a:lnTo>
                  <a:pt x="603503" y="100584"/>
                </a:lnTo>
                <a:lnTo>
                  <a:pt x="603503" y="74676"/>
                </a:lnTo>
                <a:lnTo>
                  <a:pt x="768096" y="74676"/>
                </a:lnTo>
                <a:lnTo>
                  <a:pt x="768096" y="100584"/>
                </a:lnTo>
                <a:close/>
              </a:path>
              <a:path w="1169034" h="330835">
                <a:moveTo>
                  <a:pt x="737616" y="259080"/>
                </a:moveTo>
                <a:lnTo>
                  <a:pt x="722376" y="259080"/>
                </a:lnTo>
                <a:lnTo>
                  <a:pt x="706374" y="257984"/>
                </a:lnTo>
                <a:lnTo>
                  <a:pt x="664321" y="234957"/>
                </a:lnTo>
                <a:lnTo>
                  <a:pt x="655320" y="196596"/>
                </a:lnTo>
                <a:lnTo>
                  <a:pt x="655320" y="100584"/>
                </a:lnTo>
                <a:lnTo>
                  <a:pt x="685800" y="100584"/>
                </a:lnTo>
                <a:lnTo>
                  <a:pt x="685800" y="193548"/>
                </a:lnTo>
                <a:lnTo>
                  <a:pt x="686609" y="202358"/>
                </a:lnTo>
                <a:lnTo>
                  <a:pt x="717470" y="231076"/>
                </a:lnTo>
                <a:lnTo>
                  <a:pt x="726948" y="231648"/>
                </a:lnTo>
                <a:lnTo>
                  <a:pt x="768096" y="231648"/>
                </a:lnTo>
                <a:lnTo>
                  <a:pt x="768096" y="252984"/>
                </a:lnTo>
                <a:lnTo>
                  <a:pt x="760476" y="256032"/>
                </a:lnTo>
                <a:lnTo>
                  <a:pt x="752856" y="257556"/>
                </a:lnTo>
                <a:lnTo>
                  <a:pt x="745236" y="257556"/>
                </a:lnTo>
                <a:lnTo>
                  <a:pt x="737616" y="259080"/>
                </a:lnTo>
                <a:close/>
              </a:path>
              <a:path w="1169034" h="330835">
                <a:moveTo>
                  <a:pt x="768096" y="231648"/>
                </a:moveTo>
                <a:lnTo>
                  <a:pt x="739140" y="231648"/>
                </a:lnTo>
                <a:lnTo>
                  <a:pt x="746760" y="230124"/>
                </a:lnTo>
                <a:lnTo>
                  <a:pt x="752856" y="230124"/>
                </a:lnTo>
                <a:lnTo>
                  <a:pt x="768096" y="227076"/>
                </a:lnTo>
                <a:lnTo>
                  <a:pt x="768096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54240" y="5135879"/>
            <a:ext cx="86995" cy="120650"/>
          </a:xfrm>
          <a:custGeom>
            <a:avLst/>
            <a:gdLst/>
            <a:ahLst/>
            <a:cxnLst/>
            <a:rect l="l" t="t" r="r" b="b"/>
            <a:pathLst>
              <a:path w="86995" h="120650">
                <a:moveTo>
                  <a:pt x="65532" y="96012"/>
                </a:moveTo>
                <a:lnTo>
                  <a:pt x="6096" y="96012"/>
                </a:lnTo>
                <a:lnTo>
                  <a:pt x="18288" y="92964"/>
                </a:lnTo>
                <a:lnTo>
                  <a:pt x="24384" y="92964"/>
                </a:lnTo>
                <a:lnTo>
                  <a:pt x="28956" y="89916"/>
                </a:lnTo>
                <a:lnTo>
                  <a:pt x="33528" y="88391"/>
                </a:lnTo>
                <a:lnTo>
                  <a:pt x="38100" y="85344"/>
                </a:lnTo>
                <a:lnTo>
                  <a:pt x="41148" y="82296"/>
                </a:lnTo>
                <a:lnTo>
                  <a:pt x="44196" y="77724"/>
                </a:lnTo>
                <a:lnTo>
                  <a:pt x="47244" y="74676"/>
                </a:lnTo>
                <a:lnTo>
                  <a:pt x="47244" y="56387"/>
                </a:lnTo>
                <a:lnTo>
                  <a:pt x="45720" y="51816"/>
                </a:lnTo>
                <a:lnTo>
                  <a:pt x="44196" y="48768"/>
                </a:lnTo>
                <a:lnTo>
                  <a:pt x="41148" y="47244"/>
                </a:lnTo>
                <a:lnTo>
                  <a:pt x="39624" y="44195"/>
                </a:lnTo>
                <a:lnTo>
                  <a:pt x="36576" y="41148"/>
                </a:lnTo>
                <a:lnTo>
                  <a:pt x="30480" y="28956"/>
                </a:lnTo>
                <a:lnTo>
                  <a:pt x="30480" y="21336"/>
                </a:lnTo>
                <a:lnTo>
                  <a:pt x="32004" y="18288"/>
                </a:lnTo>
                <a:lnTo>
                  <a:pt x="32004" y="15240"/>
                </a:lnTo>
                <a:lnTo>
                  <a:pt x="33528" y="12192"/>
                </a:lnTo>
                <a:lnTo>
                  <a:pt x="35052" y="10668"/>
                </a:lnTo>
                <a:lnTo>
                  <a:pt x="36576" y="7620"/>
                </a:lnTo>
                <a:lnTo>
                  <a:pt x="41148" y="3048"/>
                </a:lnTo>
                <a:lnTo>
                  <a:pt x="47244" y="0"/>
                </a:lnTo>
                <a:lnTo>
                  <a:pt x="59436" y="0"/>
                </a:lnTo>
                <a:lnTo>
                  <a:pt x="64008" y="1524"/>
                </a:lnTo>
                <a:lnTo>
                  <a:pt x="67056" y="3048"/>
                </a:lnTo>
                <a:lnTo>
                  <a:pt x="71628" y="4572"/>
                </a:lnTo>
                <a:lnTo>
                  <a:pt x="80772" y="13716"/>
                </a:lnTo>
                <a:lnTo>
                  <a:pt x="82296" y="18288"/>
                </a:lnTo>
                <a:lnTo>
                  <a:pt x="85344" y="24384"/>
                </a:lnTo>
                <a:lnTo>
                  <a:pt x="86868" y="28956"/>
                </a:lnTo>
                <a:lnTo>
                  <a:pt x="86811" y="44195"/>
                </a:lnTo>
                <a:lnTo>
                  <a:pt x="86582" y="50411"/>
                </a:lnTo>
                <a:lnTo>
                  <a:pt x="70723" y="90916"/>
                </a:lnTo>
                <a:lnTo>
                  <a:pt x="65532" y="96012"/>
                </a:lnTo>
                <a:close/>
              </a:path>
              <a:path w="86995" h="120650">
                <a:moveTo>
                  <a:pt x="0" y="120396"/>
                </a:moveTo>
                <a:lnTo>
                  <a:pt x="0" y="94488"/>
                </a:lnTo>
                <a:lnTo>
                  <a:pt x="6096" y="96012"/>
                </a:lnTo>
                <a:lnTo>
                  <a:pt x="65532" y="96012"/>
                </a:lnTo>
                <a:lnTo>
                  <a:pt x="29789" y="116538"/>
                </a:lnTo>
                <a:lnTo>
                  <a:pt x="10882" y="119872"/>
                </a:lnTo>
                <a:lnTo>
                  <a:pt x="0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38500" y="5425440"/>
            <a:ext cx="1173480" cy="259079"/>
          </a:xfrm>
          <a:custGeom>
            <a:avLst/>
            <a:gdLst/>
            <a:ahLst/>
            <a:cxnLst/>
            <a:rect l="l" t="t" r="r" b="b"/>
            <a:pathLst>
              <a:path w="1173479" h="259079">
                <a:moveTo>
                  <a:pt x="1173479" y="202691"/>
                </a:moveTo>
                <a:lnTo>
                  <a:pt x="1018031" y="202691"/>
                </a:lnTo>
                <a:lnTo>
                  <a:pt x="1018031" y="175259"/>
                </a:lnTo>
                <a:lnTo>
                  <a:pt x="1173479" y="175259"/>
                </a:lnTo>
                <a:lnTo>
                  <a:pt x="1173479" y="202691"/>
                </a:lnTo>
                <a:close/>
              </a:path>
              <a:path w="1173479" h="259079">
                <a:moveTo>
                  <a:pt x="627888" y="111251"/>
                </a:moveTo>
                <a:lnTo>
                  <a:pt x="627888" y="82295"/>
                </a:lnTo>
                <a:lnTo>
                  <a:pt x="630936" y="82295"/>
                </a:lnTo>
                <a:lnTo>
                  <a:pt x="644651" y="77723"/>
                </a:lnTo>
                <a:lnTo>
                  <a:pt x="650748" y="76200"/>
                </a:lnTo>
                <a:lnTo>
                  <a:pt x="655320" y="74675"/>
                </a:lnTo>
                <a:lnTo>
                  <a:pt x="661415" y="74675"/>
                </a:lnTo>
                <a:lnTo>
                  <a:pt x="667512" y="73151"/>
                </a:lnTo>
                <a:lnTo>
                  <a:pt x="673608" y="73151"/>
                </a:lnTo>
                <a:lnTo>
                  <a:pt x="678179" y="71627"/>
                </a:lnTo>
                <a:lnTo>
                  <a:pt x="690372" y="71627"/>
                </a:lnTo>
                <a:lnTo>
                  <a:pt x="698992" y="71889"/>
                </a:lnTo>
                <a:lnTo>
                  <a:pt x="736091" y="80772"/>
                </a:lnTo>
                <a:lnTo>
                  <a:pt x="754379" y="97535"/>
                </a:lnTo>
                <a:lnTo>
                  <a:pt x="688848" y="97535"/>
                </a:lnTo>
                <a:lnTo>
                  <a:pt x="680870" y="97821"/>
                </a:lnTo>
                <a:lnTo>
                  <a:pt x="673036" y="98678"/>
                </a:lnTo>
                <a:lnTo>
                  <a:pt x="665487" y="100107"/>
                </a:lnTo>
                <a:lnTo>
                  <a:pt x="658368" y="102107"/>
                </a:lnTo>
                <a:lnTo>
                  <a:pt x="650605" y="103536"/>
                </a:lnTo>
                <a:lnTo>
                  <a:pt x="643127" y="105536"/>
                </a:lnTo>
                <a:lnTo>
                  <a:pt x="635650" y="108108"/>
                </a:lnTo>
                <a:lnTo>
                  <a:pt x="627888" y="111251"/>
                </a:lnTo>
                <a:close/>
              </a:path>
              <a:path w="1173479" h="259079">
                <a:moveTo>
                  <a:pt x="670559" y="259079"/>
                </a:moveTo>
                <a:lnTo>
                  <a:pt x="630936" y="249935"/>
                </a:lnTo>
                <a:lnTo>
                  <a:pt x="626363" y="243839"/>
                </a:lnTo>
                <a:lnTo>
                  <a:pt x="617220" y="234695"/>
                </a:lnTo>
                <a:lnTo>
                  <a:pt x="615696" y="228600"/>
                </a:lnTo>
                <a:lnTo>
                  <a:pt x="612648" y="222503"/>
                </a:lnTo>
                <a:lnTo>
                  <a:pt x="612648" y="207263"/>
                </a:lnTo>
                <a:lnTo>
                  <a:pt x="632459" y="164591"/>
                </a:lnTo>
                <a:lnTo>
                  <a:pt x="673608" y="150447"/>
                </a:lnTo>
                <a:lnTo>
                  <a:pt x="691896" y="149351"/>
                </a:lnTo>
                <a:lnTo>
                  <a:pt x="729996" y="149351"/>
                </a:lnTo>
                <a:lnTo>
                  <a:pt x="729996" y="134111"/>
                </a:lnTo>
                <a:lnTo>
                  <a:pt x="706945" y="100583"/>
                </a:lnTo>
                <a:lnTo>
                  <a:pt x="688848" y="97535"/>
                </a:lnTo>
                <a:lnTo>
                  <a:pt x="754379" y="97535"/>
                </a:lnTo>
                <a:lnTo>
                  <a:pt x="762000" y="131063"/>
                </a:lnTo>
                <a:lnTo>
                  <a:pt x="762000" y="173735"/>
                </a:lnTo>
                <a:lnTo>
                  <a:pt x="675131" y="173735"/>
                </a:lnTo>
                <a:lnTo>
                  <a:pt x="670559" y="175259"/>
                </a:lnTo>
                <a:lnTo>
                  <a:pt x="664463" y="176783"/>
                </a:lnTo>
                <a:lnTo>
                  <a:pt x="655320" y="182879"/>
                </a:lnTo>
                <a:lnTo>
                  <a:pt x="649224" y="188975"/>
                </a:lnTo>
                <a:lnTo>
                  <a:pt x="647700" y="193547"/>
                </a:lnTo>
                <a:lnTo>
                  <a:pt x="646176" y="196595"/>
                </a:lnTo>
                <a:lnTo>
                  <a:pt x="644651" y="201167"/>
                </a:lnTo>
                <a:lnTo>
                  <a:pt x="644651" y="210311"/>
                </a:lnTo>
                <a:lnTo>
                  <a:pt x="646176" y="213359"/>
                </a:lnTo>
                <a:lnTo>
                  <a:pt x="646176" y="216407"/>
                </a:lnTo>
                <a:lnTo>
                  <a:pt x="649224" y="222503"/>
                </a:lnTo>
                <a:lnTo>
                  <a:pt x="652272" y="225551"/>
                </a:lnTo>
                <a:lnTo>
                  <a:pt x="655320" y="227075"/>
                </a:lnTo>
                <a:lnTo>
                  <a:pt x="658368" y="230123"/>
                </a:lnTo>
                <a:lnTo>
                  <a:pt x="661415" y="231647"/>
                </a:lnTo>
                <a:lnTo>
                  <a:pt x="665988" y="233172"/>
                </a:lnTo>
                <a:lnTo>
                  <a:pt x="731398" y="233172"/>
                </a:lnTo>
                <a:lnTo>
                  <a:pt x="725281" y="238839"/>
                </a:lnTo>
                <a:lnTo>
                  <a:pt x="686562" y="257746"/>
                </a:lnTo>
                <a:lnTo>
                  <a:pt x="678561" y="258770"/>
                </a:lnTo>
                <a:lnTo>
                  <a:pt x="670559" y="259079"/>
                </a:lnTo>
                <a:close/>
              </a:path>
              <a:path w="1173479" h="259079">
                <a:moveTo>
                  <a:pt x="731398" y="233172"/>
                </a:moveTo>
                <a:lnTo>
                  <a:pt x="675131" y="233172"/>
                </a:lnTo>
                <a:lnTo>
                  <a:pt x="681108" y="232862"/>
                </a:lnTo>
                <a:lnTo>
                  <a:pt x="687514" y="231838"/>
                </a:lnTo>
                <a:lnTo>
                  <a:pt x="722256" y="212288"/>
                </a:lnTo>
                <a:lnTo>
                  <a:pt x="729996" y="205739"/>
                </a:lnTo>
                <a:lnTo>
                  <a:pt x="729996" y="173735"/>
                </a:lnTo>
                <a:lnTo>
                  <a:pt x="762000" y="173735"/>
                </a:lnTo>
                <a:lnTo>
                  <a:pt x="762000" y="231647"/>
                </a:lnTo>
                <a:lnTo>
                  <a:pt x="733043" y="231647"/>
                </a:lnTo>
                <a:lnTo>
                  <a:pt x="731398" y="233172"/>
                </a:lnTo>
                <a:close/>
              </a:path>
              <a:path w="1173479" h="259079">
                <a:moveTo>
                  <a:pt x="762000" y="256031"/>
                </a:moveTo>
                <a:lnTo>
                  <a:pt x="733043" y="256031"/>
                </a:lnTo>
                <a:lnTo>
                  <a:pt x="733043" y="231647"/>
                </a:lnTo>
                <a:lnTo>
                  <a:pt x="762000" y="231647"/>
                </a:lnTo>
                <a:lnTo>
                  <a:pt x="762000" y="256031"/>
                </a:lnTo>
                <a:close/>
              </a:path>
              <a:path w="1173479" h="259079">
                <a:moveTo>
                  <a:pt x="222503" y="111251"/>
                </a:moveTo>
                <a:lnTo>
                  <a:pt x="222503" y="82295"/>
                </a:lnTo>
                <a:lnTo>
                  <a:pt x="225551" y="82295"/>
                </a:lnTo>
                <a:lnTo>
                  <a:pt x="239268" y="77723"/>
                </a:lnTo>
                <a:lnTo>
                  <a:pt x="245363" y="76200"/>
                </a:lnTo>
                <a:lnTo>
                  <a:pt x="249936" y="74675"/>
                </a:lnTo>
                <a:lnTo>
                  <a:pt x="256031" y="74675"/>
                </a:lnTo>
                <a:lnTo>
                  <a:pt x="262127" y="73151"/>
                </a:lnTo>
                <a:lnTo>
                  <a:pt x="268224" y="73151"/>
                </a:lnTo>
                <a:lnTo>
                  <a:pt x="272796" y="71627"/>
                </a:lnTo>
                <a:lnTo>
                  <a:pt x="284988" y="71627"/>
                </a:lnTo>
                <a:lnTo>
                  <a:pt x="293608" y="71889"/>
                </a:lnTo>
                <a:lnTo>
                  <a:pt x="330708" y="80772"/>
                </a:lnTo>
                <a:lnTo>
                  <a:pt x="348996" y="97535"/>
                </a:lnTo>
                <a:lnTo>
                  <a:pt x="283463" y="97535"/>
                </a:lnTo>
                <a:lnTo>
                  <a:pt x="275486" y="97821"/>
                </a:lnTo>
                <a:lnTo>
                  <a:pt x="267652" y="98678"/>
                </a:lnTo>
                <a:lnTo>
                  <a:pt x="260103" y="100107"/>
                </a:lnTo>
                <a:lnTo>
                  <a:pt x="252984" y="102107"/>
                </a:lnTo>
                <a:lnTo>
                  <a:pt x="245221" y="103536"/>
                </a:lnTo>
                <a:lnTo>
                  <a:pt x="237743" y="105536"/>
                </a:lnTo>
                <a:lnTo>
                  <a:pt x="230266" y="108108"/>
                </a:lnTo>
                <a:lnTo>
                  <a:pt x="222503" y="111251"/>
                </a:lnTo>
                <a:close/>
              </a:path>
              <a:path w="1173479" h="259079">
                <a:moveTo>
                  <a:pt x="265175" y="259079"/>
                </a:moveTo>
                <a:lnTo>
                  <a:pt x="225551" y="249935"/>
                </a:lnTo>
                <a:lnTo>
                  <a:pt x="220979" y="243839"/>
                </a:lnTo>
                <a:lnTo>
                  <a:pt x="211836" y="234695"/>
                </a:lnTo>
                <a:lnTo>
                  <a:pt x="210312" y="228600"/>
                </a:lnTo>
                <a:lnTo>
                  <a:pt x="207263" y="222503"/>
                </a:lnTo>
                <a:lnTo>
                  <a:pt x="207263" y="207263"/>
                </a:lnTo>
                <a:lnTo>
                  <a:pt x="227075" y="164591"/>
                </a:lnTo>
                <a:lnTo>
                  <a:pt x="268223" y="150447"/>
                </a:lnTo>
                <a:lnTo>
                  <a:pt x="286512" y="149351"/>
                </a:lnTo>
                <a:lnTo>
                  <a:pt x="324612" y="149351"/>
                </a:lnTo>
                <a:lnTo>
                  <a:pt x="324612" y="134111"/>
                </a:lnTo>
                <a:lnTo>
                  <a:pt x="301561" y="100583"/>
                </a:lnTo>
                <a:lnTo>
                  <a:pt x="283463" y="97535"/>
                </a:lnTo>
                <a:lnTo>
                  <a:pt x="348996" y="97535"/>
                </a:lnTo>
                <a:lnTo>
                  <a:pt x="356615" y="131063"/>
                </a:lnTo>
                <a:lnTo>
                  <a:pt x="356615" y="173735"/>
                </a:lnTo>
                <a:lnTo>
                  <a:pt x="269748" y="173735"/>
                </a:lnTo>
                <a:lnTo>
                  <a:pt x="265175" y="175259"/>
                </a:lnTo>
                <a:lnTo>
                  <a:pt x="259079" y="176783"/>
                </a:lnTo>
                <a:lnTo>
                  <a:pt x="249936" y="182879"/>
                </a:lnTo>
                <a:lnTo>
                  <a:pt x="243840" y="188975"/>
                </a:lnTo>
                <a:lnTo>
                  <a:pt x="242315" y="193547"/>
                </a:lnTo>
                <a:lnTo>
                  <a:pt x="240791" y="196595"/>
                </a:lnTo>
                <a:lnTo>
                  <a:pt x="239268" y="201167"/>
                </a:lnTo>
                <a:lnTo>
                  <a:pt x="239268" y="210311"/>
                </a:lnTo>
                <a:lnTo>
                  <a:pt x="240791" y="213359"/>
                </a:lnTo>
                <a:lnTo>
                  <a:pt x="240791" y="216407"/>
                </a:lnTo>
                <a:lnTo>
                  <a:pt x="243840" y="222503"/>
                </a:lnTo>
                <a:lnTo>
                  <a:pt x="246887" y="225551"/>
                </a:lnTo>
                <a:lnTo>
                  <a:pt x="249936" y="227075"/>
                </a:lnTo>
                <a:lnTo>
                  <a:pt x="252984" y="230123"/>
                </a:lnTo>
                <a:lnTo>
                  <a:pt x="256031" y="231647"/>
                </a:lnTo>
                <a:lnTo>
                  <a:pt x="260603" y="233172"/>
                </a:lnTo>
                <a:lnTo>
                  <a:pt x="326014" y="233172"/>
                </a:lnTo>
                <a:lnTo>
                  <a:pt x="319897" y="238839"/>
                </a:lnTo>
                <a:lnTo>
                  <a:pt x="281177" y="257746"/>
                </a:lnTo>
                <a:lnTo>
                  <a:pt x="273176" y="258770"/>
                </a:lnTo>
                <a:lnTo>
                  <a:pt x="265175" y="259079"/>
                </a:lnTo>
                <a:close/>
              </a:path>
              <a:path w="1173479" h="259079">
                <a:moveTo>
                  <a:pt x="326014" y="233172"/>
                </a:moveTo>
                <a:lnTo>
                  <a:pt x="269748" y="233172"/>
                </a:lnTo>
                <a:lnTo>
                  <a:pt x="275724" y="232862"/>
                </a:lnTo>
                <a:lnTo>
                  <a:pt x="282130" y="231838"/>
                </a:lnTo>
                <a:lnTo>
                  <a:pt x="316872" y="212288"/>
                </a:lnTo>
                <a:lnTo>
                  <a:pt x="324612" y="205739"/>
                </a:lnTo>
                <a:lnTo>
                  <a:pt x="324612" y="173735"/>
                </a:lnTo>
                <a:lnTo>
                  <a:pt x="356615" y="173735"/>
                </a:lnTo>
                <a:lnTo>
                  <a:pt x="356615" y="231647"/>
                </a:lnTo>
                <a:lnTo>
                  <a:pt x="327659" y="231647"/>
                </a:lnTo>
                <a:lnTo>
                  <a:pt x="326014" y="233172"/>
                </a:lnTo>
                <a:close/>
              </a:path>
              <a:path w="1173479" h="259079">
                <a:moveTo>
                  <a:pt x="356615" y="256031"/>
                </a:moveTo>
                <a:lnTo>
                  <a:pt x="327659" y="256031"/>
                </a:lnTo>
                <a:lnTo>
                  <a:pt x="327659" y="231647"/>
                </a:lnTo>
                <a:lnTo>
                  <a:pt x="356615" y="231647"/>
                </a:lnTo>
                <a:lnTo>
                  <a:pt x="356615" y="256031"/>
                </a:lnTo>
                <a:close/>
              </a:path>
              <a:path w="1173479" h="259079">
                <a:moveTo>
                  <a:pt x="1173479" y="138683"/>
                </a:moveTo>
                <a:lnTo>
                  <a:pt x="1018031" y="138683"/>
                </a:lnTo>
                <a:lnTo>
                  <a:pt x="1018031" y="112775"/>
                </a:lnTo>
                <a:lnTo>
                  <a:pt x="1173479" y="112775"/>
                </a:lnTo>
                <a:lnTo>
                  <a:pt x="1173479" y="138683"/>
                </a:lnTo>
                <a:close/>
              </a:path>
              <a:path w="1173479" h="259079">
                <a:moveTo>
                  <a:pt x="153924" y="77723"/>
                </a:moveTo>
                <a:lnTo>
                  <a:pt x="121920" y="77723"/>
                </a:lnTo>
                <a:lnTo>
                  <a:pt x="121920" y="0"/>
                </a:lnTo>
                <a:lnTo>
                  <a:pt x="153924" y="0"/>
                </a:lnTo>
                <a:lnTo>
                  <a:pt x="153924" y="77723"/>
                </a:lnTo>
                <a:close/>
              </a:path>
              <a:path w="1173479" h="259079">
                <a:moveTo>
                  <a:pt x="62484" y="259079"/>
                </a:moveTo>
                <a:lnTo>
                  <a:pt x="24574" y="244982"/>
                </a:lnTo>
                <a:lnTo>
                  <a:pt x="3048" y="205739"/>
                </a:lnTo>
                <a:lnTo>
                  <a:pt x="0" y="169163"/>
                </a:lnTo>
                <a:lnTo>
                  <a:pt x="309" y="158019"/>
                </a:lnTo>
                <a:lnTo>
                  <a:pt x="9810" y="119395"/>
                </a:lnTo>
                <a:lnTo>
                  <a:pt x="36956" y="87248"/>
                </a:lnTo>
                <a:lnTo>
                  <a:pt x="78390" y="73461"/>
                </a:lnTo>
                <a:lnTo>
                  <a:pt x="88391" y="73151"/>
                </a:lnTo>
                <a:lnTo>
                  <a:pt x="105156" y="73151"/>
                </a:lnTo>
                <a:lnTo>
                  <a:pt x="117348" y="76200"/>
                </a:lnTo>
                <a:lnTo>
                  <a:pt x="121920" y="77723"/>
                </a:lnTo>
                <a:lnTo>
                  <a:pt x="153924" y="77723"/>
                </a:lnTo>
                <a:lnTo>
                  <a:pt x="153924" y="99059"/>
                </a:lnTo>
                <a:lnTo>
                  <a:pt x="86868" y="99059"/>
                </a:lnTo>
                <a:lnTo>
                  <a:pt x="74223" y="99964"/>
                </a:lnTo>
                <a:lnTo>
                  <a:pt x="39719" y="124991"/>
                </a:lnTo>
                <a:lnTo>
                  <a:pt x="32003" y="167639"/>
                </a:lnTo>
                <a:lnTo>
                  <a:pt x="32575" y="182760"/>
                </a:lnTo>
                <a:lnTo>
                  <a:pt x="46291" y="223527"/>
                </a:lnTo>
                <a:lnTo>
                  <a:pt x="68579" y="233172"/>
                </a:lnTo>
                <a:lnTo>
                  <a:pt x="116104" y="233172"/>
                </a:lnTo>
                <a:lnTo>
                  <a:pt x="111061" y="238505"/>
                </a:lnTo>
                <a:lnTo>
                  <a:pt x="71366" y="258508"/>
                </a:lnTo>
                <a:lnTo>
                  <a:pt x="62484" y="259079"/>
                </a:lnTo>
                <a:close/>
              </a:path>
              <a:path w="1173479" h="259079">
                <a:moveTo>
                  <a:pt x="116104" y="233172"/>
                </a:moveTo>
                <a:lnTo>
                  <a:pt x="68579" y="233172"/>
                </a:lnTo>
                <a:lnTo>
                  <a:pt x="74556" y="232362"/>
                </a:lnTo>
                <a:lnTo>
                  <a:pt x="80962" y="230124"/>
                </a:lnTo>
                <a:lnTo>
                  <a:pt x="115062" y="200215"/>
                </a:lnTo>
                <a:lnTo>
                  <a:pt x="121920" y="190500"/>
                </a:lnTo>
                <a:lnTo>
                  <a:pt x="121920" y="106679"/>
                </a:lnTo>
                <a:lnTo>
                  <a:pt x="117348" y="103631"/>
                </a:lnTo>
                <a:lnTo>
                  <a:pt x="99059" y="99059"/>
                </a:lnTo>
                <a:lnTo>
                  <a:pt x="153924" y="99059"/>
                </a:lnTo>
                <a:lnTo>
                  <a:pt x="153924" y="222503"/>
                </a:lnTo>
                <a:lnTo>
                  <a:pt x="124968" y="222503"/>
                </a:lnTo>
                <a:lnTo>
                  <a:pt x="118086" y="231076"/>
                </a:lnTo>
                <a:lnTo>
                  <a:pt x="116104" y="233172"/>
                </a:lnTo>
                <a:close/>
              </a:path>
              <a:path w="1173479" h="259079">
                <a:moveTo>
                  <a:pt x="153924" y="256031"/>
                </a:moveTo>
                <a:lnTo>
                  <a:pt x="124968" y="256031"/>
                </a:lnTo>
                <a:lnTo>
                  <a:pt x="124968" y="222503"/>
                </a:lnTo>
                <a:lnTo>
                  <a:pt x="153924" y="222503"/>
                </a:lnTo>
                <a:lnTo>
                  <a:pt x="153924" y="256031"/>
                </a:lnTo>
                <a:close/>
              </a:path>
              <a:path w="1173479" h="259079">
                <a:moveTo>
                  <a:pt x="478536" y="74675"/>
                </a:moveTo>
                <a:lnTo>
                  <a:pt x="448056" y="74675"/>
                </a:lnTo>
                <a:lnTo>
                  <a:pt x="448056" y="24383"/>
                </a:lnTo>
                <a:lnTo>
                  <a:pt x="478536" y="16763"/>
                </a:lnTo>
                <a:lnTo>
                  <a:pt x="478536" y="74675"/>
                </a:lnTo>
                <a:close/>
              </a:path>
              <a:path w="1173479" h="259079">
                <a:moveTo>
                  <a:pt x="560831" y="100583"/>
                </a:moveTo>
                <a:lnTo>
                  <a:pt x="396240" y="100583"/>
                </a:lnTo>
                <a:lnTo>
                  <a:pt x="396240" y="74675"/>
                </a:lnTo>
                <a:lnTo>
                  <a:pt x="560831" y="74675"/>
                </a:lnTo>
                <a:lnTo>
                  <a:pt x="560831" y="100583"/>
                </a:lnTo>
                <a:close/>
              </a:path>
              <a:path w="1173479" h="259079">
                <a:moveTo>
                  <a:pt x="530351" y="259079"/>
                </a:moveTo>
                <a:lnTo>
                  <a:pt x="515112" y="259079"/>
                </a:lnTo>
                <a:lnTo>
                  <a:pt x="499110" y="257984"/>
                </a:lnTo>
                <a:lnTo>
                  <a:pt x="457057" y="234957"/>
                </a:lnTo>
                <a:lnTo>
                  <a:pt x="448056" y="196595"/>
                </a:lnTo>
                <a:lnTo>
                  <a:pt x="448056" y="100583"/>
                </a:lnTo>
                <a:lnTo>
                  <a:pt x="478536" y="100583"/>
                </a:lnTo>
                <a:lnTo>
                  <a:pt x="478536" y="193547"/>
                </a:lnTo>
                <a:lnTo>
                  <a:pt x="479345" y="202358"/>
                </a:lnTo>
                <a:lnTo>
                  <a:pt x="510206" y="231076"/>
                </a:lnTo>
                <a:lnTo>
                  <a:pt x="519684" y="231647"/>
                </a:lnTo>
                <a:lnTo>
                  <a:pt x="560831" y="231647"/>
                </a:lnTo>
                <a:lnTo>
                  <a:pt x="560831" y="252983"/>
                </a:lnTo>
                <a:lnTo>
                  <a:pt x="553212" y="256031"/>
                </a:lnTo>
                <a:lnTo>
                  <a:pt x="545591" y="257555"/>
                </a:lnTo>
                <a:lnTo>
                  <a:pt x="537972" y="257555"/>
                </a:lnTo>
                <a:lnTo>
                  <a:pt x="530351" y="259079"/>
                </a:lnTo>
                <a:close/>
              </a:path>
              <a:path w="1173479" h="259079">
                <a:moveTo>
                  <a:pt x="560831" y="231647"/>
                </a:moveTo>
                <a:lnTo>
                  <a:pt x="531876" y="231647"/>
                </a:lnTo>
                <a:lnTo>
                  <a:pt x="539496" y="230123"/>
                </a:lnTo>
                <a:lnTo>
                  <a:pt x="545591" y="230123"/>
                </a:lnTo>
                <a:lnTo>
                  <a:pt x="560831" y="227075"/>
                </a:lnTo>
                <a:lnTo>
                  <a:pt x="560831" y="231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9723" y="5411723"/>
            <a:ext cx="2161032" cy="345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4944" y="2668523"/>
            <a:ext cx="3150108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327507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4944" y="3154679"/>
            <a:ext cx="4692396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44311" y="3157727"/>
            <a:ext cx="3098291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1227" y="3645408"/>
            <a:ext cx="3607308" cy="35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47032" y="3660647"/>
            <a:ext cx="1332230" cy="264160"/>
          </a:xfrm>
          <a:custGeom>
            <a:avLst/>
            <a:gdLst/>
            <a:ahLst/>
            <a:cxnLst/>
            <a:rect l="l" t="t" r="r" b="b"/>
            <a:pathLst>
              <a:path w="1332229" h="264160">
                <a:moveTo>
                  <a:pt x="451104" y="109727"/>
                </a:moveTo>
                <a:lnTo>
                  <a:pt x="451104" y="89915"/>
                </a:lnTo>
                <a:lnTo>
                  <a:pt x="457128" y="85605"/>
                </a:lnTo>
                <a:lnTo>
                  <a:pt x="496824" y="71246"/>
                </a:lnTo>
                <a:lnTo>
                  <a:pt x="513588" y="70103"/>
                </a:lnTo>
                <a:lnTo>
                  <a:pt x="526708" y="71223"/>
                </a:lnTo>
                <a:lnTo>
                  <a:pt x="538543" y="74485"/>
                </a:lnTo>
                <a:lnTo>
                  <a:pt x="548949" y="79748"/>
                </a:lnTo>
                <a:lnTo>
                  <a:pt x="555893" y="85343"/>
                </a:lnTo>
                <a:lnTo>
                  <a:pt x="510540" y="85343"/>
                </a:lnTo>
                <a:lnTo>
                  <a:pt x="495680" y="86796"/>
                </a:lnTo>
                <a:lnTo>
                  <a:pt x="480822" y="91249"/>
                </a:lnTo>
                <a:lnTo>
                  <a:pt x="465963" y="98845"/>
                </a:lnTo>
                <a:lnTo>
                  <a:pt x="451104" y="109727"/>
                </a:lnTo>
                <a:close/>
              </a:path>
              <a:path w="1332229" h="264160">
                <a:moveTo>
                  <a:pt x="492251" y="263651"/>
                </a:moveTo>
                <a:lnTo>
                  <a:pt x="449580" y="248411"/>
                </a:lnTo>
                <a:lnTo>
                  <a:pt x="434340" y="211836"/>
                </a:lnTo>
                <a:lnTo>
                  <a:pt x="438364" y="190118"/>
                </a:lnTo>
                <a:lnTo>
                  <a:pt x="450532" y="172973"/>
                </a:lnTo>
                <a:lnTo>
                  <a:pt x="470987" y="160400"/>
                </a:lnTo>
                <a:lnTo>
                  <a:pt x="499872" y="152400"/>
                </a:lnTo>
                <a:lnTo>
                  <a:pt x="556260" y="144779"/>
                </a:lnTo>
                <a:lnTo>
                  <a:pt x="553402" y="118776"/>
                </a:lnTo>
                <a:lnTo>
                  <a:pt x="544829" y="100202"/>
                </a:lnTo>
                <a:lnTo>
                  <a:pt x="530542" y="89058"/>
                </a:lnTo>
                <a:lnTo>
                  <a:pt x="510540" y="85343"/>
                </a:lnTo>
                <a:lnTo>
                  <a:pt x="555893" y="85343"/>
                </a:lnTo>
                <a:lnTo>
                  <a:pt x="571928" y="122658"/>
                </a:lnTo>
                <a:lnTo>
                  <a:pt x="573024" y="138683"/>
                </a:lnTo>
                <a:lnTo>
                  <a:pt x="573024" y="160020"/>
                </a:lnTo>
                <a:lnTo>
                  <a:pt x="556260" y="160020"/>
                </a:lnTo>
                <a:lnTo>
                  <a:pt x="504444" y="167639"/>
                </a:lnTo>
                <a:lnTo>
                  <a:pt x="464820" y="179831"/>
                </a:lnTo>
                <a:lnTo>
                  <a:pt x="452627" y="210311"/>
                </a:lnTo>
                <a:lnTo>
                  <a:pt x="453223" y="218670"/>
                </a:lnTo>
                <a:lnTo>
                  <a:pt x="484941" y="247816"/>
                </a:lnTo>
                <a:lnTo>
                  <a:pt x="493776" y="248411"/>
                </a:lnTo>
                <a:lnTo>
                  <a:pt x="535949" y="248411"/>
                </a:lnTo>
                <a:lnTo>
                  <a:pt x="530351" y="252983"/>
                </a:lnTo>
                <a:lnTo>
                  <a:pt x="521184" y="257865"/>
                </a:lnTo>
                <a:lnTo>
                  <a:pt x="511873" y="261175"/>
                </a:lnTo>
                <a:lnTo>
                  <a:pt x="502277" y="263056"/>
                </a:lnTo>
                <a:lnTo>
                  <a:pt x="492251" y="263651"/>
                </a:lnTo>
                <a:close/>
              </a:path>
              <a:path w="1332229" h="264160">
                <a:moveTo>
                  <a:pt x="535949" y="248411"/>
                </a:moveTo>
                <a:lnTo>
                  <a:pt x="493776" y="248411"/>
                </a:lnTo>
                <a:lnTo>
                  <a:pt x="506896" y="247245"/>
                </a:lnTo>
                <a:lnTo>
                  <a:pt x="518731" y="243649"/>
                </a:lnTo>
                <a:lnTo>
                  <a:pt x="551688" y="205739"/>
                </a:lnTo>
                <a:lnTo>
                  <a:pt x="556260" y="178308"/>
                </a:lnTo>
                <a:lnTo>
                  <a:pt x="556260" y="160020"/>
                </a:lnTo>
                <a:lnTo>
                  <a:pt x="573024" y="160020"/>
                </a:lnTo>
                <a:lnTo>
                  <a:pt x="573024" y="222503"/>
                </a:lnTo>
                <a:lnTo>
                  <a:pt x="554736" y="222503"/>
                </a:lnTo>
                <a:lnTo>
                  <a:pt x="550497" y="231338"/>
                </a:lnTo>
                <a:lnTo>
                  <a:pt x="544830" y="239458"/>
                </a:lnTo>
                <a:lnTo>
                  <a:pt x="538019" y="246721"/>
                </a:lnTo>
                <a:lnTo>
                  <a:pt x="535949" y="248411"/>
                </a:lnTo>
                <a:close/>
              </a:path>
              <a:path w="1332229" h="264160">
                <a:moveTo>
                  <a:pt x="573024" y="259079"/>
                </a:moveTo>
                <a:lnTo>
                  <a:pt x="556260" y="259079"/>
                </a:lnTo>
                <a:lnTo>
                  <a:pt x="556260" y="222503"/>
                </a:lnTo>
                <a:lnTo>
                  <a:pt x="573024" y="222503"/>
                </a:lnTo>
                <a:lnTo>
                  <a:pt x="573024" y="259079"/>
                </a:lnTo>
                <a:close/>
              </a:path>
              <a:path w="1332229" h="264160">
                <a:moveTo>
                  <a:pt x="976884" y="263651"/>
                </a:moveTo>
                <a:lnTo>
                  <a:pt x="925449" y="248864"/>
                </a:lnTo>
                <a:lnTo>
                  <a:pt x="894969" y="206692"/>
                </a:lnTo>
                <a:lnTo>
                  <a:pt x="888492" y="167639"/>
                </a:lnTo>
                <a:lnTo>
                  <a:pt x="890182" y="145946"/>
                </a:lnTo>
                <a:lnTo>
                  <a:pt x="903279" y="109989"/>
                </a:lnTo>
                <a:lnTo>
                  <a:pt x="942403" y="76200"/>
                </a:lnTo>
                <a:lnTo>
                  <a:pt x="978408" y="70103"/>
                </a:lnTo>
                <a:lnTo>
                  <a:pt x="997600" y="71580"/>
                </a:lnTo>
                <a:lnTo>
                  <a:pt x="1014222" y="76199"/>
                </a:lnTo>
                <a:lnTo>
                  <a:pt x="1028557" y="84248"/>
                </a:lnTo>
                <a:lnTo>
                  <a:pt x="1029705" y="85343"/>
                </a:lnTo>
                <a:lnTo>
                  <a:pt x="978408" y="85343"/>
                </a:lnTo>
                <a:lnTo>
                  <a:pt x="963025" y="86534"/>
                </a:lnTo>
                <a:lnTo>
                  <a:pt x="926592" y="106679"/>
                </a:lnTo>
                <a:lnTo>
                  <a:pt x="907946" y="149328"/>
                </a:lnTo>
                <a:lnTo>
                  <a:pt x="906780" y="167639"/>
                </a:lnTo>
                <a:lnTo>
                  <a:pt x="907923" y="185070"/>
                </a:lnTo>
                <a:lnTo>
                  <a:pt x="925068" y="227075"/>
                </a:lnTo>
                <a:lnTo>
                  <a:pt x="961715" y="247007"/>
                </a:lnTo>
                <a:lnTo>
                  <a:pt x="976884" y="248411"/>
                </a:lnTo>
                <a:lnTo>
                  <a:pt x="1028830" y="248411"/>
                </a:lnTo>
                <a:lnTo>
                  <a:pt x="1028319" y="248864"/>
                </a:lnTo>
                <a:lnTo>
                  <a:pt x="1013460" y="256984"/>
                </a:lnTo>
                <a:lnTo>
                  <a:pt x="996315" y="261961"/>
                </a:lnTo>
                <a:lnTo>
                  <a:pt x="976884" y="263651"/>
                </a:lnTo>
                <a:close/>
              </a:path>
              <a:path w="1332229" h="264160">
                <a:moveTo>
                  <a:pt x="1028830" y="248411"/>
                </a:moveTo>
                <a:lnTo>
                  <a:pt x="976884" y="248411"/>
                </a:lnTo>
                <a:lnTo>
                  <a:pt x="992909" y="247007"/>
                </a:lnTo>
                <a:lnTo>
                  <a:pt x="1006792" y="242887"/>
                </a:lnTo>
                <a:lnTo>
                  <a:pt x="1036701" y="214764"/>
                </a:lnTo>
                <a:lnTo>
                  <a:pt x="1046988" y="166115"/>
                </a:lnTo>
                <a:lnTo>
                  <a:pt x="1045845" y="147827"/>
                </a:lnTo>
                <a:lnTo>
                  <a:pt x="1028700" y="106679"/>
                </a:lnTo>
                <a:lnTo>
                  <a:pt x="993552" y="86534"/>
                </a:lnTo>
                <a:lnTo>
                  <a:pt x="978408" y="85343"/>
                </a:lnTo>
                <a:lnTo>
                  <a:pt x="1029705" y="85343"/>
                </a:lnTo>
                <a:lnTo>
                  <a:pt x="1058036" y="126682"/>
                </a:lnTo>
                <a:lnTo>
                  <a:pt x="1063752" y="167639"/>
                </a:lnTo>
                <a:lnTo>
                  <a:pt x="1062323" y="188237"/>
                </a:lnTo>
                <a:lnTo>
                  <a:pt x="1058036" y="206692"/>
                </a:lnTo>
                <a:lnTo>
                  <a:pt x="1050893" y="223146"/>
                </a:lnTo>
                <a:lnTo>
                  <a:pt x="1040892" y="237743"/>
                </a:lnTo>
                <a:lnTo>
                  <a:pt x="1028830" y="248411"/>
                </a:lnTo>
                <a:close/>
              </a:path>
              <a:path w="1332229" h="264160">
                <a:moveTo>
                  <a:pt x="135636" y="259079"/>
                </a:moveTo>
                <a:lnTo>
                  <a:pt x="115824" y="259079"/>
                </a:lnTo>
                <a:lnTo>
                  <a:pt x="176784" y="169163"/>
                </a:lnTo>
                <a:lnTo>
                  <a:pt x="115824" y="74675"/>
                </a:lnTo>
                <a:lnTo>
                  <a:pt x="135636" y="74675"/>
                </a:lnTo>
                <a:lnTo>
                  <a:pt x="176784" y="140208"/>
                </a:lnTo>
                <a:lnTo>
                  <a:pt x="185927" y="153924"/>
                </a:lnTo>
                <a:lnTo>
                  <a:pt x="187452" y="156972"/>
                </a:lnTo>
                <a:lnTo>
                  <a:pt x="204658" y="156972"/>
                </a:lnTo>
                <a:lnTo>
                  <a:pt x="196596" y="169163"/>
                </a:lnTo>
                <a:lnTo>
                  <a:pt x="204861" y="181355"/>
                </a:lnTo>
                <a:lnTo>
                  <a:pt x="185927" y="181355"/>
                </a:lnTo>
                <a:lnTo>
                  <a:pt x="179832" y="192024"/>
                </a:lnTo>
                <a:lnTo>
                  <a:pt x="178308" y="193548"/>
                </a:lnTo>
                <a:lnTo>
                  <a:pt x="178308" y="195072"/>
                </a:lnTo>
                <a:lnTo>
                  <a:pt x="176784" y="196595"/>
                </a:lnTo>
                <a:lnTo>
                  <a:pt x="135636" y="259079"/>
                </a:lnTo>
                <a:close/>
              </a:path>
              <a:path w="1332229" h="264160">
                <a:moveTo>
                  <a:pt x="204658" y="156972"/>
                </a:moveTo>
                <a:lnTo>
                  <a:pt x="187452" y="156972"/>
                </a:lnTo>
                <a:lnTo>
                  <a:pt x="196596" y="141731"/>
                </a:lnTo>
                <a:lnTo>
                  <a:pt x="239268" y="74675"/>
                </a:lnTo>
                <a:lnTo>
                  <a:pt x="259080" y="74675"/>
                </a:lnTo>
                <a:lnTo>
                  <a:pt x="204658" y="156972"/>
                </a:lnTo>
                <a:close/>
              </a:path>
              <a:path w="1332229" h="264160">
                <a:moveTo>
                  <a:pt x="257556" y="259079"/>
                </a:moveTo>
                <a:lnTo>
                  <a:pt x="236220" y="259079"/>
                </a:lnTo>
                <a:lnTo>
                  <a:pt x="187452" y="181355"/>
                </a:lnTo>
                <a:lnTo>
                  <a:pt x="204861" y="181355"/>
                </a:lnTo>
                <a:lnTo>
                  <a:pt x="257556" y="259079"/>
                </a:lnTo>
                <a:close/>
              </a:path>
              <a:path w="1332229" h="264160">
                <a:moveTo>
                  <a:pt x="1137305" y="115824"/>
                </a:moveTo>
                <a:lnTo>
                  <a:pt x="1126236" y="115824"/>
                </a:lnTo>
                <a:lnTo>
                  <a:pt x="1130212" y="105227"/>
                </a:lnTo>
                <a:lnTo>
                  <a:pt x="1162240" y="73342"/>
                </a:lnTo>
                <a:lnTo>
                  <a:pt x="1178052" y="70103"/>
                </a:lnTo>
                <a:lnTo>
                  <a:pt x="1185672" y="70103"/>
                </a:lnTo>
                <a:lnTo>
                  <a:pt x="1197864" y="73151"/>
                </a:lnTo>
                <a:lnTo>
                  <a:pt x="1197864" y="85343"/>
                </a:lnTo>
                <a:lnTo>
                  <a:pt x="1178052" y="85343"/>
                </a:lnTo>
                <a:lnTo>
                  <a:pt x="1167193" y="86772"/>
                </a:lnTo>
                <a:lnTo>
                  <a:pt x="1157477" y="91059"/>
                </a:lnTo>
                <a:lnTo>
                  <a:pt x="1148905" y="98202"/>
                </a:lnTo>
                <a:lnTo>
                  <a:pt x="1141476" y="108203"/>
                </a:lnTo>
                <a:lnTo>
                  <a:pt x="1137305" y="115824"/>
                </a:lnTo>
                <a:close/>
              </a:path>
              <a:path w="1332229" h="264160">
                <a:moveTo>
                  <a:pt x="1126236" y="259079"/>
                </a:moveTo>
                <a:lnTo>
                  <a:pt x="1109472" y="259079"/>
                </a:lnTo>
                <a:lnTo>
                  <a:pt x="1109472" y="74675"/>
                </a:lnTo>
                <a:lnTo>
                  <a:pt x="1126236" y="74675"/>
                </a:lnTo>
                <a:lnTo>
                  <a:pt x="1126236" y="115824"/>
                </a:lnTo>
                <a:lnTo>
                  <a:pt x="1137305" y="115824"/>
                </a:lnTo>
                <a:lnTo>
                  <a:pt x="1134594" y="120776"/>
                </a:lnTo>
                <a:lnTo>
                  <a:pt x="1129855" y="135636"/>
                </a:lnTo>
                <a:lnTo>
                  <a:pt x="1127117" y="152780"/>
                </a:lnTo>
                <a:lnTo>
                  <a:pt x="1126236" y="172211"/>
                </a:lnTo>
                <a:lnTo>
                  <a:pt x="1126236" y="259079"/>
                </a:lnTo>
                <a:close/>
              </a:path>
              <a:path w="1332229" h="264160">
                <a:moveTo>
                  <a:pt x="1197864" y="91439"/>
                </a:moveTo>
                <a:lnTo>
                  <a:pt x="1191768" y="86867"/>
                </a:lnTo>
                <a:lnTo>
                  <a:pt x="1185672" y="85343"/>
                </a:lnTo>
                <a:lnTo>
                  <a:pt x="1197864" y="85343"/>
                </a:lnTo>
                <a:lnTo>
                  <a:pt x="1197864" y="91439"/>
                </a:lnTo>
                <a:close/>
              </a:path>
              <a:path w="1332229" h="264160">
                <a:moveTo>
                  <a:pt x="27833" y="115824"/>
                </a:moveTo>
                <a:lnTo>
                  <a:pt x="16764" y="115824"/>
                </a:lnTo>
                <a:lnTo>
                  <a:pt x="20740" y="105227"/>
                </a:lnTo>
                <a:lnTo>
                  <a:pt x="52768" y="73342"/>
                </a:lnTo>
                <a:lnTo>
                  <a:pt x="68580" y="70103"/>
                </a:lnTo>
                <a:lnTo>
                  <a:pt x="76200" y="70103"/>
                </a:lnTo>
                <a:lnTo>
                  <a:pt x="88392" y="73151"/>
                </a:lnTo>
                <a:lnTo>
                  <a:pt x="88392" y="85343"/>
                </a:lnTo>
                <a:lnTo>
                  <a:pt x="68580" y="85343"/>
                </a:lnTo>
                <a:lnTo>
                  <a:pt x="57721" y="86772"/>
                </a:lnTo>
                <a:lnTo>
                  <a:pt x="48006" y="91059"/>
                </a:lnTo>
                <a:lnTo>
                  <a:pt x="39433" y="98202"/>
                </a:lnTo>
                <a:lnTo>
                  <a:pt x="32004" y="108203"/>
                </a:lnTo>
                <a:lnTo>
                  <a:pt x="27833" y="115824"/>
                </a:lnTo>
                <a:close/>
              </a:path>
              <a:path w="1332229" h="264160">
                <a:moveTo>
                  <a:pt x="16764" y="259079"/>
                </a:moveTo>
                <a:lnTo>
                  <a:pt x="0" y="259079"/>
                </a:lnTo>
                <a:lnTo>
                  <a:pt x="0" y="74675"/>
                </a:lnTo>
                <a:lnTo>
                  <a:pt x="16764" y="74675"/>
                </a:lnTo>
                <a:lnTo>
                  <a:pt x="16764" y="115824"/>
                </a:lnTo>
                <a:lnTo>
                  <a:pt x="27833" y="115824"/>
                </a:lnTo>
                <a:lnTo>
                  <a:pt x="25122" y="120776"/>
                </a:lnTo>
                <a:lnTo>
                  <a:pt x="20383" y="135636"/>
                </a:lnTo>
                <a:lnTo>
                  <a:pt x="17645" y="152780"/>
                </a:lnTo>
                <a:lnTo>
                  <a:pt x="16764" y="172211"/>
                </a:lnTo>
                <a:lnTo>
                  <a:pt x="16764" y="259079"/>
                </a:lnTo>
                <a:close/>
              </a:path>
              <a:path w="1332229" h="264160">
                <a:moveTo>
                  <a:pt x="88392" y="91439"/>
                </a:moveTo>
                <a:lnTo>
                  <a:pt x="82296" y="86867"/>
                </a:lnTo>
                <a:lnTo>
                  <a:pt x="76200" y="85343"/>
                </a:lnTo>
                <a:lnTo>
                  <a:pt x="88392" y="85343"/>
                </a:lnTo>
                <a:lnTo>
                  <a:pt x="88392" y="91439"/>
                </a:lnTo>
                <a:close/>
              </a:path>
              <a:path w="1332229" h="264160">
                <a:moveTo>
                  <a:pt x="1316521" y="248411"/>
                </a:moveTo>
                <a:lnTo>
                  <a:pt x="1271016" y="248411"/>
                </a:lnTo>
                <a:lnTo>
                  <a:pt x="1290137" y="246149"/>
                </a:lnTo>
                <a:lnTo>
                  <a:pt x="1303972" y="239458"/>
                </a:lnTo>
                <a:lnTo>
                  <a:pt x="1312378" y="228480"/>
                </a:lnTo>
                <a:lnTo>
                  <a:pt x="1315212" y="213360"/>
                </a:lnTo>
                <a:lnTo>
                  <a:pt x="1315212" y="204215"/>
                </a:lnTo>
                <a:lnTo>
                  <a:pt x="1312164" y="198120"/>
                </a:lnTo>
                <a:lnTo>
                  <a:pt x="1304544" y="192024"/>
                </a:lnTo>
                <a:lnTo>
                  <a:pt x="1299138" y="187451"/>
                </a:lnTo>
                <a:lnTo>
                  <a:pt x="1292161" y="182879"/>
                </a:lnTo>
                <a:lnTo>
                  <a:pt x="1283755" y="178307"/>
                </a:lnTo>
                <a:lnTo>
                  <a:pt x="1274064" y="173736"/>
                </a:lnTo>
                <a:lnTo>
                  <a:pt x="1261491" y="168021"/>
                </a:lnTo>
                <a:lnTo>
                  <a:pt x="1251204" y="162306"/>
                </a:lnTo>
                <a:lnTo>
                  <a:pt x="1226129" y="129016"/>
                </a:lnTo>
                <a:lnTo>
                  <a:pt x="1225296" y="120395"/>
                </a:lnTo>
                <a:lnTo>
                  <a:pt x="1226439" y="109537"/>
                </a:lnTo>
                <a:lnTo>
                  <a:pt x="1252394" y="77819"/>
                </a:lnTo>
                <a:lnTo>
                  <a:pt x="1286255" y="70103"/>
                </a:lnTo>
                <a:lnTo>
                  <a:pt x="1297400" y="70675"/>
                </a:lnTo>
                <a:lnTo>
                  <a:pt x="1307973" y="72389"/>
                </a:lnTo>
                <a:lnTo>
                  <a:pt x="1317974" y="75247"/>
                </a:lnTo>
                <a:lnTo>
                  <a:pt x="1327404" y="79248"/>
                </a:lnTo>
                <a:lnTo>
                  <a:pt x="1327404" y="85343"/>
                </a:lnTo>
                <a:lnTo>
                  <a:pt x="1284732" y="85343"/>
                </a:lnTo>
                <a:lnTo>
                  <a:pt x="1275897" y="85915"/>
                </a:lnTo>
                <a:lnTo>
                  <a:pt x="1244179" y="111418"/>
                </a:lnTo>
                <a:lnTo>
                  <a:pt x="1243584" y="118872"/>
                </a:lnTo>
                <a:lnTo>
                  <a:pt x="1243584" y="128015"/>
                </a:lnTo>
                <a:lnTo>
                  <a:pt x="1281684" y="160020"/>
                </a:lnTo>
                <a:lnTo>
                  <a:pt x="1295161" y="165735"/>
                </a:lnTo>
                <a:lnTo>
                  <a:pt x="1306068" y="171450"/>
                </a:lnTo>
                <a:lnTo>
                  <a:pt x="1331380" y="204525"/>
                </a:lnTo>
                <a:lnTo>
                  <a:pt x="1331976" y="213360"/>
                </a:lnTo>
                <a:lnTo>
                  <a:pt x="1330856" y="223361"/>
                </a:lnTo>
                <a:lnTo>
                  <a:pt x="1327594" y="232790"/>
                </a:lnTo>
                <a:lnTo>
                  <a:pt x="1322331" y="241649"/>
                </a:lnTo>
                <a:lnTo>
                  <a:pt x="1316521" y="248411"/>
                </a:lnTo>
                <a:close/>
              </a:path>
              <a:path w="1332229" h="264160">
                <a:moveTo>
                  <a:pt x="1327404" y="97536"/>
                </a:moveTo>
                <a:lnTo>
                  <a:pt x="1316878" y="92416"/>
                </a:lnTo>
                <a:lnTo>
                  <a:pt x="1306068" y="88582"/>
                </a:lnTo>
                <a:lnTo>
                  <a:pt x="1295257" y="86177"/>
                </a:lnTo>
                <a:lnTo>
                  <a:pt x="1284732" y="85343"/>
                </a:lnTo>
                <a:lnTo>
                  <a:pt x="1327404" y="85343"/>
                </a:lnTo>
                <a:lnTo>
                  <a:pt x="1327404" y="97536"/>
                </a:lnTo>
                <a:close/>
              </a:path>
              <a:path w="1332229" h="264160">
                <a:moveTo>
                  <a:pt x="1269492" y="263651"/>
                </a:moveTo>
                <a:lnTo>
                  <a:pt x="1257228" y="262818"/>
                </a:lnTo>
                <a:lnTo>
                  <a:pt x="1245679" y="260413"/>
                </a:lnTo>
                <a:lnTo>
                  <a:pt x="1234987" y="256579"/>
                </a:lnTo>
                <a:lnTo>
                  <a:pt x="1225296" y="251460"/>
                </a:lnTo>
                <a:lnTo>
                  <a:pt x="1225296" y="231648"/>
                </a:lnTo>
                <a:lnTo>
                  <a:pt x="1230153" y="235053"/>
                </a:lnTo>
                <a:lnTo>
                  <a:pt x="1235583" y="238315"/>
                </a:lnTo>
                <a:lnTo>
                  <a:pt x="1241583" y="241292"/>
                </a:lnTo>
                <a:lnTo>
                  <a:pt x="1248155" y="243839"/>
                </a:lnTo>
                <a:lnTo>
                  <a:pt x="1257300" y="246887"/>
                </a:lnTo>
                <a:lnTo>
                  <a:pt x="1264920" y="248411"/>
                </a:lnTo>
                <a:lnTo>
                  <a:pt x="1316521" y="248411"/>
                </a:lnTo>
                <a:lnTo>
                  <a:pt x="1315212" y="249936"/>
                </a:lnTo>
                <a:lnTo>
                  <a:pt x="1306353" y="255936"/>
                </a:lnTo>
                <a:lnTo>
                  <a:pt x="1295781" y="260222"/>
                </a:lnTo>
                <a:lnTo>
                  <a:pt x="1283493" y="262794"/>
                </a:lnTo>
                <a:lnTo>
                  <a:pt x="1269492" y="263651"/>
                </a:lnTo>
                <a:close/>
              </a:path>
              <a:path w="1332229" h="264160">
                <a:moveTo>
                  <a:pt x="699516" y="263651"/>
                </a:moveTo>
                <a:lnTo>
                  <a:pt x="650867" y="248864"/>
                </a:lnTo>
                <a:lnTo>
                  <a:pt x="620649" y="208216"/>
                </a:lnTo>
                <a:lnTo>
                  <a:pt x="614172" y="170687"/>
                </a:lnTo>
                <a:lnTo>
                  <a:pt x="615886" y="148971"/>
                </a:lnTo>
                <a:lnTo>
                  <a:pt x="629602" y="112395"/>
                </a:lnTo>
                <a:lnTo>
                  <a:pt x="670941" y="76962"/>
                </a:lnTo>
                <a:lnTo>
                  <a:pt x="707136" y="70103"/>
                </a:lnTo>
                <a:lnTo>
                  <a:pt x="718280" y="70651"/>
                </a:lnTo>
                <a:lnTo>
                  <a:pt x="728852" y="72199"/>
                </a:lnTo>
                <a:lnTo>
                  <a:pt x="738854" y="74604"/>
                </a:lnTo>
                <a:lnTo>
                  <a:pt x="748284" y="77724"/>
                </a:lnTo>
                <a:lnTo>
                  <a:pt x="748284" y="85343"/>
                </a:lnTo>
                <a:lnTo>
                  <a:pt x="705612" y="85343"/>
                </a:lnTo>
                <a:lnTo>
                  <a:pt x="690205" y="86772"/>
                </a:lnTo>
                <a:lnTo>
                  <a:pt x="652272" y="108203"/>
                </a:lnTo>
                <a:lnTo>
                  <a:pt x="633626" y="151495"/>
                </a:lnTo>
                <a:lnTo>
                  <a:pt x="632460" y="169163"/>
                </a:lnTo>
                <a:lnTo>
                  <a:pt x="633602" y="186356"/>
                </a:lnTo>
                <a:lnTo>
                  <a:pt x="650748" y="227075"/>
                </a:lnTo>
                <a:lnTo>
                  <a:pt x="685252" y="247007"/>
                </a:lnTo>
                <a:lnTo>
                  <a:pt x="699516" y="248411"/>
                </a:lnTo>
                <a:lnTo>
                  <a:pt x="748284" y="248411"/>
                </a:lnTo>
                <a:lnTo>
                  <a:pt x="748284" y="251460"/>
                </a:lnTo>
                <a:lnTo>
                  <a:pt x="737449" y="256579"/>
                </a:lnTo>
                <a:lnTo>
                  <a:pt x="725614" y="260413"/>
                </a:lnTo>
                <a:lnTo>
                  <a:pt x="712922" y="262818"/>
                </a:lnTo>
                <a:lnTo>
                  <a:pt x="699516" y="263651"/>
                </a:lnTo>
                <a:close/>
              </a:path>
              <a:path w="1332229" h="264160">
                <a:moveTo>
                  <a:pt x="748284" y="97536"/>
                </a:moveTo>
                <a:lnTo>
                  <a:pt x="738616" y="91773"/>
                </a:lnTo>
                <a:lnTo>
                  <a:pt x="728091" y="88011"/>
                </a:lnTo>
                <a:lnTo>
                  <a:pt x="716994" y="85963"/>
                </a:lnTo>
                <a:lnTo>
                  <a:pt x="705612" y="85343"/>
                </a:lnTo>
                <a:lnTo>
                  <a:pt x="748284" y="85343"/>
                </a:lnTo>
                <a:lnTo>
                  <a:pt x="748284" y="97536"/>
                </a:lnTo>
                <a:close/>
              </a:path>
              <a:path w="1332229" h="264160">
                <a:moveTo>
                  <a:pt x="748284" y="248411"/>
                </a:moveTo>
                <a:lnTo>
                  <a:pt x="699516" y="248411"/>
                </a:lnTo>
                <a:lnTo>
                  <a:pt x="712922" y="247530"/>
                </a:lnTo>
                <a:lnTo>
                  <a:pt x="725614" y="244792"/>
                </a:lnTo>
                <a:lnTo>
                  <a:pt x="737449" y="240053"/>
                </a:lnTo>
                <a:lnTo>
                  <a:pt x="748284" y="233172"/>
                </a:lnTo>
                <a:lnTo>
                  <a:pt x="748284" y="248411"/>
                </a:lnTo>
                <a:close/>
              </a:path>
              <a:path w="1332229" h="264160">
                <a:moveTo>
                  <a:pt x="816864" y="74675"/>
                </a:moveTo>
                <a:lnTo>
                  <a:pt x="800100" y="74675"/>
                </a:lnTo>
                <a:lnTo>
                  <a:pt x="800100" y="25908"/>
                </a:lnTo>
                <a:lnTo>
                  <a:pt x="803148" y="24383"/>
                </a:lnTo>
                <a:lnTo>
                  <a:pt x="806196" y="24383"/>
                </a:lnTo>
                <a:lnTo>
                  <a:pt x="809244" y="22860"/>
                </a:lnTo>
                <a:lnTo>
                  <a:pt x="812292" y="22860"/>
                </a:lnTo>
                <a:lnTo>
                  <a:pt x="815340" y="21336"/>
                </a:lnTo>
                <a:lnTo>
                  <a:pt x="816864" y="19811"/>
                </a:lnTo>
                <a:lnTo>
                  <a:pt x="816864" y="74675"/>
                </a:lnTo>
                <a:close/>
              </a:path>
              <a:path w="1332229" h="264160">
                <a:moveTo>
                  <a:pt x="865632" y="89915"/>
                </a:moveTo>
                <a:lnTo>
                  <a:pt x="768096" y="89915"/>
                </a:lnTo>
                <a:lnTo>
                  <a:pt x="768096" y="74675"/>
                </a:lnTo>
                <a:lnTo>
                  <a:pt x="865632" y="74675"/>
                </a:lnTo>
                <a:lnTo>
                  <a:pt x="865632" y="89915"/>
                </a:lnTo>
                <a:close/>
              </a:path>
              <a:path w="1332229" h="264160">
                <a:moveTo>
                  <a:pt x="841248" y="263651"/>
                </a:moveTo>
                <a:lnTo>
                  <a:pt x="823245" y="260508"/>
                </a:lnTo>
                <a:lnTo>
                  <a:pt x="810386" y="251078"/>
                </a:lnTo>
                <a:lnTo>
                  <a:pt x="802671" y="235362"/>
                </a:lnTo>
                <a:lnTo>
                  <a:pt x="800100" y="213360"/>
                </a:lnTo>
                <a:lnTo>
                  <a:pt x="800100" y="89915"/>
                </a:lnTo>
                <a:lnTo>
                  <a:pt x="816864" y="89915"/>
                </a:lnTo>
                <a:lnTo>
                  <a:pt x="816957" y="213360"/>
                </a:lnTo>
                <a:lnTo>
                  <a:pt x="817387" y="220408"/>
                </a:lnTo>
                <a:lnTo>
                  <a:pt x="833627" y="248411"/>
                </a:lnTo>
                <a:lnTo>
                  <a:pt x="865632" y="248411"/>
                </a:lnTo>
                <a:lnTo>
                  <a:pt x="865632" y="256031"/>
                </a:lnTo>
                <a:lnTo>
                  <a:pt x="859678" y="259151"/>
                </a:lnTo>
                <a:lnTo>
                  <a:pt x="853440" y="261556"/>
                </a:lnTo>
                <a:lnTo>
                  <a:pt x="847201" y="263104"/>
                </a:lnTo>
                <a:lnTo>
                  <a:pt x="841248" y="263651"/>
                </a:lnTo>
                <a:close/>
              </a:path>
              <a:path w="1332229" h="264160">
                <a:moveTo>
                  <a:pt x="865632" y="248411"/>
                </a:moveTo>
                <a:lnTo>
                  <a:pt x="850392" y="248411"/>
                </a:lnTo>
                <a:lnTo>
                  <a:pt x="858012" y="245363"/>
                </a:lnTo>
                <a:lnTo>
                  <a:pt x="865632" y="240792"/>
                </a:lnTo>
                <a:lnTo>
                  <a:pt x="865632" y="248411"/>
                </a:lnTo>
                <a:close/>
              </a:path>
              <a:path w="1332229" h="264160">
                <a:moveTo>
                  <a:pt x="315468" y="259079"/>
                </a:moveTo>
                <a:lnTo>
                  <a:pt x="298704" y="259079"/>
                </a:lnTo>
                <a:lnTo>
                  <a:pt x="298704" y="0"/>
                </a:lnTo>
                <a:lnTo>
                  <a:pt x="419100" y="0"/>
                </a:lnTo>
                <a:lnTo>
                  <a:pt x="419100" y="16763"/>
                </a:lnTo>
                <a:lnTo>
                  <a:pt x="315468" y="16763"/>
                </a:lnTo>
                <a:lnTo>
                  <a:pt x="315468" y="121920"/>
                </a:lnTo>
                <a:lnTo>
                  <a:pt x="411480" y="121920"/>
                </a:lnTo>
                <a:lnTo>
                  <a:pt x="411480" y="138683"/>
                </a:lnTo>
                <a:lnTo>
                  <a:pt x="315468" y="138683"/>
                </a:lnTo>
                <a:lnTo>
                  <a:pt x="315468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00344" y="3660647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60" h="318770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811" y="42504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4944" y="4133088"/>
            <a:ext cx="2060447" cy="278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86455" y="4299203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403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88207" y="4133088"/>
            <a:ext cx="3305555" cy="3337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50735" y="4143755"/>
            <a:ext cx="955675" cy="268605"/>
          </a:xfrm>
          <a:custGeom>
            <a:avLst/>
            <a:gdLst/>
            <a:ahLst/>
            <a:cxnLst/>
            <a:rect l="l" t="t" r="r" b="b"/>
            <a:pathLst>
              <a:path w="955675" h="268604">
                <a:moveTo>
                  <a:pt x="135636" y="263652"/>
                </a:moveTo>
                <a:lnTo>
                  <a:pt x="115824" y="263652"/>
                </a:lnTo>
                <a:lnTo>
                  <a:pt x="176784" y="173736"/>
                </a:lnTo>
                <a:lnTo>
                  <a:pt x="115824" y="79248"/>
                </a:lnTo>
                <a:lnTo>
                  <a:pt x="135636" y="79248"/>
                </a:lnTo>
                <a:lnTo>
                  <a:pt x="176784" y="144780"/>
                </a:lnTo>
                <a:lnTo>
                  <a:pt x="185928" y="158496"/>
                </a:lnTo>
                <a:lnTo>
                  <a:pt x="187452" y="161544"/>
                </a:lnTo>
                <a:lnTo>
                  <a:pt x="204658" y="161544"/>
                </a:lnTo>
                <a:lnTo>
                  <a:pt x="196596" y="173736"/>
                </a:lnTo>
                <a:lnTo>
                  <a:pt x="204861" y="185928"/>
                </a:lnTo>
                <a:lnTo>
                  <a:pt x="185928" y="185928"/>
                </a:lnTo>
                <a:lnTo>
                  <a:pt x="179832" y="196596"/>
                </a:lnTo>
                <a:lnTo>
                  <a:pt x="178308" y="198120"/>
                </a:lnTo>
                <a:lnTo>
                  <a:pt x="178308" y="199644"/>
                </a:lnTo>
                <a:lnTo>
                  <a:pt x="176784" y="201168"/>
                </a:lnTo>
                <a:lnTo>
                  <a:pt x="135636" y="263652"/>
                </a:lnTo>
                <a:close/>
              </a:path>
              <a:path w="955675" h="268604">
                <a:moveTo>
                  <a:pt x="204658" y="161544"/>
                </a:moveTo>
                <a:lnTo>
                  <a:pt x="187452" y="161544"/>
                </a:lnTo>
                <a:lnTo>
                  <a:pt x="196596" y="146304"/>
                </a:lnTo>
                <a:lnTo>
                  <a:pt x="239268" y="79248"/>
                </a:lnTo>
                <a:lnTo>
                  <a:pt x="259080" y="79248"/>
                </a:lnTo>
                <a:lnTo>
                  <a:pt x="204658" y="161544"/>
                </a:lnTo>
                <a:close/>
              </a:path>
              <a:path w="955675" h="268604">
                <a:moveTo>
                  <a:pt x="257556" y="263652"/>
                </a:moveTo>
                <a:lnTo>
                  <a:pt x="236220" y="263652"/>
                </a:lnTo>
                <a:lnTo>
                  <a:pt x="187452" y="185928"/>
                </a:lnTo>
                <a:lnTo>
                  <a:pt x="204861" y="185928"/>
                </a:lnTo>
                <a:lnTo>
                  <a:pt x="257556" y="263652"/>
                </a:lnTo>
                <a:close/>
              </a:path>
              <a:path w="955675" h="268604">
                <a:moveTo>
                  <a:pt x="27833" y="120396"/>
                </a:moveTo>
                <a:lnTo>
                  <a:pt x="16764" y="120396"/>
                </a:lnTo>
                <a:lnTo>
                  <a:pt x="20740" y="109799"/>
                </a:lnTo>
                <a:lnTo>
                  <a:pt x="52768" y="77914"/>
                </a:lnTo>
                <a:lnTo>
                  <a:pt x="68580" y="74676"/>
                </a:lnTo>
                <a:lnTo>
                  <a:pt x="76200" y="74676"/>
                </a:lnTo>
                <a:lnTo>
                  <a:pt x="88392" y="77724"/>
                </a:lnTo>
                <a:lnTo>
                  <a:pt x="88392" y="89916"/>
                </a:lnTo>
                <a:lnTo>
                  <a:pt x="68580" y="89916"/>
                </a:lnTo>
                <a:lnTo>
                  <a:pt x="57721" y="91344"/>
                </a:lnTo>
                <a:lnTo>
                  <a:pt x="48006" y="95631"/>
                </a:lnTo>
                <a:lnTo>
                  <a:pt x="39433" y="102774"/>
                </a:lnTo>
                <a:lnTo>
                  <a:pt x="32004" y="112776"/>
                </a:lnTo>
                <a:lnTo>
                  <a:pt x="27833" y="120396"/>
                </a:lnTo>
                <a:close/>
              </a:path>
              <a:path w="955675" h="268604">
                <a:moveTo>
                  <a:pt x="16764" y="263652"/>
                </a:moveTo>
                <a:lnTo>
                  <a:pt x="0" y="263652"/>
                </a:lnTo>
                <a:lnTo>
                  <a:pt x="0" y="79248"/>
                </a:lnTo>
                <a:lnTo>
                  <a:pt x="16764" y="79248"/>
                </a:lnTo>
                <a:lnTo>
                  <a:pt x="16764" y="120396"/>
                </a:lnTo>
                <a:lnTo>
                  <a:pt x="27833" y="120396"/>
                </a:lnTo>
                <a:lnTo>
                  <a:pt x="25122" y="125349"/>
                </a:lnTo>
                <a:lnTo>
                  <a:pt x="20383" y="140208"/>
                </a:lnTo>
                <a:lnTo>
                  <a:pt x="17645" y="157353"/>
                </a:lnTo>
                <a:lnTo>
                  <a:pt x="16764" y="176784"/>
                </a:lnTo>
                <a:lnTo>
                  <a:pt x="16764" y="263652"/>
                </a:lnTo>
                <a:close/>
              </a:path>
              <a:path w="955675" h="268604">
                <a:moveTo>
                  <a:pt x="88392" y="96012"/>
                </a:moveTo>
                <a:lnTo>
                  <a:pt x="82296" y="91440"/>
                </a:lnTo>
                <a:lnTo>
                  <a:pt x="76200" y="89916"/>
                </a:lnTo>
                <a:lnTo>
                  <a:pt x="88392" y="89916"/>
                </a:lnTo>
                <a:lnTo>
                  <a:pt x="88392" y="96012"/>
                </a:lnTo>
                <a:close/>
              </a:path>
              <a:path w="955675" h="268604">
                <a:moveTo>
                  <a:pt x="731520" y="263652"/>
                </a:moveTo>
                <a:lnTo>
                  <a:pt x="714756" y="263652"/>
                </a:lnTo>
                <a:lnTo>
                  <a:pt x="714756" y="4572"/>
                </a:lnTo>
                <a:lnTo>
                  <a:pt x="731520" y="4572"/>
                </a:lnTo>
                <a:lnTo>
                  <a:pt x="748339" y="41148"/>
                </a:lnTo>
                <a:lnTo>
                  <a:pt x="731520" y="41148"/>
                </a:lnTo>
                <a:lnTo>
                  <a:pt x="731520" y="263652"/>
                </a:lnTo>
                <a:close/>
              </a:path>
              <a:path w="955675" h="268604">
                <a:moveTo>
                  <a:pt x="851683" y="234696"/>
                </a:moveTo>
                <a:lnTo>
                  <a:pt x="836676" y="234696"/>
                </a:lnTo>
                <a:lnTo>
                  <a:pt x="838200" y="228600"/>
                </a:lnTo>
                <a:lnTo>
                  <a:pt x="841248" y="222504"/>
                </a:lnTo>
                <a:lnTo>
                  <a:pt x="844296" y="211836"/>
                </a:lnTo>
                <a:lnTo>
                  <a:pt x="940308" y="4572"/>
                </a:lnTo>
                <a:lnTo>
                  <a:pt x="955548" y="4572"/>
                </a:lnTo>
                <a:lnTo>
                  <a:pt x="955548" y="41148"/>
                </a:lnTo>
                <a:lnTo>
                  <a:pt x="940308" y="41148"/>
                </a:lnTo>
                <a:lnTo>
                  <a:pt x="937260" y="51816"/>
                </a:lnTo>
                <a:lnTo>
                  <a:pt x="932688" y="59436"/>
                </a:lnTo>
                <a:lnTo>
                  <a:pt x="931163" y="64008"/>
                </a:lnTo>
                <a:lnTo>
                  <a:pt x="851683" y="234696"/>
                </a:lnTo>
                <a:close/>
              </a:path>
              <a:path w="955675" h="268604">
                <a:moveTo>
                  <a:pt x="838200" y="263652"/>
                </a:moveTo>
                <a:lnTo>
                  <a:pt x="832104" y="263652"/>
                </a:lnTo>
                <a:lnTo>
                  <a:pt x="740664" y="65532"/>
                </a:lnTo>
                <a:lnTo>
                  <a:pt x="738378" y="60436"/>
                </a:lnTo>
                <a:lnTo>
                  <a:pt x="736091" y="54483"/>
                </a:lnTo>
                <a:lnTo>
                  <a:pt x="733806" y="47958"/>
                </a:lnTo>
                <a:lnTo>
                  <a:pt x="731520" y="41148"/>
                </a:lnTo>
                <a:lnTo>
                  <a:pt x="748339" y="41148"/>
                </a:lnTo>
                <a:lnTo>
                  <a:pt x="827532" y="213360"/>
                </a:lnTo>
                <a:lnTo>
                  <a:pt x="827532" y="214884"/>
                </a:lnTo>
                <a:lnTo>
                  <a:pt x="829056" y="216408"/>
                </a:lnTo>
                <a:lnTo>
                  <a:pt x="829056" y="217932"/>
                </a:lnTo>
                <a:lnTo>
                  <a:pt x="830580" y="220980"/>
                </a:lnTo>
                <a:lnTo>
                  <a:pt x="830580" y="222504"/>
                </a:lnTo>
                <a:lnTo>
                  <a:pt x="832104" y="224028"/>
                </a:lnTo>
                <a:lnTo>
                  <a:pt x="833628" y="227076"/>
                </a:lnTo>
                <a:lnTo>
                  <a:pt x="835152" y="231648"/>
                </a:lnTo>
                <a:lnTo>
                  <a:pt x="835152" y="234696"/>
                </a:lnTo>
                <a:lnTo>
                  <a:pt x="851683" y="234696"/>
                </a:lnTo>
                <a:lnTo>
                  <a:pt x="838200" y="263652"/>
                </a:lnTo>
                <a:close/>
              </a:path>
              <a:path w="955675" h="268604">
                <a:moveTo>
                  <a:pt x="955548" y="263652"/>
                </a:moveTo>
                <a:lnTo>
                  <a:pt x="938784" y="263652"/>
                </a:lnTo>
                <a:lnTo>
                  <a:pt x="938784" y="79248"/>
                </a:lnTo>
                <a:lnTo>
                  <a:pt x="939022" y="74366"/>
                </a:lnTo>
                <a:lnTo>
                  <a:pt x="939546" y="66484"/>
                </a:lnTo>
                <a:lnTo>
                  <a:pt x="940069" y="55459"/>
                </a:lnTo>
                <a:lnTo>
                  <a:pt x="940308" y="41148"/>
                </a:lnTo>
                <a:lnTo>
                  <a:pt x="955548" y="41148"/>
                </a:lnTo>
                <a:lnTo>
                  <a:pt x="955548" y="263652"/>
                </a:lnTo>
                <a:close/>
              </a:path>
              <a:path w="955675" h="268604">
                <a:moveTo>
                  <a:pt x="667512" y="263652"/>
                </a:moveTo>
                <a:lnTo>
                  <a:pt x="545592" y="263652"/>
                </a:lnTo>
                <a:lnTo>
                  <a:pt x="545592" y="4572"/>
                </a:lnTo>
                <a:lnTo>
                  <a:pt x="562356" y="4572"/>
                </a:lnTo>
                <a:lnTo>
                  <a:pt x="562356" y="246888"/>
                </a:lnTo>
                <a:lnTo>
                  <a:pt x="667512" y="246888"/>
                </a:lnTo>
                <a:lnTo>
                  <a:pt x="667512" y="263652"/>
                </a:lnTo>
                <a:close/>
              </a:path>
              <a:path w="955675" h="268604">
                <a:moveTo>
                  <a:pt x="402336" y="268224"/>
                </a:moveTo>
                <a:lnTo>
                  <a:pt x="355092" y="259080"/>
                </a:lnTo>
                <a:lnTo>
                  <a:pt x="316992" y="231648"/>
                </a:lnTo>
                <a:lnTo>
                  <a:pt x="292989" y="190881"/>
                </a:lnTo>
                <a:lnTo>
                  <a:pt x="284988" y="138684"/>
                </a:lnTo>
                <a:lnTo>
                  <a:pt x="287035" y="110132"/>
                </a:lnTo>
                <a:lnTo>
                  <a:pt x="304276" y="60459"/>
                </a:lnTo>
                <a:lnTo>
                  <a:pt x="338875" y="22502"/>
                </a:lnTo>
                <a:lnTo>
                  <a:pt x="386262" y="2547"/>
                </a:lnTo>
                <a:lnTo>
                  <a:pt x="414528" y="0"/>
                </a:lnTo>
                <a:lnTo>
                  <a:pt x="431411" y="857"/>
                </a:lnTo>
                <a:lnTo>
                  <a:pt x="447865" y="3429"/>
                </a:lnTo>
                <a:lnTo>
                  <a:pt x="464034" y="7715"/>
                </a:lnTo>
                <a:lnTo>
                  <a:pt x="480060" y="13716"/>
                </a:lnTo>
                <a:lnTo>
                  <a:pt x="480060" y="16764"/>
                </a:lnTo>
                <a:lnTo>
                  <a:pt x="411480" y="16764"/>
                </a:lnTo>
                <a:lnTo>
                  <a:pt x="388381" y="18788"/>
                </a:lnTo>
                <a:lnTo>
                  <a:pt x="348472" y="35409"/>
                </a:lnTo>
                <a:lnTo>
                  <a:pt x="319349" y="67698"/>
                </a:lnTo>
                <a:lnTo>
                  <a:pt x="305014" y="110513"/>
                </a:lnTo>
                <a:lnTo>
                  <a:pt x="303276" y="135636"/>
                </a:lnTo>
                <a:lnTo>
                  <a:pt x="304990" y="161401"/>
                </a:lnTo>
                <a:lnTo>
                  <a:pt x="318706" y="203787"/>
                </a:lnTo>
                <a:lnTo>
                  <a:pt x="345828" y="234743"/>
                </a:lnTo>
                <a:lnTo>
                  <a:pt x="384071" y="249697"/>
                </a:lnTo>
                <a:lnTo>
                  <a:pt x="406908" y="251460"/>
                </a:lnTo>
                <a:lnTo>
                  <a:pt x="473601" y="251460"/>
                </a:lnTo>
                <a:lnTo>
                  <a:pt x="465558" y="255365"/>
                </a:lnTo>
                <a:lnTo>
                  <a:pt x="444817" y="262509"/>
                </a:lnTo>
                <a:lnTo>
                  <a:pt x="423791" y="266795"/>
                </a:lnTo>
                <a:lnTo>
                  <a:pt x="402336" y="268224"/>
                </a:lnTo>
                <a:close/>
              </a:path>
              <a:path w="955675" h="268604">
                <a:moveTo>
                  <a:pt x="480060" y="33528"/>
                </a:moveTo>
                <a:lnTo>
                  <a:pt x="462915" y="26408"/>
                </a:lnTo>
                <a:lnTo>
                  <a:pt x="445770" y="21145"/>
                </a:lnTo>
                <a:lnTo>
                  <a:pt x="428625" y="17883"/>
                </a:lnTo>
                <a:lnTo>
                  <a:pt x="411480" y="16764"/>
                </a:lnTo>
                <a:lnTo>
                  <a:pt x="480060" y="16764"/>
                </a:lnTo>
                <a:lnTo>
                  <a:pt x="480060" y="33528"/>
                </a:lnTo>
                <a:close/>
              </a:path>
              <a:path w="955675" h="268604">
                <a:moveTo>
                  <a:pt x="473601" y="251460"/>
                </a:moveTo>
                <a:lnTo>
                  <a:pt x="406908" y="251460"/>
                </a:lnTo>
                <a:lnTo>
                  <a:pt x="423505" y="250578"/>
                </a:lnTo>
                <a:lnTo>
                  <a:pt x="439102" y="247840"/>
                </a:lnTo>
                <a:lnTo>
                  <a:pt x="453842" y="243101"/>
                </a:lnTo>
                <a:lnTo>
                  <a:pt x="467868" y="236220"/>
                </a:lnTo>
                <a:lnTo>
                  <a:pt x="467868" y="150876"/>
                </a:lnTo>
                <a:lnTo>
                  <a:pt x="406908" y="150876"/>
                </a:lnTo>
                <a:lnTo>
                  <a:pt x="406908" y="135636"/>
                </a:lnTo>
                <a:lnTo>
                  <a:pt x="486156" y="135636"/>
                </a:lnTo>
                <a:lnTo>
                  <a:pt x="486156" y="245364"/>
                </a:lnTo>
                <a:lnTo>
                  <a:pt x="473601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47431" y="4366259"/>
            <a:ext cx="45720" cy="86995"/>
          </a:xfrm>
          <a:custGeom>
            <a:avLst/>
            <a:gdLst/>
            <a:ahLst/>
            <a:cxnLst/>
            <a:rect l="l" t="t" r="r" b="b"/>
            <a:pathLst>
              <a:path w="45720" h="86995">
                <a:moveTo>
                  <a:pt x="15240" y="86868"/>
                </a:moveTo>
                <a:lnTo>
                  <a:pt x="0" y="86868"/>
                </a:lnTo>
                <a:lnTo>
                  <a:pt x="27431" y="0"/>
                </a:lnTo>
                <a:lnTo>
                  <a:pt x="45720" y="0"/>
                </a:lnTo>
                <a:lnTo>
                  <a:pt x="15240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37931" y="4168140"/>
            <a:ext cx="431800" cy="243840"/>
          </a:xfrm>
          <a:custGeom>
            <a:avLst/>
            <a:gdLst/>
            <a:ahLst/>
            <a:cxnLst/>
            <a:rect l="l" t="t" r="r" b="b"/>
            <a:pathLst>
              <a:path w="431800" h="243839">
                <a:moveTo>
                  <a:pt x="80772" y="243840"/>
                </a:moveTo>
                <a:lnTo>
                  <a:pt x="34909" y="229052"/>
                </a:lnTo>
                <a:lnTo>
                  <a:pt x="5715" y="187261"/>
                </a:lnTo>
                <a:lnTo>
                  <a:pt x="0" y="146304"/>
                </a:lnTo>
                <a:lnTo>
                  <a:pt x="1666" y="126587"/>
                </a:lnTo>
                <a:lnTo>
                  <a:pt x="24384" y="77724"/>
                </a:lnTo>
                <a:lnTo>
                  <a:pt x="66389" y="52006"/>
                </a:lnTo>
                <a:lnTo>
                  <a:pt x="83820" y="50292"/>
                </a:lnTo>
                <a:lnTo>
                  <a:pt x="100083" y="51744"/>
                </a:lnTo>
                <a:lnTo>
                  <a:pt x="114490" y="56197"/>
                </a:lnTo>
                <a:lnTo>
                  <a:pt x="126896" y="63793"/>
                </a:lnTo>
                <a:lnTo>
                  <a:pt x="128536" y="65532"/>
                </a:lnTo>
                <a:lnTo>
                  <a:pt x="82296" y="65532"/>
                </a:lnTo>
                <a:lnTo>
                  <a:pt x="70270" y="66436"/>
                </a:lnTo>
                <a:lnTo>
                  <a:pt x="32218" y="92297"/>
                </a:lnTo>
                <a:lnTo>
                  <a:pt x="18288" y="132588"/>
                </a:lnTo>
                <a:lnTo>
                  <a:pt x="155005" y="132588"/>
                </a:lnTo>
                <a:lnTo>
                  <a:pt x="155448" y="140208"/>
                </a:lnTo>
                <a:lnTo>
                  <a:pt x="155448" y="147828"/>
                </a:lnTo>
                <a:lnTo>
                  <a:pt x="18288" y="147828"/>
                </a:lnTo>
                <a:lnTo>
                  <a:pt x="19407" y="166116"/>
                </a:lnTo>
                <a:lnTo>
                  <a:pt x="35052" y="207264"/>
                </a:lnTo>
                <a:lnTo>
                  <a:pt x="69556" y="227195"/>
                </a:lnTo>
                <a:lnTo>
                  <a:pt x="83820" y="228600"/>
                </a:lnTo>
                <a:lnTo>
                  <a:pt x="136984" y="228600"/>
                </a:lnTo>
                <a:lnTo>
                  <a:pt x="129635" y="232910"/>
                </a:lnTo>
                <a:lnTo>
                  <a:pt x="113919" y="239077"/>
                </a:lnTo>
                <a:lnTo>
                  <a:pt x="97631" y="242673"/>
                </a:lnTo>
                <a:lnTo>
                  <a:pt x="80772" y="243840"/>
                </a:lnTo>
                <a:close/>
              </a:path>
              <a:path w="431800" h="243839">
                <a:moveTo>
                  <a:pt x="155005" y="132588"/>
                </a:moveTo>
                <a:lnTo>
                  <a:pt x="137160" y="132588"/>
                </a:lnTo>
                <a:lnTo>
                  <a:pt x="136278" y="117443"/>
                </a:lnTo>
                <a:lnTo>
                  <a:pt x="133540" y="104013"/>
                </a:lnTo>
                <a:lnTo>
                  <a:pt x="104965" y="69913"/>
                </a:lnTo>
                <a:lnTo>
                  <a:pt x="82296" y="65532"/>
                </a:lnTo>
                <a:lnTo>
                  <a:pt x="128536" y="65532"/>
                </a:lnTo>
                <a:lnTo>
                  <a:pt x="137160" y="74676"/>
                </a:lnTo>
                <a:lnTo>
                  <a:pt x="145161" y="87487"/>
                </a:lnTo>
                <a:lnTo>
                  <a:pt x="150876" y="102870"/>
                </a:lnTo>
                <a:lnTo>
                  <a:pt x="154305" y="120538"/>
                </a:lnTo>
                <a:lnTo>
                  <a:pt x="155005" y="132588"/>
                </a:lnTo>
                <a:close/>
              </a:path>
              <a:path w="431800" h="243839">
                <a:moveTo>
                  <a:pt x="136984" y="228600"/>
                </a:moveTo>
                <a:lnTo>
                  <a:pt x="83820" y="228600"/>
                </a:lnTo>
                <a:lnTo>
                  <a:pt x="99560" y="227171"/>
                </a:lnTo>
                <a:lnTo>
                  <a:pt x="114871" y="222885"/>
                </a:lnTo>
                <a:lnTo>
                  <a:pt x="129897" y="215741"/>
                </a:lnTo>
                <a:lnTo>
                  <a:pt x="144780" y="205740"/>
                </a:lnTo>
                <a:lnTo>
                  <a:pt x="144780" y="224028"/>
                </a:lnTo>
                <a:lnTo>
                  <a:pt x="136984" y="228600"/>
                </a:lnTo>
                <a:close/>
              </a:path>
              <a:path w="431800" h="243839">
                <a:moveTo>
                  <a:pt x="382524" y="243840"/>
                </a:moveTo>
                <a:lnTo>
                  <a:pt x="333875" y="229052"/>
                </a:lnTo>
                <a:lnTo>
                  <a:pt x="303657" y="188404"/>
                </a:lnTo>
                <a:lnTo>
                  <a:pt x="297180" y="150876"/>
                </a:lnTo>
                <a:lnTo>
                  <a:pt x="298894" y="129159"/>
                </a:lnTo>
                <a:lnTo>
                  <a:pt x="312610" y="92583"/>
                </a:lnTo>
                <a:lnTo>
                  <a:pt x="353949" y="57150"/>
                </a:lnTo>
                <a:lnTo>
                  <a:pt x="390144" y="50292"/>
                </a:lnTo>
                <a:lnTo>
                  <a:pt x="401288" y="50839"/>
                </a:lnTo>
                <a:lnTo>
                  <a:pt x="411861" y="52387"/>
                </a:lnTo>
                <a:lnTo>
                  <a:pt x="421862" y="54792"/>
                </a:lnTo>
                <a:lnTo>
                  <a:pt x="431292" y="57912"/>
                </a:lnTo>
                <a:lnTo>
                  <a:pt x="431292" y="65532"/>
                </a:lnTo>
                <a:lnTo>
                  <a:pt x="388620" y="65532"/>
                </a:lnTo>
                <a:lnTo>
                  <a:pt x="373213" y="66960"/>
                </a:lnTo>
                <a:lnTo>
                  <a:pt x="335280" y="88392"/>
                </a:lnTo>
                <a:lnTo>
                  <a:pt x="316634" y="131683"/>
                </a:lnTo>
                <a:lnTo>
                  <a:pt x="315468" y="149352"/>
                </a:lnTo>
                <a:lnTo>
                  <a:pt x="316611" y="166544"/>
                </a:lnTo>
                <a:lnTo>
                  <a:pt x="333756" y="207264"/>
                </a:lnTo>
                <a:lnTo>
                  <a:pt x="368260" y="227195"/>
                </a:lnTo>
                <a:lnTo>
                  <a:pt x="382524" y="228600"/>
                </a:lnTo>
                <a:lnTo>
                  <a:pt x="431292" y="228600"/>
                </a:lnTo>
                <a:lnTo>
                  <a:pt x="431292" y="231648"/>
                </a:lnTo>
                <a:lnTo>
                  <a:pt x="420457" y="236767"/>
                </a:lnTo>
                <a:lnTo>
                  <a:pt x="408622" y="240601"/>
                </a:lnTo>
                <a:lnTo>
                  <a:pt x="395930" y="243006"/>
                </a:lnTo>
                <a:lnTo>
                  <a:pt x="382524" y="243840"/>
                </a:lnTo>
                <a:close/>
              </a:path>
              <a:path w="431800" h="243839">
                <a:moveTo>
                  <a:pt x="431292" y="77724"/>
                </a:moveTo>
                <a:lnTo>
                  <a:pt x="421624" y="71961"/>
                </a:lnTo>
                <a:lnTo>
                  <a:pt x="411099" y="68199"/>
                </a:lnTo>
                <a:lnTo>
                  <a:pt x="400002" y="66151"/>
                </a:lnTo>
                <a:lnTo>
                  <a:pt x="388620" y="65532"/>
                </a:lnTo>
                <a:lnTo>
                  <a:pt x="431292" y="65532"/>
                </a:lnTo>
                <a:lnTo>
                  <a:pt x="431292" y="77724"/>
                </a:lnTo>
                <a:close/>
              </a:path>
              <a:path w="431800" h="243839">
                <a:moveTo>
                  <a:pt x="431292" y="228600"/>
                </a:moveTo>
                <a:lnTo>
                  <a:pt x="382524" y="228600"/>
                </a:lnTo>
                <a:lnTo>
                  <a:pt x="395930" y="227718"/>
                </a:lnTo>
                <a:lnTo>
                  <a:pt x="408622" y="224980"/>
                </a:lnTo>
                <a:lnTo>
                  <a:pt x="420457" y="220241"/>
                </a:lnTo>
                <a:lnTo>
                  <a:pt x="431292" y="213360"/>
                </a:lnTo>
                <a:lnTo>
                  <a:pt x="431292" y="228600"/>
                </a:lnTo>
                <a:close/>
              </a:path>
              <a:path w="431800" h="243839">
                <a:moveTo>
                  <a:pt x="225552" y="54864"/>
                </a:moveTo>
                <a:lnTo>
                  <a:pt x="208788" y="54864"/>
                </a:lnTo>
                <a:lnTo>
                  <a:pt x="208788" y="6096"/>
                </a:lnTo>
                <a:lnTo>
                  <a:pt x="211836" y="4572"/>
                </a:lnTo>
                <a:lnTo>
                  <a:pt x="214884" y="4572"/>
                </a:lnTo>
                <a:lnTo>
                  <a:pt x="217932" y="3048"/>
                </a:lnTo>
                <a:lnTo>
                  <a:pt x="220980" y="3048"/>
                </a:lnTo>
                <a:lnTo>
                  <a:pt x="224028" y="1524"/>
                </a:lnTo>
                <a:lnTo>
                  <a:pt x="225552" y="0"/>
                </a:lnTo>
                <a:lnTo>
                  <a:pt x="225552" y="54864"/>
                </a:lnTo>
                <a:close/>
              </a:path>
              <a:path w="431800" h="243839">
                <a:moveTo>
                  <a:pt x="274320" y="70104"/>
                </a:moveTo>
                <a:lnTo>
                  <a:pt x="176784" y="70104"/>
                </a:lnTo>
                <a:lnTo>
                  <a:pt x="176784" y="54864"/>
                </a:lnTo>
                <a:lnTo>
                  <a:pt x="274320" y="54864"/>
                </a:lnTo>
                <a:lnTo>
                  <a:pt x="274320" y="70104"/>
                </a:lnTo>
                <a:close/>
              </a:path>
              <a:path w="431800" h="243839">
                <a:moveTo>
                  <a:pt x="249936" y="243840"/>
                </a:moveTo>
                <a:lnTo>
                  <a:pt x="231933" y="240696"/>
                </a:lnTo>
                <a:lnTo>
                  <a:pt x="219075" y="231267"/>
                </a:lnTo>
                <a:lnTo>
                  <a:pt x="211359" y="215550"/>
                </a:lnTo>
                <a:lnTo>
                  <a:pt x="208788" y="193548"/>
                </a:lnTo>
                <a:lnTo>
                  <a:pt x="208788" y="70104"/>
                </a:lnTo>
                <a:lnTo>
                  <a:pt x="225552" y="70104"/>
                </a:lnTo>
                <a:lnTo>
                  <a:pt x="225645" y="193548"/>
                </a:lnTo>
                <a:lnTo>
                  <a:pt x="226075" y="200596"/>
                </a:lnTo>
                <a:lnTo>
                  <a:pt x="242316" y="228600"/>
                </a:lnTo>
                <a:lnTo>
                  <a:pt x="274320" y="228600"/>
                </a:lnTo>
                <a:lnTo>
                  <a:pt x="274320" y="236220"/>
                </a:lnTo>
                <a:lnTo>
                  <a:pt x="268366" y="239339"/>
                </a:lnTo>
                <a:lnTo>
                  <a:pt x="262128" y="241744"/>
                </a:lnTo>
                <a:lnTo>
                  <a:pt x="255889" y="243292"/>
                </a:lnTo>
                <a:lnTo>
                  <a:pt x="249936" y="243840"/>
                </a:lnTo>
                <a:close/>
              </a:path>
              <a:path w="431800" h="243839">
                <a:moveTo>
                  <a:pt x="274320" y="228600"/>
                </a:moveTo>
                <a:lnTo>
                  <a:pt x="259080" y="228600"/>
                </a:lnTo>
                <a:lnTo>
                  <a:pt x="266700" y="225552"/>
                </a:lnTo>
                <a:lnTo>
                  <a:pt x="274320" y="220980"/>
                </a:lnTo>
                <a:lnTo>
                  <a:pt x="27432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89035" y="4148328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59" h="318770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0811" y="473964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4944" y="4622291"/>
            <a:ext cx="4744211" cy="3337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8244" y="586740"/>
            <a:ext cx="5262372" cy="483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29819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4944" y="2180844"/>
            <a:ext cx="4323588" cy="361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1227" y="2668523"/>
            <a:ext cx="5309616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49340" y="2679192"/>
            <a:ext cx="955675" cy="268605"/>
          </a:xfrm>
          <a:custGeom>
            <a:avLst/>
            <a:gdLst/>
            <a:ahLst/>
            <a:cxnLst/>
            <a:rect l="l" t="t" r="r" b="b"/>
            <a:pathLst>
              <a:path w="955675" h="268605">
                <a:moveTo>
                  <a:pt x="135636" y="263652"/>
                </a:moveTo>
                <a:lnTo>
                  <a:pt x="115824" y="263652"/>
                </a:lnTo>
                <a:lnTo>
                  <a:pt x="176784" y="173736"/>
                </a:lnTo>
                <a:lnTo>
                  <a:pt x="115824" y="79248"/>
                </a:lnTo>
                <a:lnTo>
                  <a:pt x="135636" y="79248"/>
                </a:lnTo>
                <a:lnTo>
                  <a:pt x="176784" y="144780"/>
                </a:lnTo>
                <a:lnTo>
                  <a:pt x="185928" y="158496"/>
                </a:lnTo>
                <a:lnTo>
                  <a:pt x="187452" y="161544"/>
                </a:lnTo>
                <a:lnTo>
                  <a:pt x="204658" y="161544"/>
                </a:lnTo>
                <a:lnTo>
                  <a:pt x="196596" y="173736"/>
                </a:lnTo>
                <a:lnTo>
                  <a:pt x="204861" y="185928"/>
                </a:lnTo>
                <a:lnTo>
                  <a:pt x="185928" y="185928"/>
                </a:lnTo>
                <a:lnTo>
                  <a:pt x="179832" y="196596"/>
                </a:lnTo>
                <a:lnTo>
                  <a:pt x="178308" y="198120"/>
                </a:lnTo>
                <a:lnTo>
                  <a:pt x="178308" y="199644"/>
                </a:lnTo>
                <a:lnTo>
                  <a:pt x="176784" y="201168"/>
                </a:lnTo>
                <a:lnTo>
                  <a:pt x="135636" y="263652"/>
                </a:lnTo>
                <a:close/>
              </a:path>
              <a:path w="955675" h="268605">
                <a:moveTo>
                  <a:pt x="204658" y="161544"/>
                </a:moveTo>
                <a:lnTo>
                  <a:pt x="187452" y="161544"/>
                </a:lnTo>
                <a:lnTo>
                  <a:pt x="196596" y="146304"/>
                </a:lnTo>
                <a:lnTo>
                  <a:pt x="239268" y="79248"/>
                </a:lnTo>
                <a:lnTo>
                  <a:pt x="259080" y="79248"/>
                </a:lnTo>
                <a:lnTo>
                  <a:pt x="204658" y="161544"/>
                </a:lnTo>
                <a:close/>
              </a:path>
              <a:path w="955675" h="268605">
                <a:moveTo>
                  <a:pt x="257556" y="263652"/>
                </a:moveTo>
                <a:lnTo>
                  <a:pt x="236220" y="263652"/>
                </a:lnTo>
                <a:lnTo>
                  <a:pt x="187452" y="185928"/>
                </a:lnTo>
                <a:lnTo>
                  <a:pt x="204861" y="185928"/>
                </a:lnTo>
                <a:lnTo>
                  <a:pt x="257556" y="263652"/>
                </a:lnTo>
                <a:close/>
              </a:path>
              <a:path w="955675" h="268605">
                <a:moveTo>
                  <a:pt x="27833" y="120396"/>
                </a:moveTo>
                <a:lnTo>
                  <a:pt x="16764" y="120396"/>
                </a:lnTo>
                <a:lnTo>
                  <a:pt x="20740" y="109799"/>
                </a:lnTo>
                <a:lnTo>
                  <a:pt x="52768" y="77914"/>
                </a:lnTo>
                <a:lnTo>
                  <a:pt x="68580" y="74676"/>
                </a:lnTo>
                <a:lnTo>
                  <a:pt x="76200" y="74676"/>
                </a:lnTo>
                <a:lnTo>
                  <a:pt x="88392" y="77724"/>
                </a:lnTo>
                <a:lnTo>
                  <a:pt x="88392" y="89916"/>
                </a:lnTo>
                <a:lnTo>
                  <a:pt x="68580" y="89916"/>
                </a:lnTo>
                <a:lnTo>
                  <a:pt x="57721" y="91344"/>
                </a:lnTo>
                <a:lnTo>
                  <a:pt x="48006" y="95631"/>
                </a:lnTo>
                <a:lnTo>
                  <a:pt x="39433" y="102774"/>
                </a:lnTo>
                <a:lnTo>
                  <a:pt x="32004" y="112776"/>
                </a:lnTo>
                <a:lnTo>
                  <a:pt x="27833" y="120396"/>
                </a:lnTo>
                <a:close/>
              </a:path>
              <a:path w="955675" h="268605">
                <a:moveTo>
                  <a:pt x="16764" y="263652"/>
                </a:moveTo>
                <a:lnTo>
                  <a:pt x="0" y="263652"/>
                </a:lnTo>
                <a:lnTo>
                  <a:pt x="0" y="79248"/>
                </a:lnTo>
                <a:lnTo>
                  <a:pt x="16764" y="79248"/>
                </a:lnTo>
                <a:lnTo>
                  <a:pt x="16764" y="120396"/>
                </a:lnTo>
                <a:lnTo>
                  <a:pt x="27833" y="120396"/>
                </a:lnTo>
                <a:lnTo>
                  <a:pt x="25122" y="125349"/>
                </a:lnTo>
                <a:lnTo>
                  <a:pt x="20383" y="140208"/>
                </a:lnTo>
                <a:lnTo>
                  <a:pt x="17645" y="157353"/>
                </a:lnTo>
                <a:lnTo>
                  <a:pt x="16764" y="176784"/>
                </a:lnTo>
                <a:lnTo>
                  <a:pt x="16764" y="263652"/>
                </a:lnTo>
                <a:close/>
              </a:path>
              <a:path w="955675" h="268605">
                <a:moveTo>
                  <a:pt x="88392" y="96012"/>
                </a:moveTo>
                <a:lnTo>
                  <a:pt x="82296" y="91440"/>
                </a:lnTo>
                <a:lnTo>
                  <a:pt x="76200" y="89916"/>
                </a:lnTo>
                <a:lnTo>
                  <a:pt x="88392" y="89916"/>
                </a:lnTo>
                <a:lnTo>
                  <a:pt x="88392" y="96012"/>
                </a:lnTo>
                <a:close/>
              </a:path>
              <a:path w="955675" h="268605">
                <a:moveTo>
                  <a:pt x="731520" y="263652"/>
                </a:moveTo>
                <a:lnTo>
                  <a:pt x="714756" y="263652"/>
                </a:lnTo>
                <a:lnTo>
                  <a:pt x="714756" y="4572"/>
                </a:lnTo>
                <a:lnTo>
                  <a:pt x="731520" y="4572"/>
                </a:lnTo>
                <a:lnTo>
                  <a:pt x="748339" y="41148"/>
                </a:lnTo>
                <a:lnTo>
                  <a:pt x="731520" y="41148"/>
                </a:lnTo>
                <a:lnTo>
                  <a:pt x="731520" y="263652"/>
                </a:lnTo>
                <a:close/>
              </a:path>
              <a:path w="955675" h="268605">
                <a:moveTo>
                  <a:pt x="851683" y="234696"/>
                </a:moveTo>
                <a:lnTo>
                  <a:pt x="836676" y="234696"/>
                </a:lnTo>
                <a:lnTo>
                  <a:pt x="838200" y="228600"/>
                </a:lnTo>
                <a:lnTo>
                  <a:pt x="841248" y="222504"/>
                </a:lnTo>
                <a:lnTo>
                  <a:pt x="844296" y="211836"/>
                </a:lnTo>
                <a:lnTo>
                  <a:pt x="940308" y="4572"/>
                </a:lnTo>
                <a:lnTo>
                  <a:pt x="955548" y="4572"/>
                </a:lnTo>
                <a:lnTo>
                  <a:pt x="955548" y="41148"/>
                </a:lnTo>
                <a:lnTo>
                  <a:pt x="940308" y="41148"/>
                </a:lnTo>
                <a:lnTo>
                  <a:pt x="937260" y="51816"/>
                </a:lnTo>
                <a:lnTo>
                  <a:pt x="932688" y="59436"/>
                </a:lnTo>
                <a:lnTo>
                  <a:pt x="931163" y="64008"/>
                </a:lnTo>
                <a:lnTo>
                  <a:pt x="851683" y="234696"/>
                </a:lnTo>
                <a:close/>
              </a:path>
              <a:path w="955675" h="268605">
                <a:moveTo>
                  <a:pt x="838200" y="263652"/>
                </a:moveTo>
                <a:lnTo>
                  <a:pt x="832104" y="263652"/>
                </a:lnTo>
                <a:lnTo>
                  <a:pt x="740664" y="65532"/>
                </a:lnTo>
                <a:lnTo>
                  <a:pt x="738378" y="60436"/>
                </a:lnTo>
                <a:lnTo>
                  <a:pt x="736091" y="54483"/>
                </a:lnTo>
                <a:lnTo>
                  <a:pt x="733806" y="47958"/>
                </a:lnTo>
                <a:lnTo>
                  <a:pt x="731520" y="41148"/>
                </a:lnTo>
                <a:lnTo>
                  <a:pt x="748339" y="41148"/>
                </a:lnTo>
                <a:lnTo>
                  <a:pt x="827532" y="213360"/>
                </a:lnTo>
                <a:lnTo>
                  <a:pt x="827532" y="214884"/>
                </a:lnTo>
                <a:lnTo>
                  <a:pt x="829056" y="216408"/>
                </a:lnTo>
                <a:lnTo>
                  <a:pt x="829056" y="217932"/>
                </a:lnTo>
                <a:lnTo>
                  <a:pt x="830580" y="220980"/>
                </a:lnTo>
                <a:lnTo>
                  <a:pt x="830580" y="222504"/>
                </a:lnTo>
                <a:lnTo>
                  <a:pt x="832104" y="224028"/>
                </a:lnTo>
                <a:lnTo>
                  <a:pt x="833628" y="227076"/>
                </a:lnTo>
                <a:lnTo>
                  <a:pt x="835152" y="231648"/>
                </a:lnTo>
                <a:lnTo>
                  <a:pt x="835152" y="234696"/>
                </a:lnTo>
                <a:lnTo>
                  <a:pt x="851683" y="234696"/>
                </a:lnTo>
                <a:lnTo>
                  <a:pt x="838200" y="263652"/>
                </a:lnTo>
                <a:close/>
              </a:path>
              <a:path w="955675" h="268605">
                <a:moveTo>
                  <a:pt x="955548" y="263652"/>
                </a:moveTo>
                <a:lnTo>
                  <a:pt x="938784" y="263652"/>
                </a:lnTo>
                <a:lnTo>
                  <a:pt x="938784" y="79248"/>
                </a:lnTo>
                <a:lnTo>
                  <a:pt x="939022" y="74366"/>
                </a:lnTo>
                <a:lnTo>
                  <a:pt x="939546" y="66484"/>
                </a:lnTo>
                <a:lnTo>
                  <a:pt x="940069" y="55459"/>
                </a:lnTo>
                <a:lnTo>
                  <a:pt x="940308" y="41148"/>
                </a:lnTo>
                <a:lnTo>
                  <a:pt x="955548" y="41148"/>
                </a:lnTo>
                <a:lnTo>
                  <a:pt x="955548" y="263652"/>
                </a:lnTo>
                <a:close/>
              </a:path>
              <a:path w="955675" h="268605">
                <a:moveTo>
                  <a:pt x="667512" y="263652"/>
                </a:moveTo>
                <a:lnTo>
                  <a:pt x="545592" y="263652"/>
                </a:lnTo>
                <a:lnTo>
                  <a:pt x="545592" y="4572"/>
                </a:lnTo>
                <a:lnTo>
                  <a:pt x="562356" y="4572"/>
                </a:lnTo>
                <a:lnTo>
                  <a:pt x="562356" y="246888"/>
                </a:lnTo>
                <a:lnTo>
                  <a:pt x="667512" y="246888"/>
                </a:lnTo>
                <a:lnTo>
                  <a:pt x="667512" y="263652"/>
                </a:lnTo>
                <a:close/>
              </a:path>
              <a:path w="955675" h="268605">
                <a:moveTo>
                  <a:pt x="402336" y="268224"/>
                </a:moveTo>
                <a:lnTo>
                  <a:pt x="355092" y="259080"/>
                </a:lnTo>
                <a:lnTo>
                  <a:pt x="316992" y="231648"/>
                </a:lnTo>
                <a:lnTo>
                  <a:pt x="292989" y="190881"/>
                </a:lnTo>
                <a:lnTo>
                  <a:pt x="284988" y="138684"/>
                </a:lnTo>
                <a:lnTo>
                  <a:pt x="287035" y="110132"/>
                </a:lnTo>
                <a:lnTo>
                  <a:pt x="304276" y="60459"/>
                </a:lnTo>
                <a:lnTo>
                  <a:pt x="338875" y="22502"/>
                </a:lnTo>
                <a:lnTo>
                  <a:pt x="386262" y="2547"/>
                </a:lnTo>
                <a:lnTo>
                  <a:pt x="414528" y="0"/>
                </a:lnTo>
                <a:lnTo>
                  <a:pt x="431411" y="857"/>
                </a:lnTo>
                <a:lnTo>
                  <a:pt x="447865" y="3429"/>
                </a:lnTo>
                <a:lnTo>
                  <a:pt x="464034" y="7715"/>
                </a:lnTo>
                <a:lnTo>
                  <a:pt x="480060" y="13716"/>
                </a:lnTo>
                <a:lnTo>
                  <a:pt x="480060" y="16764"/>
                </a:lnTo>
                <a:lnTo>
                  <a:pt x="411480" y="16764"/>
                </a:lnTo>
                <a:lnTo>
                  <a:pt x="388381" y="18788"/>
                </a:lnTo>
                <a:lnTo>
                  <a:pt x="348472" y="35409"/>
                </a:lnTo>
                <a:lnTo>
                  <a:pt x="319349" y="67698"/>
                </a:lnTo>
                <a:lnTo>
                  <a:pt x="305014" y="110513"/>
                </a:lnTo>
                <a:lnTo>
                  <a:pt x="303276" y="135636"/>
                </a:lnTo>
                <a:lnTo>
                  <a:pt x="304990" y="161401"/>
                </a:lnTo>
                <a:lnTo>
                  <a:pt x="318706" y="203787"/>
                </a:lnTo>
                <a:lnTo>
                  <a:pt x="345828" y="234743"/>
                </a:lnTo>
                <a:lnTo>
                  <a:pt x="384071" y="249697"/>
                </a:lnTo>
                <a:lnTo>
                  <a:pt x="406908" y="251460"/>
                </a:lnTo>
                <a:lnTo>
                  <a:pt x="473601" y="251460"/>
                </a:lnTo>
                <a:lnTo>
                  <a:pt x="465558" y="255365"/>
                </a:lnTo>
                <a:lnTo>
                  <a:pt x="444817" y="262509"/>
                </a:lnTo>
                <a:lnTo>
                  <a:pt x="423791" y="266795"/>
                </a:lnTo>
                <a:lnTo>
                  <a:pt x="402336" y="268224"/>
                </a:lnTo>
                <a:close/>
              </a:path>
              <a:path w="955675" h="268605">
                <a:moveTo>
                  <a:pt x="480060" y="33528"/>
                </a:moveTo>
                <a:lnTo>
                  <a:pt x="462915" y="26408"/>
                </a:lnTo>
                <a:lnTo>
                  <a:pt x="445770" y="21145"/>
                </a:lnTo>
                <a:lnTo>
                  <a:pt x="428625" y="17883"/>
                </a:lnTo>
                <a:lnTo>
                  <a:pt x="411480" y="16764"/>
                </a:lnTo>
                <a:lnTo>
                  <a:pt x="480060" y="16764"/>
                </a:lnTo>
                <a:lnTo>
                  <a:pt x="480060" y="33528"/>
                </a:lnTo>
                <a:close/>
              </a:path>
              <a:path w="955675" h="268605">
                <a:moveTo>
                  <a:pt x="473601" y="251460"/>
                </a:moveTo>
                <a:lnTo>
                  <a:pt x="406908" y="251460"/>
                </a:lnTo>
                <a:lnTo>
                  <a:pt x="423505" y="250578"/>
                </a:lnTo>
                <a:lnTo>
                  <a:pt x="439102" y="247840"/>
                </a:lnTo>
                <a:lnTo>
                  <a:pt x="453842" y="243101"/>
                </a:lnTo>
                <a:lnTo>
                  <a:pt x="467868" y="236220"/>
                </a:lnTo>
                <a:lnTo>
                  <a:pt x="467868" y="150876"/>
                </a:lnTo>
                <a:lnTo>
                  <a:pt x="406908" y="150876"/>
                </a:lnTo>
                <a:lnTo>
                  <a:pt x="406908" y="135636"/>
                </a:lnTo>
                <a:lnTo>
                  <a:pt x="486156" y="135636"/>
                </a:lnTo>
                <a:lnTo>
                  <a:pt x="486156" y="245364"/>
                </a:lnTo>
                <a:lnTo>
                  <a:pt x="473601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42988" y="2683764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59" h="318769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327507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4944" y="3172967"/>
            <a:ext cx="3541776" cy="318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1227" y="3645408"/>
            <a:ext cx="6292596" cy="3337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0811" y="42504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4944" y="4130040"/>
            <a:ext cx="4136135" cy="336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0811" y="473964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4944" y="4637532"/>
            <a:ext cx="158750" cy="259079"/>
          </a:xfrm>
          <a:custGeom>
            <a:avLst/>
            <a:gdLst/>
            <a:ahLst/>
            <a:cxnLst/>
            <a:rect l="l" t="t" r="r" b="b"/>
            <a:pathLst>
              <a:path w="158750" h="259079">
                <a:moveTo>
                  <a:pt x="16764" y="259079"/>
                </a:moveTo>
                <a:lnTo>
                  <a:pt x="0" y="259079"/>
                </a:lnTo>
                <a:lnTo>
                  <a:pt x="0" y="0"/>
                </a:lnTo>
                <a:lnTo>
                  <a:pt x="16764" y="0"/>
                </a:lnTo>
                <a:lnTo>
                  <a:pt x="16764" y="121920"/>
                </a:lnTo>
                <a:lnTo>
                  <a:pt x="39363" y="121920"/>
                </a:lnTo>
                <a:lnTo>
                  <a:pt x="36576" y="124968"/>
                </a:lnTo>
                <a:lnTo>
                  <a:pt x="40732" y="129539"/>
                </a:lnTo>
                <a:lnTo>
                  <a:pt x="16764" y="129539"/>
                </a:lnTo>
                <a:lnTo>
                  <a:pt x="16764" y="259079"/>
                </a:lnTo>
                <a:close/>
              </a:path>
              <a:path w="158750" h="259079">
                <a:moveTo>
                  <a:pt x="39363" y="121920"/>
                </a:moveTo>
                <a:lnTo>
                  <a:pt x="18288" y="121920"/>
                </a:lnTo>
                <a:lnTo>
                  <a:pt x="19812" y="120396"/>
                </a:lnTo>
                <a:lnTo>
                  <a:pt x="21336" y="117348"/>
                </a:lnTo>
                <a:lnTo>
                  <a:pt x="22859" y="115824"/>
                </a:lnTo>
                <a:lnTo>
                  <a:pt x="128016" y="0"/>
                </a:lnTo>
                <a:lnTo>
                  <a:pt x="150876" y="0"/>
                </a:lnTo>
                <a:lnTo>
                  <a:pt x="39363" y="121920"/>
                </a:lnTo>
                <a:close/>
              </a:path>
              <a:path w="158750" h="259079">
                <a:moveTo>
                  <a:pt x="158496" y="259079"/>
                </a:moveTo>
                <a:lnTo>
                  <a:pt x="132588" y="259079"/>
                </a:lnTo>
                <a:lnTo>
                  <a:pt x="22859" y="135636"/>
                </a:lnTo>
                <a:lnTo>
                  <a:pt x="18288" y="131064"/>
                </a:lnTo>
                <a:lnTo>
                  <a:pt x="18288" y="129539"/>
                </a:lnTo>
                <a:lnTo>
                  <a:pt x="40732" y="129539"/>
                </a:lnTo>
                <a:lnTo>
                  <a:pt x="158496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4775" y="4637532"/>
            <a:ext cx="2933700" cy="318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0811" y="522732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4944" y="5125211"/>
            <a:ext cx="4162044" cy="3459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8244" y="589787"/>
            <a:ext cx="4062983" cy="480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672" y="589787"/>
            <a:ext cx="6201156" cy="480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1227" y="2668523"/>
            <a:ext cx="4411980" cy="739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34000" y="3073907"/>
            <a:ext cx="986155" cy="332740"/>
          </a:xfrm>
          <a:custGeom>
            <a:avLst/>
            <a:gdLst/>
            <a:ahLst/>
            <a:cxnLst/>
            <a:rect l="l" t="t" r="r" b="b"/>
            <a:pathLst>
              <a:path w="986154" h="332739">
                <a:moveTo>
                  <a:pt x="766571" y="79248"/>
                </a:moveTo>
                <a:lnTo>
                  <a:pt x="734567" y="79248"/>
                </a:lnTo>
                <a:lnTo>
                  <a:pt x="734567" y="1524"/>
                </a:lnTo>
                <a:lnTo>
                  <a:pt x="766571" y="1524"/>
                </a:lnTo>
                <a:lnTo>
                  <a:pt x="766571" y="79248"/>
                </a:lnTo>
                <a:close/>
              </a:path>
              <a:path w="986154" h="332739">
                <a:moveTo>
                  <a:pt x="675131" y="260604"/>
                </a:moveTo>
                <a:lnTo>
                  <a:pt x="637222" y="246507"/>
                </a:lnTo>
                <a:lnTo>
                  <a:pt x="615695" y="207264"/>
                </a:lnTo>
                <a:lnTo>
                  <a:pt x="612647" y="170688"/>
                </a:lnTo>
                <a:lnTo>
                  <a:pt x="612957" y="159543"/>
                </a:lnTo>
                <a:lnTo>
                  <a:pt x="622458" y="120919"/>
                </a:lnTo>
                <a:lnTo>
                  <a:pt x="649604" y="88773"/>
                </a:lnTo>
                <a:lnTo>
                  <a:pt x="691038" y="74985"/>
                </a:lnTo>
                <a:lnTo>
                  <a:pt x="701039" y="74676"/>
                </a:lnTo>
                <a:lnTo>
                  <a:pt x="717803" y="74676"/>
                </a:lnTo>
                <a:lnTo>
                  <a:pt x="729995" y="77724"/>
                </a:lnTo>
                <a:lnTo>
                  <a:pt x="734567" y="79248"/>
                </a:lnTo>
                <a:lnTo>
                  <a:pt x="766571" y="79248"/>
                </a:lnTo>
                <a:lnTo>
                  <a:pt x="766571" y="100584"/>
                </a:lnTo>
                <a:lnTo>
                  <a:pt x="699515" y="100584"/>
                </a:lnTo>
                <a:lnTo>
                  <a:pt x="686871" y="101488"/>
                </a:lnTo>
                <a:lnTo>
                  <a:pt x="652367" y="126515"/>
                </a:lnTo>
                <a:lnTo>
                  <a:pt x="644651" y="169164"/>
                </a:lnTo>
                <a:lnTo>
                  <a:pt x="645223" y="184284"/>
                </a:lnTo>
                <a:lnTo>
                  <a:pt x="658939" y="225051"/>
                </a:lnTo>
                <a:lnTo>
                  <a:pt x="681227" y="234696"/>
                </a:lnTo>
                <a:lnTo>
                  <a:pt x="728752" y="234696"/>
                </a:lnTo>
                <a:lnTo>
                  <a:pt x="723709" y="240030"/>
                </a:lnTo>
                <a:lnTo>
                  <a:pt x="684014" y="260032"/>
                </a:lnTo>
                <a:lnTo>
                  <a:pt x="675131" y="260604"/>
                </a:lnTo>
                <a:close/>
              </a:path>
              <a:path w="986154" h="332739">
                <a:moveTo>
                  <a:pt x="728752" y="234696"/>
                </a:moveTo>
                <a:lnTo>
                  <a:pt x="681227" y="234696"/>
                </a:lnTo>
                <a:lnTo>
                  <a:pt x="687204" y="233886"/>
                </a:lnTo>
                <a:lnTo>
                  <a:pt x="693610" y="231648"/>
                </a:lnTo>
                <a:lnTo>
                  <a:pt x="727709" y="201739"/>
                </a:lnTo>
                <a:lnTo>
                  <a:pt x="734567" y="192024"/>
                </a:lnTo>
                <a:lnTo>
                  <a:pt x="734567" y="108204"/>
                </a:lnTo>
                <a:lnTo>
                  <a:pt x="729995" y="105156"/>
                </a:lnTo>
                <a:lnTo>
                  <a:pt x="711707" y="100584"/>
                </a:lnTo>
                <a:lnTo>
                  <a:pt x="766571" y="100584"/>
                </a:lnTo>
                <a:lnTo>
                  <a:pt x="766571" y="224028"/>
                </a:lnTo>
                <a:lnTo>
                  <a:pt x="737615" y="224028"/>
                </a:lnTo>
                <a:lnTo>
                  <a:pt x="730734" y="232600"/>
                </a:lnTo>
                <a:lnTo>
                  <a:pt x="728752" y="234696"/>
                </a:lnTo>
                <a:close/>
              </a:path>
              <a:path w="986154" h="332739">
                <a:moveTo>
                  <a:pt x="766571" y="257556"/>
                </a:moveTo>
                <a:lnTo>
                  <a:pt x="737615" y="257556"/>
                </a:lnTo>
                <a:lnTo>
                  <a:pt x="737615" y="224028"/>
                </a:lnTo>
                <a:lnTo>
                  <a:pt x="766571" y="224028"/>
                </a:lnTo>
                <a:lnTo>
                  <a:pt x="766571" y="257556"/>
                </a:lnTo>
                <a:close/>
              </a:path>
              <a:path w="986154" h="332739">
                <a:moveTo>
                  <a:pt x="279880" y="304800"/>
                </a:moveTo>
                <a:lnTo>
                  <a:pt x="227075" y="304800"/>
                </a:lnTo>
                <a:lnTo>
                  <a:pt x="233171" y="303276"/>
                </a:lnTo>
                <a:lnTo>
                  <a:pt x="237743" y="300228"/>
                </a:lnTo>
                <a:lnTo>
                  <a:pt x="242315" y="298704"/>
                </a:lnTo>
                <a:lnTo>
                  <a:pt x="246887" y="294132"/>
                </a:lnTo>
                <a:lnTo>
                  <a:pt x="251459" y="291084"/>
                </a:lnTo>
                <a:lnTo>
                  <a:pt x="256031" y="284988"/>
                </a:lnTo>
                <a:lnTo>
                  <a:pt x="259079" y="278892"/>
                </a:lnTo>
                <a:lnTo>
                  <a:pt x="263651" y="274320"/>
                </a:lnTo>
                <a:lnTo>
                  <a:pt x="268223" y="266700"/>
                </a:lnTo>
                <a:lnTo>
                  <a:pt x="271271" y="257556"/>
                </a:lnTo>
                <a:lnTo>
                  <a:pt x="199643" y="76200"/>
                </a:lnTo>
                <a:lnTo>
                  <a:pt x="234695" y="76200"/>
                </a:lnTo>
                <a:lnTo>
                  <a:pt x="280415" y="196596"/>
                </a:lnTo>
                <a:lnTo>
                  <a:pt x="289559" y="224028"/>
                </a:lnTo>
                <a:lnTo>
                  <a:pt x="321307" y="224028"/>
                </a:lnTo>
                <a:lnTo>
                  <a:pt x="306133" y="261747"/>
                </a:lnTo>
                <a:lnTo>
                  <a:pt x="285559" y="297561"/>
                </a:lnTo>
                <a:lnTo>
                  <a:pt x="280011" y="304657"/>
                </a:lnTo>
                <a:lnTo>
                  <a:pt x="279880" y="304800"/>
                </a:lnTo>
                <a:close/>
              </a:path>
              <a:path w="986154" h="332739">
                <a:moveTo>
                  <a:pt x="321307" y="224028"/>
                </a:moveTo>
                <a:lnTo>
                  <a:pt x="289559" y="224028"/>
                </a:lnTo>
                <a:lnTo>
                  <a:pt x="300227" y="195072"/>
                </a:lnTo>
                <a:lnTo>
                  <a:pt x="342899" y="76200"/>
                </a:lnTo>
                <a:lnTo>
                  <a:pt x="377951" y="76200"/>
                </a:lnTo>
                <a:lnTo>
                  <a:pt x="321307" y="224028"/>
                </a:lnTo>
                <a:close/>
              </a:path>
              <a:path w="986154" h="332739">
                <a:moveTo>
                  <a:pt x="214883" y="332232"/>
                </a:moveTo>
                <a:lnTo>
                  <a:pt x="198119" y="332232"/>
                </a:lnTo>
                <a:lnTo>
                  <a:pt x="198119" y="303276"/>
                </a:lnTo>
                <a:lnTo>
                  <a:pt x="201167" y="304800"/>
                </a:lnTo>
                <a:lnTo>
                  <a:pt x="279880" y="304800"/>
                </a:lnTo>
                <a:lnTo>
                  <a:pt x="246887" y="327660"/>
                </a:lnTo>
                <a:lnTo>
                  <a:pt x="223742" y="331946"/>
                </a:lnTo>
                <a:lnTo>
                  <a:pt x="214883" y="332232"/>
                </a:lnTo>
                <a:close/>
              </a:path>
              <a:path w="986154" h="332739">
                <a:moveTo>
                  <a:pt x="45719" y="111252"/>
                </a:moveTo>
                <a:lnTo>
                  <a:pt x="25907" y="111252"/>
                </a:lnTo>
                <a:lnTo>
                  <a:pt x="28955" y="103632"/>
                </a:lnTo>
                <a:lnTo>
                  <a:pt x="32003" y="97536"/>
                </a:lnTo>
                <a:lnTo>
                  <a:pt x="41147" y="83820"/>
                </a:lnTo>
                <a:lnTo>
                  <a:pt x="44195" y="82296"/>
                </a:lnTo>
                <a:lnTo>
                  <a:pt x="50291" y="76200"/>
                </a:lnTo>
                <a:lnTo>
                  <a:pt x="54863" y="74676"/>
                </a:lnTo>
                <a:lnTo>
                  <a:pt x="57911" y="73152"/>
                </a:lnTo>
                <a:lnTo>
                  <a:pt x="76199" y="73152"/>
                </a:lnTo>
                <a:lnTo>
                  <a:pt x="94723" y="99060"/>
                </a:lnTo>
                <a:lnTo>
                  <a:pt x="56387" y="99060"/>
                </a:lnTo>
                <a:lnTo>
                  <a:pt x="54863" y="100584"/>
                </a:lnTo>
                <a:lnTo>
                  <a:pt x="51815" y="102108"/>
                </a:lnTo>
                <a:lnTo>
                  <a:pt x="50291" y="103632"/>
                </a:lnTo>
                <a:lnTo>
                  <a:pt x="47243" y="108204"/>
                </a:lnTo>
                <a:lnTo>
                  <a:pt x="45719" y="111252"/>
                </a:lnTo>
                <a:close/>
              </a:path>
              <a:path w="986154" h="332739">
                <a:moveTo>
                  <a:pt x="114807" y="112776"/>
                </a:moveTo>
                <a:lnTo>
                  <a:pt x="96011" y="112776"/>
                </a:lnTo>
                <a:lnTo>
                  <a:pt x="102107" y="100584"/>
                </a:lnTo>
                <a:lnTo>
                  <a:pt x="105155" y="96012"/>
                </a:lnTo>
                <a:lnTo>
                  <a:pt x="109727" y="86868"/>
                </a:lnTo>
                <a:lnTo>
                  <a:pt x="114299" y="83820"/>
                </a:lnTo>
                <a:lnTo>
                  <a:pt x="117347" y="79248"/>
                </a:lnTo>
                <a:lnTo>
                  <a:pt x="120395" y="77724"/>
                </a:lnTo>
                <a:lnTo>
                  <a:pt x="124967" y="76200"/>
                </a:lnTo>
                <a:lnTo>
                  <a:pt x="128015" y="73152"/>
                </a:lnTo>
                <a:lnTo>
                  <a:pt x="137159" y="73152"/>
                </a:lnTo>
                <a:lnTo>
                  <a:pt x="152280" y="76319"/>
                </a:lnTo>
                <a:lnTo>
                  <a:pt x="163258" y="85915"/>
                </a:lnTo>
                <a:lnTo>
                  <a:pt x="168698" y="99060"/>
                </a:lnTo>
                <a:lnTo>
                  <a:pt x="129539" y="99060"/>
                </a:lnTo>
                <a:lnTo>
                  <a:pt x="126491" y="100584"/>
                </a:lnTo>
                <a:lnTo>
                  <a:pt x="124967" y="102108"/>
                </a:lnTo>
                <a:lnTo>
                  <a:pt x="123443" y="102108"/>
                </a:lnTo>
                <a:lnTo>
                  <a:pt x="120395" y="105156"/>
                </a:lnTo>
                <a:lnTo>
                  <a:pt x="118871" y="108204"/>
                </a:lnTo>
                <a:lnTo>
                  <a:pt x="115823" y="111252"/>
                </a:lnTo>
                <a:lnTo>
                  <a:pt x="114807" y="112776"/>
                </a:lnTo>
                <a:close/>
              </a:path>
              <a:path w="986154" h="332739">
                <a:moveTo>
                  <a:pt x="28955" y="257556"/>
                </a:moveTo>
                <a:lnTo>
                  <a:pt x="0" y="257556"/>
                </a:lnTo>
                <a:lnTo>
                  <a:pt x="0" y="76200"/>
                </a:lnTo>
                <a:lnTo>
                  <a:pt x="24383" y="76200"/>
                </a:lnTo>
                <a:lnTo>
                  <a:pt x="25907" y="111252"/>
                </a:lnTo>
                <a:lnTo>
                  <a:pt x="45719" y="111252"/>
                </a:lnTo>
                <a:lnTo>
                  <a:pt x="42671" y="114300"/>
                </a:lnTo>
                <a:lnTo>
                  <a:pt x="28955" y="141732"/>
                </a:lnTo>
                <a:lnTo>
                  <a:pt x="28955" y="257556"/>
                </a:lnTo>
                <a:close/>
              </a:path>
              <a:path w="986154" h="332739">
                <a:moveTo>
                  <a:pt x="100583" y="257556"/>
                </a:moveTo>
                <a:lnTo>
                  <a:pt x="71627" y="257556"/>
                </a:lnTo>
                <a:lnTo>
                  <a:pt x="71627" y="114300"/>
                </a:lnTo>
                <a:lnTo>
                  <a:pt x="70103" y="111252"/>
                </a:lnTo>
                <a:lnTo>
                  <a:pt x="70103" y="106680"/>
                </a:lnTo>
                <a:lnTo>
                  <a:pt x="68579" y="105156"/>
                </a:lnTo>
                <a:lnTo>
                  <a:pt x="68556" y="102084"/>
                </a:lnTo>
                <a:lnTo>
                  <a:pt x="67055" y="100584"/>
                </a:lnTo>
                <a:lnTo>
                  <a:pt x="65531" y="100584"/>
                </a:lnTo>
                <a:lnTo>
                  <a:pt x="64007" y="99060"/>
                </a:lnTo>
                <a:lnTo>
                  <a:pt x="94723" y="99060"/>
                </a:lnTo>
                <a:lnTo>
                  <a:pt x="95464" y="103084"/>
                </a:lnTo>
                <a:lnTo>
                  <a:pt x="96011" y="112776"/>
                </a:lnTo>
                <a:lnTo>
                  <a:pt x="114807" y="112776"/>
                </a:lnTo>
                <a:lnTo>
                  <a:pt x="112775" y="115824"/>
                </a:lnTo>
                <a:lnTo>
                  <a:pt x="111251" y="121920"/>
                </a:lnTo>
                <a:lnTo>
                  <a:pt x="108203" y="126492"/>
                </a:lnTo>
                <a:lnTo>
                  <a:pt x="100583" y="141732"/>
                </a:lnTo>
                <a:lnTo>
                  <a:pt x="100583" y="257556"/>
                </a:lnTo>
                <a:close/>
              </a:path>
              <a:path w="986154" h="332739">
                <a:moveTo>
                  <a:pt x="172211" y="257556"/>
                </a:moveTo>
                <a:lnTo>
                  <a:pt x="143255" y="257556"/>
                </a:lnTo>
                <a:lnTo>
                  <a:pt x="143255" y="117348"/>
                </a:lnTo>
                <a:lnTo>
                  <a:pt x="141731" y="112776"/>
                </a:lnTo>
                <a:lnTo>
                  <a:pt x="141731" y="106680"/>
                </a:lnTo>
                <a:lnTo>
                  <a:pt x="140207" y="105156"/>
                </a:lnTo>
                <a:lnTo>
                  <a:pt x="138683" y="102108"/>
                </a:lnTo>
                <a:lnTo>
                  <a:pt x="138683" y="100584"/>
                </a:lnTo>
                <a:lnTo>
                  <a:pt x="137159" y="100584"/>
                </a:lnTo>
                <a:lnTo>
                  <a:pt x="135635" y="99060"/>
                </a:lnTo>
                <a:lnTo>
                  <a:pt x="168698" y="99060"/>
                </a:lnTo>
                <a:lnTo>
                  <a:pt x="169952" y="102108"/>
                </a:lnTo>
                <a:lnTo>
                  <a:pt x="172211" y="124968"/>
                </a:lnTo>
                <a:lnTo>
                  <a:pt x="172211" y="257556"/>
                </a:lnTo>
                <a:close/>
              </a:path>
              <a:path w="986154" h="332739">
                <a:moveTo>
                  <a:pt x="432815" y="257556"/>
                </a:moveTo>
                <a:lnTo>
                  <a:pt x="393191" y="257556"/>
                </a:lnTo>
                <a:lnTo>
                  <a:pt x="472439" y="137160"/>
                </a:lnTo>
                <a:lnTo>
                  <a:pt x="399287" y="21336"/>
                </a:lnTo>
                <a:lnTo>
                  <a:pt x="437387" y="21336"/>
                </a:lnTo>
                <a:lnTo>
                  <a:pt x="492251" y="109728"/>
                </a:lnTo>
                <a:lnTo>
                  <a:pt x="527121" y="109728"/>
                </a:lnTo>
                <a:lnTo>
                  <a:pt x="510539" y="135636"/>
                </a:lnTo>
                <a:lnTo>
                  <a:pt x="527380" y="161544"/>
                </a:lnTo>
                <a:lnTo>
                  <a:pt x="490727" y="161544"/>
                </a:lnTo>
                <a:lnTo>
                  <a:pt x="432815" y="257556"/>
                </a:lnTo>
                <a:close/>
              </a:path>
              <a:path w="986154" h="332739">
                <a:moveTo>
                  <a:pt x="527121" y="109728"/>
                </a:moveTo>
                <a:lnTo>
                  <a:pt x="492251" y="109728"/>
                </a:lnTo>
                <a:lnTo>
                  <a:pt x="545591" y="21336"/>
                </a:lnTo>
                <a:lnTo>
                  <a:pt x="583691" y="21336"/>
                </a:lnTo>
                <a:lnTo>
                  <a:pt x="527121" y="109728"/>
                </a:lnTo>
                <a:close/>
              </a:path>
              <a:path w="986154" h="332739">
                <a:moveTo>
                  <a:pt x="589787" y="257556"/>
                </a:moveTo>
                <a:lnTo>
                  <a:pt x="548639" y="257556"/>
                </a:lnTo>
                <a:lnTo>
                  <a:pt x="490727" y="161544"/>
                </a:lnTo>
                <a:lnTo>
                  <a:pt x="527380" y="161544"/>
                </a:lnTo>
                <a:lnTo>
                  <a:pt x="589787" y="257556"/>
                </a:lnTo>
                <a:close/>
              </a:path>
              <a:path w="986154" h="332739">
                <a:moveTo>
                  <a:pt x="900683" y="102108"/>
                </a:moveTo>
                <a:lnTo>
                  <a:pt x="868679" y="102108"/>
                </a:lnTo>
                <a:lnTo>
                  <a:pt x="868679" y="73152"/>
                </a:lnTo>
                <a:lnTo>
                  <a:pt x="873275" y="41148"/>
                </a:lnTo>
                <a:lnTo>
                  <a:pt x="887158" y="18288"/>
                </a:lnTo>
                <a:lnTo>
                  <a:pt x="910470" y="4572"/>
                </a:lnTo>
                <a:lnTo>
                  <a:pt x="943355" y="0"/>
                </a:lnTo>
                <a:lnTo>
                  <a:pt x="953023" y="285"/>
                </a:lnTo>
                <a:lnTo>
                  <a:pt x="963548" y="1143"/>
                </a:lnTo>
                <a:lnTo>
                  <a:pt x="974645" y="2571"/>
                </a:lnTo>
                <a:lnTo>
                  <a:pt x="986027" y="4572"/>
                </a:lnTo>
                <a:lnTo>
                  <a:pt x="986027" y="25908"/>
                </a:lnTo>
                <a:lnTo>
                  <a:pt x="943355" y="25908"/>
                </a:lnTo>
                <a:lnTo>
                  <a:pt x="924472" y="28741"/>
                </a:lnTo>
                <a:lnTo>
                  <a:pt x="911161" y="37147"/>
                </a:lnTo>
                <a:lnTo>
                  <a:pt x="903279" y="50982"/>
                </a:lnTo>
                <a:lnTo>
                  <a:pt x="900683" y="70104"/>
                </a:lnTo>
                <a:lnTo>
                  <a:pt x="900683" y="102108"/>
                </a:lnTo>
                <a:close/>
              </a:path>
              <a:path w="986154" h="332739">
                <a:moveTo>
                  <a:pt x="986027" y="32004"/>
                </a:moveTo>
                <a:lnTo>
                  <a:pt x="973788" y="29122"/>
                </a:lnTo>
                <a:lnTo>
                  <a:pt x="962405" y="27241"/>
                </a:lnTo>
                <a:lnTo>
                  <a:pt x="952166" y="26217"/>
                </a:lnTo>
                <a:lnTo>
                  <a:pt x="943355" y="25908"/>
                </a:lnTo>
                <a:lnTo>
                  <a:pt x="986027" y="25908"/>
                </a:lnTo>
                <a:lnTo>
                  <a:pt x="986027" y="32004"/>
                </a:lnTo>
                <a:close/>
              </a:path>
              <a:path w="986154" h="332739">
                <a:moveTo>
                  <a:pt x="979931" y="129540"/>
                </a:moveTo>
                <a:lnTo>
                  <a:pt x="809243" y="129540"/>
                </a:lnTo>
                <a:lnTo>
                  <a:pt x="809243" y="102108"/>
                </a:lnTo>
                <a:lnTo>
                  <a:pt x="979931" y="102108"/>
                </a:lnTo>
                <a:lnTo>
                  <a:pt x="979931" y="129540"/>
                </a:lnTo>
                <a:close/>
              </a:path>
              <a:path w="986154" h="332739">
                <a:moveTo>
                  <a:pt x="900683" y="257556"/>
                </a:moveTo>
                <a:lnTo>
                  <a:pt x="868679" y="257556"/>
                </a:lnTo>
                <a:lnTo>
                  <a:pt x="868679" y="129540"/>
                </a:lnTo>
                <a:lnTo>
                  <a:pt x="900683" y="129540"/>
                </a:lnTo>
                <a:lnTo>
                  <a:pt x="900683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77940" y="3061716"/>
            <a:ext cx="102235" cy="346075"/>
          </a:xfrm>
          <a:custGeom>
            <a:avLst/>
            <a:gdLst/>
            <a:ahLst/>
            <a:cxnLst/>
            <a:rect l="l" t="t" r="r" b="b"/>
            <a:pathLst>
              <a:path w="102235" h="346075">
                <a:moveTo>
                  <a:pt x="18287" y="345948"/>
                </a:moveTo>
                <a:lnTo>
                  <a:pt x="0" y="327659"/>
                </a:lnTo>
                <a:lnTo>
                  <a:pt x="16240" y="309586"/>
                </a:lnTo>
                <a:lnTo>
                  <a:pt x="30479" y="291655"/>
                </a:lnTo>
                <a:lnTo>
                  <a:pt x="51815" y="254508"/>
                </a:lnTo>
                <a:lnTo>
                  <a:pt x="65531" y="215455"/>
                </a:lnTo>
                <a:lnTo>
                  <a:pt x="70103" y="175260"/>
                </a:lnTo>
                <a:lnTo>
                  <a:pt x="65579" y="132969"/>
                </a:lnTo>
                <a:lnTo>
                  <a:pt x="52196" y="92964"/>
                </a:lnTo>
                <a:lnTo>
                  <a:pt x="30241" y="55244"/>
                </a:lnTo>
                <a:lnTo>
                  <a:pt x="0" y="19812"/>
                </a:lnTo>
                <a:lnTo>
                  <a:pt x="18287" y="0"/>
                </a:lnTo>
                <a:lnTo>
                  <a:pt x="55173" y="39981"/>
                </a:lnTo>
                <a:lnTo>
                  <a:pt x="81343" y="82105"/>
                </a:lnTo>
                <a:lnTo>
                  <a:pt x="96940" y="126230"/>
                </a:lnTo>
                <a:lnTo>
                  <a:pt x="102107" y="172211"/>
                </a:lnTo>
                <a:lnTo>
                  <a:pt x="101822" y="182499"/>
                </a:lnTo>
                <a:lnTo>
                  <a:pt x="95178" y="223670"/>
                </a:lnTo>
                <a:lnTo>
                  <a:pt x="78700" y="267223"/>
                </a:lnTo>
                <a:lnTo>
                  <a:pt x="57911" y="300228"/>
                </a:lnTo>
                <a:lnTo>
                  <a:pt x="29408" y="334517"/>
                </a:lnTo>
                <a:lnTo>
                  <a:pt x="18287" y="3459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811" y="416204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2083" y="4044696"/>
            <a:ext cx="5231892" cy="739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44767" y="4450079"/>
            <a:ext cx="984885" cy="332740"/>
          </a:xfrm>
          <a:custGeom>
            <a:avLst/>
            <a:gdLst/>
            <a:ahLst/>
            <a:cxnLst/>
            <a:rect l="l" t="t" r="r" b="b"/>
            <a:pathLst>
              <a:path w="984884" h="332739">
                <a:moveTo>
                  <a:pt x="765047" y="79248"/>
                </a:moveTo>
                <a:lnTo>
                  <a:pt x="733043" y="79248"/>
                </a:lnTo>
                <a:lnTo>
                  <a:pt x="733043" y="1524"/>
                </a:lnTo>
                <a:lnTo>
                  <a:pt x="765047" y="1524"/>
                </a:lnTo>
                <a:lnTo>
                  <a:pt x="765047" y="79248"/>
                </a:lnTo>
                <a:close/>
              </a:path>
              <a:path w="984884" h="332739">
                <a:moveTo>
                  <a:pt x="673607" y="260604"/>
                </a:moveTo>
                <a:lnTo>
                  <a:pt x="635698" y="246507"/>
                </a:lnTo>
                <a:lnTo>
                  <a:pt x="614171" y="207264"/>
                </a:lnTo>
                <a:lnTo>
                  <a:pt x="611123" y="170688"/>
                </a:lnTo>
                <a:lnTo>
                  <a:pt x="611433" y="159543"/>
                </a:lnTo>
                <a:lnTo>
                  <a:pt x="620934" y="120919"/>
                </a:lnTo>
                <a:lnTo>
                  <a:pt x="648080" y="88773"/>
                </a:lnTo>
                <a:lnTo>
                  <a:pt x="689514" y="74985"/>
                </a:lnTo>
                <a:lnTo>
                  <a:pt x="699515" y="74676"/>
                </a:lnTo>
                <a:lnTo>
                  <a:pt x="716279" y="74676"/>
                </a:lnTo>
                <a:lnTo>
                  <a:pt x="728471" y="77724"/>
                </a:lnTo>
                <a:lnTo>
                  <a:pt x="733043" y="79248"/>
                </a:lnTo>
                <a:lnTo>
                  <a:pt x="765047" y="79248"/>
                </a:lnTo>
                <a:lnTo>
                  <a:pt x="765047" y="100584"/>
                </a:lnTo>
                <a:lnTo>
                  <a:pt x="697991" y="100584"/>
                </a:lnTo>
                <a:lnTo>
                  <a:pt x="685347" y="101488"/>
                </a:lnTo>
                <a:lnTo>
                  <a:pt x="650843" y="126515"/>
                </a:lnTo>
                <a:lnTo>
                  <a:pt x="643127" y="169164"/>
                </a:lnTo>
                <a:lnTo>
                  <a:pt x="643699" y="184284"/>
                </a:lnTo>
                <a:lnTo>
                  <a:pt x="657415" y="225051"/>
                </a:lnTo>
                <a:lnTo>
                  <a:pt x="679703" y="234696"/>
                </a:lnTo>
                <a:lnTo>
                  <a:pt x="727228" y="234696"/>
                </a:lnTo>
                <a:lnTo>
                  <a:pt x="722185" y="240030"/>
                </a:lnTo>
                <a:lnTo>
                  <a:pt x="682490" y="260032"/>
                </a:lnTo>
                <a:lnTo>
                  <a:pt x="673607" y="260604"/>
                </a:lnTo>
                <a:close/>
              </a:path>
              <a:path w="984884" h="332739">
                <a:moveTo>
                  <a:pt x="727228" y="234696"/>
                </a:moveTo>
                <a:lnTo>
                  <a:pt x="679703" y="234696"/>
                </a:lnTo>
                <a:lnTo>
                  <a:pt x="685680" y="233886"/>
                </a:lnTo>
                <a:lnTo>
                  <a:pt x="692086" y="231648"/>
                </a:lnTo>
                <a:lnTo>
                  <a:pt x="726185" y="201739"/>
                </a:lnTo>
                <a:lnTo>
                  <a:pt x="733043" y="192024"/>
                </a:lnTo>
                <a:lnTo>
                  <a:pt x="733043" y="108204"/>
                </a:lnTo>
                <a:lnTo>
                  <a:pt x="728471" y="105156"/>
                </a:lnTo>
                <a:lnTo>
                  <a:pt x="710183" y="100584"/>
                </a:lnTo>
                <a:lnTo>
                  <a:pt x="765047" y="100584"/>
                </a:lnTo>
                <a:lnTo>
                  <a:pt x="765047" y="224028"/>
                </a:lnTo>
                <a:lnTo>
                  <a:pt x="736091" y="224028"/>
                </a:lnTo>
                <a:lnTo>
                  <a:pt x="729210" y="232600"/>
                </a:lnTo>
                <a:lnTo>
                  <a:pt x="727228" y="234696"/>
                </a:lnTo>
                <a:close/>
              </a:path>
              <a:path w="984884" h="332739">
                <a:moveTo>
                  <a:pt x="765047" y="257556"/>
                </a:moveTo>
                <a:lnTo>
                  <a:pt x="736091" y="257556"/>
                </a:lnTo>
                <a:lnTo>
                  <a:pt x="736091" y="224028"/>
                </a:lnTo>
                <a:lnTo>
                  <a:pt x="765047" y="224028"/>
                </a:lnTo>
                <a:lnTo>
                  <a:pt x="765047" y="257556"/>
                </a:lnTo>
                <a:close/>
              </a:path>
              <a:path w="984884" h="332739">
                <a:moveTo>
                  <a:pt x="278356" y="304800"/>
                </a:moveTo>
                <a:lnTo>
                  <a:pt x="225551" y="304800"/>
                </a:lnTo>
                <a:lnTo>
                  <a:pt x="231647" y="303276"/>
                </a:lnTo>
                <a:lnTo>
                  <a:pt x="236219" y="300228"/>
                </a:lnTo>
                <a:lnTo>
                  <a:pt x="240791" y="298704"/>
                </a:lnTo>
                <a:lnTo>
                  <a:pt x="245363" y="294132"/>
                </a:lnTo>
                <a:lnTo>
                  <a:pt x="249935" y="291084"/>
                </a:lnTo>
                <a:lnTo>
                  <a:pt x="254507" y="284988"/>
                </a:lnTo>
                <a:lnTo>
                  <a:pt x="257555" y="278892"/>
                </a:lnTo>
                <a:lnTo>
                  <a:pt x="262127" y="274320"/>
                </a:lnTo>
                <a:lnTo>
                  <a:pt x="266699" y="266700"/>
                </a:lnTo>
                <a:lnTo>
                  <a:pt x="269747" y="257556"/>
                </a:lnTo>
                <a:lnTo>
                  <a:pt x="198119" y="76200"/>
                </a:lnTo>
                <a:lnTo>
                  <a:pt x="233171" y="76200"/>
                </a:lnTo>
                <a:lnTo>
                  <a:pt x="278891" y="196596"/>
                </a:lnTo>
                <a:lnTo>
                  <a:pt x="288035" y="224028"/>
                </a:lnTo>
                <a:lnTo>
                  <a:pt x="319783" y="224028"/>
                </a:lnTo>
                <a:lnTo>
                  <a:pt x="304609" y="261747"/>
                </a:lnTo>
                <a:lnTo>
                  <a:pt x="284035" y="297561"/>
                </a:lnTo>
                <a:lnTo>
                  <a:pt x="278487" y="304657"/>
                </a:lnTo>
                <a:lnTo>
                  <a:pt x="278356" y="304800"/>
                </a:lnTo>
                <a:close/>
              </a:path>
              <a:path w="984884" h="332739">
                <a:moveTo>
                  <a:pt x="319783" y="224028"/>
                </a:moveTo>
                <a:lnTo>
                  <a:pt x="288035" y="224028"/>
                </a:lnTo>
                <a:lnTo>
                  <a:pt x="298703" y="195072"/>
                </a:lnTo>
                <a:lnTo>
                  <a:pt x="341375" y="76200"/>
                </a:lnTo>
                <a:lnTo>
                  <a:pt x="376427" y="76200"/>
                </a:lnTo>
                <a:lnTo>
                  <a:pt x="319783" y="224028"/>
                </a:lnTo>
                <a:close/>
              </a:path>
              <a:path w="984884" h="332739">
                <a:moveTo>
                  <a:pt x="213359" y="332232"/>
                </a:moveTo>
                <a:lnTo>
                  <a:pt x="196595" y="332232"/>
                </a:lnTo>
                <a:lnTo>
                  <a:pt x="196595" y="303276"/>
                </a:lnTo>
                <a:lnTo>
                  <a:pt x="199643" y="304800"/>
                </a:lnTo>
                <a:lnTo>
                  <a:pt x="278356" y="304800"/>
                </a:lnTo>
                <a:lnTo>
                  <a:pt x="245363" y="327660"/>
                </a:lnTo>
                <a:lnTo>
                  <a:pt x="222218" y="331946"/>
                </a:lnTo>
                <a:lnTo>
                  <a:pt x="213359" y="332232"/>
                </a:lnTo>
                <a:close/>
              </a:path>
              <a:path w="984884" h="332739">
                <a:moveTo>
                  <a:pt x="45719" y="111252"/>
                </a:moveTo>
                <a:lnTo>
                  <a:pt x="25907" y="111252"/>
                </a:lnTo>
                <a:lnTo>
                  <a:pt x="28955" y="103632"/>
                </a:lnTo>
                <a:lnTo>
                  <a:pt x="32003" y="97536"/>
                </a:lnTo>
                <a:lnTo>
                  <a:pt x="41147" y="83820"/>
                </a:lnTo>
                <a:lnTo>
                  <a:pt x="44195" y="82296"/>
                </a:lnTo>
                <a:lnTo>
                  <a:pt x="50291" y="76200"/>
                </a:lnTo>
                <a:lnTo>
                  <a:pt x="54863" y="74676"/>
                </a:lnTo>
                <a:lnTo>
                  <a:pt x="57911" y="73152"/>
                </a:lnTo>
                <a:lnTo>
                  <a:pt x="76199" y="73152"/>
                </a:lnTo>
                <a:lnTo>
                  <a:pt x="94723" y="99060"/>
                </a:lnTo>
                <a:lnTo>
                  <a:pt x="56387" y="99060"/>
                </a:lnTo>
                <a:lnTo>
                  <a:pt x="54863" y="100584"/>
                </a:lnTo>
                <a:lnTo>
                  <a:pt x="51815" y="102108"/>
                </a:lnTo>
                <a:lnTo>
                  <a:pt x="50291" y="103632"/>
                </a:lnTo>
                <a:lnTo>
                  <a:pt x="47243" y="108204"/>
                </a:lnTo>
                <a:lnTo>
                  <a:pt x="45719" y="111252"/>
                </a:lnTo>
                <a:close/>
              </a:path>
              <a:path w="984884" h="332739">
                <a:moveTo>
                  <a:pt x="114807" y="112776"/>
                </a:moveTo>
                <a:lnTo>
                  <a:pt x="96011" y="112776"/>
                </a:lnTo>
                <a:lnTo>
                  <a:pt x="102107" y="100584"/>
                </a:lnTo>
                <a:lnTo>
                  <a:pt x="105155" y="96012"/>
                </a:lnTo>
                <a:lnTo>
                  <a:pt x="109727" y="86868"/>
                </a:lnTo>
                <a:lnTo>
                  <a:pt x="114299" y="83820"/>
                </a:lnTo>
                <a:lnTo>
                  <a:pt x="117347" y="79248"/>
                </a:lnTo>
                <a:lnTo>
                  <a:pt x="120395" y="77724"/>
                </a:lnTo>
                <a:lnTo>
                  <a:pt x="124967" y="76200"/>
                </a:lnTo>
                <a:lnTo>
                  <a:pt x="128015" y="73152"/>
                </a:lnTo>
                <a:lnTo>
                  <a:pt x="137159" y="73152"/>
                </a:lnTo>
                <a:lnTo>
                  <a:pt x="152280" y="76319"/>
                </a:lnTo>
                <a:lnTo>
                  <a:pt x="163258" y="85915"/>
                </a:lnTo>
                <a:lnTo>
                  <a:pt x="168698" y="99060"/>
                </a:lnTo>
                <a:lnTo>
                  <a:pt x="129539" y="99060"/>
                </a:lnTo>
                <a:lnTo>
                  <a:pt x="126491" y="100584"/>
                </a:lnTo>
                <a:lnTo>
                  <a:pt x="124967" y="102108"/>
                </a:lnTo>
                <a:lnTo>
                  <a:pt x="123443" y="102108"/>
                </a:lnTo>
                <a:lnTo>
                  <a:pt x="120395" y="105156"/>
                </a:lnTo>
                <a:lnTo>
                  <a:pt x="118871" y="108204"/>
                </a:lnTo>
                <a:lnTo>
                  <a:pt x="115823" y="111252"/>
                </a:lnTo>
                <a:lnTo>
                  <a:pt x="114807" y="112776"/>
                </a:lnTo>
                <a:close/>
              </a:path>
              <a:path w="984884" h="332739">
                <a:moveTo>
                  <a:pt x="28955" y="257556"/>
                </a:moveTo>
                <a:lnTo>
                  <a:pt x="0" y="257556"/>
                </a:lnTo>
                <a:lnTo>
                  <a:pt x="0" y="76200"/>
                </a:lnTo>
                <a:lnTo>
                  <a:pt x="24383" y="76200"/>
                </a:lnTo>
                <a:lnTo>
                  <a:pt x="25907" y="111252"/>
                </a:lnTo>
                <a:lnTo>
                  <a:pt x="45719" y="111252"/>
                </a:lnTo>
                <a:lnTo>
                  <a:pt x="42671" y="114300"/>
                </a:lnTo>
                <a:lnTo>
                  <a:pt x="28955" y="141732"/>
                </a:lnTo>
                <a:lnTo>
                  <a:pt x="28955" y="257556"/>
                </a:lnTo>
                <a:close/>
              </a:path>
              <a:path w="984884" h="332739">
                <a:moveTo>
                  <a:pt x="100583" y="257556"/>
                </a:moveTo>
                <a:lnTo>
                  <a:pt x="71627" y="257556"/>
                </a:lnTo>
                <a:lnTo>
                  <a:pt x="71627" y="114300"/>
                </a:lnTo>
                <a:lnTo>
                  <a:pt x="70103" y="111252"/>
                </a:lnTo>
                <a:lnTo>
                  <a:pt x="70103" y="106680"/>
                </a:lnTo>
                <a:lnTo>
                  <a:pt x="68579" y="105156"/>
                </a:lnTo>
                <a:lnTo>
                  <a:pt x="68556" y="102084"/>
                </a:lnTo>
                <a:lnTo>
                  <a:pt x="67055" y="100584"/>
                </a:lnTo>
                <a:lnTo>
                  <a:pt x="65531" y="100584"/>
                </a:lnTo>
                <a:lnTo>
                  <a:pt x="64007" y="99060"/>
                </a:lnTo>
                <a:lnTo>
                  <a:pt x="94723" y="99060"/>
                </a:lnTo>
                <a:lnTo>
                  <a:pt x="95464" y="103084"/>
                </a:lnTo>
                <a:lnTo>
                  <a:pt x="96011" y="112776"/>
                </a:lnTo>
                <a:lnTo>
                  <a:pt x="114807" y="112776"/>
                </a:lnTo>
                <a:lnTo>
                  <a:pt x="112775" y="115824"/>
                </a:lnTo>
                <a:lnTo>
                  <a:pt x="111251" y="121920"/>
                </a:lnTo>
                <a:lnTo>
                  <a:pt x="108203" y="126492"/>
                </a:lnTo>
                <a:lnTo>
                  <a:pt x="100583" y="141732"/>
                </a:lnTo>
                <a:lnTo>
                  <a:pt x="100583" y="257556"/>
                </a:lnTo>
                <a:close/>
              </a:path>
              <a:path w="984884" h="332739">
                <a:moveTo>
                  <a:pt x="172211" y="257556"/>
                </a:moveTo>
                <a:lnTo>
                  <a:pt x="143255" y="257556"/>
                </a:lnTo>
                <a:lnTo>
                  <a:pt x="143255" y="117348"/>
                </a:lnTo>
                <a:lnTo>
                  <a:pt x="141731" y="112776"/>
                </a:lnTo>
                <a:lnTo>
                  <a:pt x="141731" y="106680"/>
                </a:lnTo>
                <a:lnTo>
                  <a:pt x="140207" y="105156"/>
                </a:lnTo>
                <a:lnTo>
                  <a:pt x="138683" y="102108"/>
                </a:lnTo>
                <a:lnTo>
                  <a:pt x="138683" y="100584"/>
                </a:lnTo>
                <a:lnTo>
                  <a:pt x="137159" y="100584"/>
                </a:lnTo>
                <a:lnTo>
                  <a:pt x="135635" y="99060"/>
                </a:lnTo>
                <a:lnTo>
                  <a:pt x="168698" y="99060"/>
                </a:lnTo>
                <a:lnTo>
                  <a:pt x="169952" y="102108"/>
                </a:lnTo>
                <a:lnTo>
                  <a:pt x="172211" y="124968"/>
                </a:lnTo>
                <a:lnTo>
                  <a:pt x="172211" y="257556"/>
                </a:lnTo>
                <a:close/>
              </a:path>
              <a:path w="984884" h="332739">
                <a:moveTo>
                  <a:pt x="431291" y="257556"/>
                </a:moveTo>
                <a:lnTo>
                  <a:pt x="391667" y="257556"/>
                </a:lnTo>
                <a:lnTo>
                  <a:pt x="470915" y="137160"/>
                </a:lnTo>
                <a:lnTo>
                  <a:pt x="397763" y="21336"/>
                </a:lnTo>
                <a:lnTo>
                  <a:pt x="435863" y="21336"/>
                </a:lnTo>
                <a:lnTo>
                  <a:pt x="490727" y="109728"/>
                </a:lnTo>
                <a:lnTo>
                  <a:pt x="525597" y="109728"/>
                </a:lnTo>
                <a:lnTo>
                  <a:pt x="509015" y="135636"/>
                </a:lnTo>
                <a:lnTo>
                  <a:pt x="525856" y="161544"/>
                </a:lnTo>
                <a:lnTo>
                  <a:pt x="489203" y="161544"/>
                </a:lnTo>
                <a:lnTo>
                  <a:pt x="431291" y="257556"/>
                </a:lnTo>
                <a:close/>
              </a:path>
              <a:path w="984884" h="332739">
                <a:moveTo>
                  <a:pt x="525597" y="109728"/>
                </a:moveTo>
                <a:lnTo>
                  <a:pt x="490727" y="109728"/>
                </a:lnTo>
                <a:lnTo>
                  <a:pt x="544067" y="21336"/>
                </a:lnTo>
                <a:lnTo>
                  <a:pt x="582167" y="21336"/>
                </a:lnTo>
                <a:lnTo>
                  <a:pt x="525597" y="109728"/>
                </a:lnTo>
                <a:close/>
              </a:path>
              <a:path w="984884" h="332739">
                <a:moveTo>
                  <a:pt x="588263" y="257556"/>
                </a:moveTo>
                <a:lnTo>
                  <a:pt x="547115" y="257556"/>
                </a:lnTo>
                <a:lnTo>
                  <a:pt x="489203" y="161544"/>
                </a:lnTo>
                <a:lnTo>
                  <a:pt x="525856" y="161544"/>
                </a:lnTo>
                <a:lnTo>
                  <a:pt x="588263" y="257556"/>
                </a:lnTo>
                <a:close/>
              </a:path>
              <a:path w="984884" h="332739">
                <a:moveTo>
                  <a:pt x="899159" y="102108"/>
                </a:moveTo>
                <a:lnTo>
                  <a:pt x="867155" y="102108"/>
                </a:lnTo>
                <a:lnTo>
                  <a:pt x="867155" y="73152"/>
                </a:lnTo>
                <a:lnTo>
                  <a:pt x="871751" y="41148"/>
                </a:lnTo>
                <a:lnTo>
                  <a:pt x="885634" y="18288"/>
                </a:lnTo>
                <a:lnTo>
                  <a:pt x="908946" y="4572"/>
                </a:lnTo>
                <a:lnTo>
                  <a:pt x="941831" y="0"/>
                </a:lnTo>
                <a:lnTo>
                  <a:pt x="951499" y="285"/>
                </a:lnTo>
                <a:lnTo>
                  <a:pt x="962024" y="1143"/>
                </a:lnTo>
                <a:lnTo>
                  <a:pt x="973121" y="2571"/>
                </a:lnTo>
                <a:lnTo>
                  <a:pt x="984503" y="4572"/>
                </a:lnTo>
                <a:lnTo>
                  <a:pt x="984503" y="25908"/>
                </a:lnTo>
                <a:lnTo>
                  <a:pt x="941831" y="25908"/>
                </a:lnTo>
                <a:lnTo>
                  <a:pt x="922948" y="28741"/>
                </a:lnTo>
                <a:lnTo>
                  <a:pt x="909637" y="37147"/>
                </a:lnTo>
                <a:lnTo>
                  <a:pt x="901755" y="50982"/>
                </a:lnTo>
                <a:lnTo>
                  <a:pt x="899159" y="70104"/>
                </a:lnTo>
                <a:lnTo>
                  <a:pt x="899159" y="102108"/>
                </a:lnTo>
                <a:close/>
              </a:path>
              <a:path w="984884" h="332739">
                <a:moveTo>
                  <a:pt x="984503" y="32004"/>
                </a:moveTo>
                <a:lnTo>
                  <a:pt x="972264" y="29122"/>
                </a:lnTo>
                <a:lnTo>
                  <a:pt x="960881" y="27241"/>
                </a:lnTo>
                <a:lnTo>
                  <a:pt x="950642" y="26217"/>
                </a:lnTo>
                <a:lnTo>
                  <a:pt x="941831" y="25908"/>
                </a:lnTo>
                <a:lnTo>
                  <a:pt x="984503" y="25908"/>
                </a:lnTo>
                <a:lnTo>
                  <a:pt x="984503" y="32004"/>
                </a:lnTo>
                <a:close/>
              </a:path>
              <a:path w="984884" h="332739">
                <a:moveTo>
                  <a:pt x="978407" y="129540"/>
                </a:moveTo>
                <a:lnTo>
                  <a:pt x="807719" y="129540"/>
                </a:lnTo>
                <a:lnTo>
                  <a:pt x="807719" y="102108"/>
                </a:lnTo>
                <a:lnTo>
                  <a:pt x="978407" y="102108"/>
                </a:lnTo>
                <a:lnTo>
                  <a:pt x="978407" y="129540"/>
                </a:lnTo>
                <a:close/>
              </a:path>
              <a:path w="984884" h="332739">
                <a:moveTo>
                  <a:pt x="899159" y="257556"/>
                </a:moveTo>
                <a:lnTo>
                  <a:pt x="867155" y="257556"/>
                </a:lnTo>
                <a:lnTo>
                  <a:pt x="867155" y="129540"/>
                </a:lnTo>
                <a:lnTo>
                  <a:pt x="899159" y="129540"/>
                </a:lnTo>
                <a:lnTo>
                  <a:pt x="899159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88707" y="4437888"/>
            <a:ext cx="102235" cy="346075"/>
          </a:xfrm>
          <a:custGeom>
            <a:avLst/>
            <a:gdLst/>
            <a:ahLst/>
            <a:cxnLst/>
            <a:rect l="l" t="t" r="r" b="b"/>
            <a:pathLst>
              <a:path w="102234" h="346075">
                <a:moveTo>
                  <a:pt x="18288" y="345948"/>
                </a:moveTo>
                <a:lnTo>
                  <a:pt x="0" y="327659"/>
                </a:lnTo>
                <a:lnTo>
                  <a:pt x="16240" y="309586"/>
                </a:lnTo>
                <a:lnTo>
                  <a:pt x="30480" y="291655"/>
                </a:lnTo>
                <a:lnTo>
                  <a:pt x="51816" y="254508"/>
                </a:lnTo>
                <a:lnTo>
                  <a:pt x="65532" y="215455"/>
                </a:lnTo>
                <a:lnTo>
                  <a:pt x="70104" y="175260"/>
                </a:lnTo>
                <a:lnTo>
                  <a:pt x="65579" y="132969"/>
                </a:lnTo>
                <a:lnTo>
                  <a:pt x="52197" y="92964"/>
                </a:lnTo>
                <a:lnTo>
                  <a:pt x="30241" y="55244"/>
                </a:lnTo>
                <a:lnTo>
                  <a:pt x="0" y="19812"/>
                </a:lnTo>
                <a:lnTo>
                  <a:pt x="18288" y="0"/>
                </a:lnTo>
                <a:lnTo>
                  <a:pt x="55173" y="39981"/>
                </a:lnTo>
                <a:lnTo>
                  <a:pt x="81343" y="82105"/>
                </a:lnTo>
                <a:lnTo>
                  <a:pt x="96940" y="126230"/>
                </a:lnTo>
                <a:lnTo>
                  <a:pt x="102108" y="172211"/>
                </a:lnTo>
                <a:lnTo>
                  <a:pt x="101822" y="182499"/>
                </a:lnTo>
                <a:lnTo>
                  <a:pt x="95178" y="223670"/>
                </a:lnTo>
                <a:lnTo>
                  <a:pt x="78700" y="267223"/>
                </a:lnTo>
                <a:lnTo>
                  <a:pt x="57912" y="300228"/>
                </a:lnTo>
                <a:lnTo>
                  <a:pt x="29408" y="334517"/>
                </a:lnTo>
                <a:lnTo>
                  <a:pt x="18288" y="3459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811" y="553821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2083" y="5420867"/>
            <a:ext cx="6618732" cy="739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955" y="603504"/>
            <a:ext cx="1135380" cy="356870"/>
          </a:xfrm>
          <a:custGeom>
            <a:avLst/>
            <a:gdLst/>
            <a:ahLst/>
            <a:cxnLst/>
            <a:rect l="l" t="t" r="r" b="b"/>
            <a:pathLst>
              <a:path w="1135380" h="356869">
                <a:moveTo>
                  <a:pt x="571500" y="350519"/>
                </a:moveTo>
                <a:lnTo>
                  <a:pt x="545592" y="350519"/>
                </a:lnTo>
                <a:lnTo>
                  <a:pt x="675132" y="6095"/>
                </a:lnTo>
                <a:lnTo>
                  <a:pt x="697992" y="6095"/>
                </a:lnTo>
                <a:lnTo>
                  <a:pt x="709455" y="36575"/>
                </a:lnTo>
                <a:lnTo>
                  <a:pt x="685800" y="36575"/>
                </a:lnTo>
                <a:lnTo>
                  <a:pt x="683537" y="44267"/>
                </a:lnTo>
                <a:lnTo>
                  <a:pt x="681418" y="51244"/>
                </a:lnTo>
                <a:lnTo>
                  <a:pt x="679584" y="57364"/>
                </a:lnTo>
                <a:lnTo>
                  <a:pt x="678180" y="62483"/>
                </a:lnTo>
                <a:lnTo>
                  <a:pt x="620268" y="222503"/>
                </a:lnTo>
                <a:lnTo>
                  <a:pt x="779384" y="222503"/>
                </a:lnTo>
                <a:lnTo>
                  <a:pt x="787408" y="243839"/>
                </a:lnTo>
                <a:lnTo>
                  <a:pt x="611124" y="243839"/>
                </a:lnTo>
                <a:lnTo>
                  <a:pt x="571500" y="350519"/>
                </a:lnTo>
                <a:close/>
              </a:path>
              <a:path w="1135380" h="356869">
                <a:moveTo>
                  <a:pt x="779384" y="222503"/>
                </a:moveTo>
                <a:lnTo>
                  <a:pt x="752856" y="222503"/>
                </a:lnTo>
                <a:lnTo>
                  <a:pt x="694944" y="62483"/>
                </a:lnTo>
                <a:lnTo>
                  <a:pt x="688848" y="44195"/>
                </a:lnTo>
                <a:lnTo>
                  <a:pt x="687324" y="41147"/>
                </a:lnTo>
                <a:lnTo>
                  <a:pt x="687324" y="36575"/>
                </a:lnTo>
                <a:lnTo>
                  <a:pt x="709455" y="36575"/>
                </a:lnTo>
                <a:lnTo>
                  <a:pt x="779384" y="222503"/>
                </a:lnTo>
                <a:close/>
              </a:path>
              <a:path w="1135380" h="356869">
                <a:moveTo>
                  <a:pt x="827532" y="350519"/>
                </a:moveTo>
                <a:lnTo>
                  <a:pt x="800100" y="350519"/>
                </a:lnTo>
                <a:lnTo>
                  <a:pt x="760476" y="243839"/>
                </a:lnTo>
                <a:lnTo>
                  <a:pt x="787408" y="243839"/>
                </a:lnTo>
                <a:lnTo>
                  <a:pt x="827532" y="350519"/>
                </a:lnTo>
                <a:close/>
              </a:path>
              <a:path w="1135380" h="356869">
                <a:moveTo>
                  <a:pt x="336804" y="350519"/>
                </a:moveTo>
                <a:lnTo>
                  <a:pt x="313944" y="350519"/>
                </a:lnTo>
                <a:lnTo>
                  <a:pt x="313944" y="6095"/>
                </a:lnTo>
                <a:lnTo>
                  <a:pt x="409956" y="6095"/>
                </a:lnTo>
                <a:lnTo>
                  <a:pt x="431434" y="7762"/>
                </a:lnTo>
                <a:lnTo>
                  <a:pt x="450342" y="12572"/>
                </a:lnTo>
                <a:lnTo>
                  <a:pt x="466963" y="20240"/>
                </a:lnTo>
                <a:lnTo>
                  <a:pt x="479407" y="28955"/>
                </a:lnTo>
                <a:lnTo>
                  <a:pt x="336804" y="28955"/>
                </a:lnTo>
                <a:lnTo>
                  <a:pt x="336804" y="175259"/>
                </a:lnTo>
                <a:lnTo>
                  <a:pt x="465580" y="175259"/>
                </a:lnTo>
                <a:lnTo>
                  <a:pt x="459676" y="179069"/>
                </a:lnTo>
                <a:lnTo>
                  <a:pt x="443507" y="185927"/>
                </a:lnTo>
                <a:lnTo>
                  <a:pt x="425196" y="190499"/>
                </a:lnTo>
                <a:lnTo>
                  <a:pt x="425196" y="192023"/>
                </a:lnTo>
                <a:lnTo>
                  <a:pt x="435483" y="197715"/>
                </a:lnTo>
                <a:lnTo>
                  <a:pt x="435894" y="198119"/>
                </a:lnTo>
                <a:lnTo>
                  <a:pt x="336804" y="198119"/>
                </a:lnTo>
                <a:lnTo>
                  <a:pt x="336804" y="350519"/>
                </a:lnTo>
                <a:close/>
              </a:path>
              <a:path w="1135380" h="356869">
                <a:moveTo>
                  <a:pt x="465580" y="175259"/>
                </a:moveTo>
                <a:lnTo>
                  <a:pt x="396240" y="175259"/>
                </a:lnTo>
                <a:lnTo>
                  <a:pt x="415432" y="174093"/>
                </a:lnTo>
                <a:lnTo>
                  <a:pt x="432053" y="170497"/>
                </a:lnTo>
                <a:lnTo>
                  <a:pt x="469606" y="144065"/>
                </a:lnTo>
                <a:lnTo>
                  <a:pt x="483108" y="99059"/>
                </a:lnTo>
                <a:lnTo>
                  <a:pt x="481703" y="83034"/>
                </a:lnTo>
                <a:lnTo>
                  <a:pt x="461772" y="47243"/>
                </a:lnTo>
                <a:lnTo>
                  <a:pt x="420624" y="30098"/>
                </a:lnTo>
                <a:lnTo>
                  <a:pt x="402336" y="28955"/>
                </a:lnTo>
                <a:lnTo>
                  <a:pt x="479407" y="28955"/>
                </a:lnTo>
                <a:lnTo>
                  <a:pt x="505801" y="76557"/>
                </a:lnTo>
                <a:lnTo>
                  <a:pt x="507492" y="96011"/>
                </a:lnTo>
                <a:lnTo>
                  <a:pt x="506087" y="113704"/>
                </a:lnTo>
                <a:lnTo>
                  <a:pt x="501967" y="130111"/>
                </a:lnTo>
                <a:lnTo>
                  <a:pt x="495276" y="145089"/>
                </a:lnTo>
                <a:lnTo>
                  <a:pt x="486156" y="158495"/>
                </a:lnTo>
                <a:lnTo>
                  <a:pt x="473844" y="169925"/>
                </a:lnTo>
                <a:lnTo>
                  <a:pt x="465580" y="175259"/>
                </a:lnTo>
                <a:close/>
              </a:path>
              <a:path w="1135380" h="356869">
                <a:moveTo>
                  <a:pt x="516636" y="350519"/>
                </a:moveTo>
                <a:lnTo>
                  <a:pt x="490728" y="350519"/>
                </a:lnTo>
                <a:lnTo>
                  <a:pt x="443484" y="249935"/>
                </a:lnTo>
                <a:lnTo>
                  <a:pt x="436625" y="236005"/>
                </a:lnTo>
                <a:lnTo>
                  <a:pt x="408646" y="203906"/>
                </a:lnTo>
                <a:lnTo>
                  <a:pt x="381000" y="198119"/>
                </a:lnTo>
                <a:lnTo>
                  <a:pt x="435894" y="198119"/>
                </a:lnTo>
                <a:lnTo>
                  <a:pt x="445769" y="207835"/>
                </a:lnTo>
                <a:lnTo>
                  <a:pt x="456056" y="222242"/>
                </a:lnTo>
                <a:lnTo>
                  <a:pt x="466344" y="240791"/>
                </a:lnTo>
                <a:lnTo>
                  <a:pt x="516636" y="350519"/>
                </a:lnTo>
                <a:close/>
              </a:path>
              <a:path w="1135380" h="356869">
                <a:moveTo>
                  <a:pt x="897636" y="350519"/>
                </a:moveTo>
                <a:lnTo>
                  <a:pt x="874776" y="350519"/>
                </a:lnTo>
                <a:lnTo>
                  <a:pt x="874776" y="6095"/>
                </a:lnTo>
                <a:lnTo>
                  <a:pt x="893063" y="6095"/>
                </a:lnTo>
                <a:lnTo>
                  <a:pt x="925783" y="50291"/>
                </a:lnTo>
                <a:lnTo>
                  <a:pt x="897636" y="50291"/>
                </a:lnTo>
                <a:lnTo>
                  <a:pt x="897636" y="350519"/>
                </a:lnTo>
                <a:close/>
              </a:path>
              <a:path w="1135380" h="356869">
                <a:moveTo>
                  <a:pt x="1135380" y="304799"/>
                </a:moveTo>
                <a:lnTo>
                  <a:pt x="1112520" y="304799"/>
                </a:lnTo>
                <a:lnTo>
                  <a:pt x="1111638" y="296846"/>
                </a:lnTo>
                <a:lnTo>
                  <a:pt x="1111186" y="289178"/>
                </a:lnTo>
                <a:lnTo>
                  <a:pt x="1111019" y="282082"/>
                </a:lnTo>
                <a:lnTo>
                  <a:pt x="1110996" y="6095"/>
                </a:lnTo>
                <a:lnTo>
                  <a:pt x="1135380" y="6095"/>
                </a:lnTo>
                <a:lnTo>
                  <a:pt x="1135380" y="304799"/>
                </a:lnTo>
                <a:close/>
              </a:path>
              <a:path w="1135380" h="356869">
                <a:moveTo>
                  <a:pt x="1135380" y="350519"/>
                </a:moveTo>
                <a:lnTo>
                  <a:pt x="1118616" y="350519"/>
                </a:lnTo>
                <a:lnTo>
                  <a:pt x="912876" y="73151"/>
                </a:lnTo>
                <a:lnTo>
                  <a:pt x="908304" y="67055"/>
                </a:lnTo>
                <a:lnTo>
                  <a:pt x="905256" y="60959"/>
                </a:lnTo>
                <a:lnTo>
                  <a:pt x="902207" y="56387"/>
                </a:lnTo>
                <a:lnTo>
                  <a:pt x="899160" y="50291"/>
                </a:lnTo>
                <a:lnTo>
                  <a:pt x="925783" y="50291"/>
                </a:lnTo>
                <a:lnTo>
                  <a:pt x="1097280" y="281939"/>
                </a:lnTo>
                <a:lnTo>
                  <a:pt x="1100709" y="286797"/>
                </a:lnTo>
                <a:lnTo>
                  <a:pt x="1104138" y="292226"/>
                </a:lnTo>
                <a:lnTo>
                  <a:pt x="1107567" y="298227"/>
                </a:lnTo>
                <a:lnTo>
                  <a:pt x="1110996" y="304799"/>
                </a:lnTo>
                <a:lnTo>
                  <a:pt x="1135380" y="304799"/>
                </a:lnTo>
                <a:lnTo>
                  <a:pt x="1135380" y="350519"/>
                </a:lnTo>
                <a:close/>
              </a:path>
              <a:path w="1135380" h="356869">
                <a:moveTo>
                  <a:pt x="160019" y="356616"/>
                </a:moveTo>
                <a:lnTo>
                  <a:pt x="95821" y="344995"/>
                </a:lnTo>
                <a:lnTo>
                  <a:pt x="44196" y="309371"/>
                </a:lnTo>
                <a:lnTo>
                  <a:pt x="11239" y="254508"/>
                </a:lnTo>
                <a:lnTo>
                  <a:pt x="0" y="185927"/>
                </a:lnTo>
                <a:lnTo>
                  <a:pt x="3119" y="145899"/>
                </a:lnTo>
                <a:lnTo>
                  <a:pt x="27646" y="78986"/>
                </a:lnTo>
                <a:lnTo>
                  <a:pt x="74461" y="29575"/>
                </a:lnTo>
                <a:lnTo>
                  <a:pt x="135564" y="3381"/>
                </a:lnTo>
                <a:lnTo>
                  <a:pt x="170687" y="0"/>
                </a:lnTo>
                <a:lnTo>
                  <a:pt x="190738" y="857"/>
                </a:lnTo>
                <a:lnTo>
                  <a:pt x="209930" y="3428"/>
                </a:lnTo>
                <a:lnTo>
                  <a:pt x="228552" y="7715"/>
                </a:lnTo>
                <a:lnTo>
                  <a:pt x="246887" y="13715"/>
                </a:lnTo>
                <a:lnTo>
                  <a:pt x="246887" y="22859"/>
                </a:lnTo>
                <a:lnTo>
                  <a:pt x="170687" y="22859"/>
                </a:lnTo>
                <a:lnTo>
                  <a:pt x="140112" y="25479"/>
                </a:lnTo>
                <a:lnTo>
                  <a:pt x="87534" y="47291"/>
                </a:lnTo>
                <a:lnTo>
                  <a:pt x="47529" y="90511"/>
                </a:lnTo>
                <a:lnTo>
                  <a:pt x="26955" y="148280"/>
                </a:lnTo>
                <a:lnTo>
                  <a:pt x="24384" y="182879"/>
                </a:lnTo>
                <a:lnTo>
                  <a:pt x="26931" y="216336"/>
                </a:lnTo>
                <a:lnTo>
                  <a:pt x="46886" y="271819"/>
                </a:lnTo>
                <a:lnTo>
                  <a:pt x="84605" y="312134"/>
                </a:lnTo>
                <a:lnTo>
                  <a:pt x="133230" y="332708"/>
                </a:lnTo>
                <a:lnTo>
                  <a:pt x="161544" y="335279"/>
                </a:lnTo>
                <a:lnTo>
                  <a:pt x="246887" y="335279"/>
                </a:lnTo>
                <a:lnTo>
                  <a:pt x="246887" y="339851"/>
                </a:lnTo>
                <a:lnTo>
                  <a:pt x="226028" y="347614"/>
                </a:lnTo>
                <a:lnTo>
                  <a:pt x="204597" y="352805"/>
                </a:lnTo>
                <a:lnTo>
                  <a:pt x="182594" y="355711"/>
                </a:lnTo>
                <a:lnTo>
                  <a:pt x="160019" y="356616"/>
                </a:lnTo>
                <a:close/>
              </a:path>
              <a:path w="1135380" h="356869">
                <a:moveTo>
                  <a:pt x="246887" y="38099"/>
                </a:moveTo>
                <a:lnTo>
                  <a:pt x="228552" y="31218"/>
                </a:lnTo>
                <a:lnTo>
                  <a:pt x="209930" y="26479"/>
                </a:lnTo>
                <a:lnTo>
                  <a:pt x="190738" y="23741"/>
                </a:lnTo>
                <a:lnTo>
                  <a:pt x="170687" y="22859"/>
                </a:lnTo>
                <a:lnTo>
                  <a:pt x="246887" y="22859"/>
                </a:lnTo>
                <a:lnTo>
                  <a:pt x="246887" y="38099"/>
                </a:lnTo>
                <a:close/>
              </a:path>
              <a:path w="1135380" h="356869">
                <a:moveTo>
                  <a:pt x="246887" y="335279"/>
                </a:moveTo>
                <a:lnTo>
                  <a:pt x="161544" y="335279"/>
                </a:lnTo>
                <a:lnTo>
                  <a:pt x="184951" y="334136"/>
                </a:lnTo>
                <a:lnTo>
                  <a:pt x="207073" y="330707"/>
                </a:lnTo>
                <a:lnTo>
                  <a:pt x="227766" y="324992"/>
                </a:lnTo>
                <a:lnTo>
                  <a:pt x="246887" y="316991"/>
                </a:lnTo>
                <a:lnTo>
                  <a:pt x="246887" y="3352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795">
              <a:lnSpc>
                <a:spcPct val="100000"/>
              </a:lnSpc>
            </a:pPr>
            <a:r>
              <a:rPr dirty="0" spc="-240"/>
              <a:t>The</a:t>
            </a:r>
            <a:r>
              <a:rPr dirty="0" spc="-915"/>
              <a:t> </a:t>
            </a:r>
            <a:r>
              <a:rPr dirty="0" spc="-300"/>
              <a:t>Comprehensive</a:t>
            </a:r>
            <a:r>
              <a:rPr dirty="0" spc="-915"/>
              <a:t> </a:t>
            </a:r>
            <a:r>
              <a:rPr dirty="0" spc="-95"/>
              <a:t>R</a:t>
            </a:r>
            <a:r>
              <a:rPr dirty="0" spc="-915"/>
              <a:t> </a:t>
            </a:r>
            <a:r>
              <a:rPr dirty="0" spc="-425"/>
              <a:t>Archive</a:t>
            </a:r>
            <a:r>
              <a:rPr dirty="0" spc="-890"/>
              <a:t> </a:t>
            </a:r>
            <a:r>
              <a:rPr dirty="0" spc="-290"/>
              <a:t>Network</a:t>
            </a:r>
          </a:p>
        </p:txBody>
      </p:sp>
      <p:sp>
        <p:nvSpPr>
          <p:cNvPr id="4" name="object 4"/>
          <p:cNvSpPr/>
          <p:nvPr/>
        </p:nvSpPr>
        <p:spPr>
          <a:xfrm>
            <a:off x="326136" y="2295144"/>
            <a:ext cx="9206484" cy="3627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3651" y="6223985"/>
            <a:ext cx="4872355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25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dirty="0" sz="1200" spc="-4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75">
                <a:solidFill>
                  <a:srgbClr val="FFFFFF"/>
                </a:solidFill>
                <a:latin typeface="Courier New"/>
                <a:cs typeface="Courier New"/>
              </a:rPr>
              <a:t>addition</a:t>
            </a:r>
            <a:r>
              <a:rPr dirty="0" sz="1200" spc="-409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7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1200" spc="-3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45">
                <a:solidFill>
                  <a:srgbClr val="FFFFFF"/>
                </a:solidFill>
                <a:latin typeface="Courier New"/>
                <a:cs typeface="Courier New"/>
              </a:rPr>
              <a:t>CRAN,</a:t>
            </a:r>
            <a:r>
              <a:rPr dirty="0" sz="1200" spc="-4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60">
                <a:solidFill>
                  <a:srgbClr val="FFFFFF"/>
                </a:solidFill>
                <a:latin typeface="Courier New"/>
                <a:cs typeface="Courier New"/>
              </a:rPr>
              <a:t>Bioconductor,</a:t>
            </a:r>
            <a:r>
              <a:rPr dirty="0" sz="1200" spc="-4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50">
                <a:solidFill>
                  <a:srgbClr val="FFFFFF"/>
                </a:solidFill>
                <a:latin typeface="Courier New"/>
                <a:cs typeface="Courier New"/>
              </a:rPr>
              <a:t>GitHub,</a:t>
            </a:r>
            <a:r>
              <a:rPr dirty="0" sz="1200" spc="-4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65">
                <a:solidFill>
                  <a:srgbClr val="FFFFFF"/>
                </a:solidFill>
                <a:latin typeface="Courier New"/>
                <a:cs typeface="Courier New"/>
              </a:rPr>
              <a:t>others</a:t>
            </a:r>
            <a:r>
              <a:rPr dirty="0" sz="1200" spc="-4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220">
                <a:solidFill>
                  <a:srgbClr val="FFFFFF"/>
                </a:solidFill>
                <a:latin typeface="Courier New"/>
                <a:cs typeface="Courier New"/>
              </a:rPr>
              <a:t>distribute</a:t>
            </a:r>
            <a:r>
              <a:rPr dirty="0" sz="1200" spc="-3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200" spc="-3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110">
                <a:solidFill>
                  <a:srgbClr val="FFFFFF"/>
                </a:solidFill>
                <a:latin typeface="Courier New"/>
                <a:cs typeface="Courier New"/>
              </a:rPr>
              <a:t>packages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589787"/>
            <a:ext cx="4483608" cy="47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6051" y="2615183"/>
            <a:ext cx="1381125" cy="231775"/>
          </a:xfrm>
          <a:custGeom>
            <a:avLst/>
            <a:gdLst/>
            <a:ahLst/>
            <a:cxnLst/>
            <a:rect l="l" t="t" r="r" b="b"/>
            <a:pathLst>
              <a:path w="1381125" h="231775">
                <a:moveTo>
                  <a:pt x="1380744" y="70103"/>
                </a:moveTo>
                <a:lnTo>
                  <a:pt x="1353312" y="70103"/>
                </a:lnTo>
                <a:lnTo>
                  <a:pt x="1353312" y="1524"/>
                </a:lnTo>
                <a:lnTo>
                  <a:pt x="1380744" y="1524"/>
                </a:lnTo>
                <a:lnTo>
                  <a:pt x="1380744" y="70103"/>
                </a:lnTo>
                <a:close/>
              </a:path>
              <a:path w="1381125" h="231775">
                <a:moveTo>
                  <a:pt x="1299972" y="231647"/>
                </a:moveTo>
                <a:lnTo>
                  <a:pt x="1290827" y="231647"/>
                </a:lnTo>
                <a:lnTo>
                  <a:pt x="1283208" y="230124"/>
                </a:lnTo>
                <a:lnTo>
                  <a:pt x="1275588" y="225551"/>
                </a:lnTo>
                <a:lnTo>
                  <a:pt x="1267968" y="222503"/>
                </a:lnTo>
                <a:lnTo>
                  <a:pt x="1248156" y="184403"/>
                </a:lnTo>
                <a:lnTo>
                  <a:pt x="1246155" y="176379"/>
                </a:lnTo>
                <a:lnTo>
                  <a:pt x="1244727" y="168211"/>
                </a:lnTo>
                <a:lnTo>
                  <a:pt x="1243869" y="159758"/>
                </a:lnTo>
                <a:lnTo>
                  <a:pt x="1243584" y="150875"/>
                </a:lnTo>
                <a:lnTo>
                  <a:pt x="1244107" y="140874"/>
                </a:lnTo>
                <a:lnTo>
                  <a:pt x="1256347" y="100202"/>
                </a:lnTo>
                <a:lnTo>
                  <a:pt x="1266444" y="88391"/>
                </a:lnTo>
                <a:lnTo>
                  <a:pt x="1271325" y="82986"/>
                </a:lnTo>
                <a:lnTo>
                  <a:pt x="1276921" y="78295"/>
                </a:lnTo>
                <a:lnTo>
                  <a:pt x="1283374" y="74461"/>
                </a:lnTo>
                <a:lnTo>
                  <a:pt x="1290827" y="71627"/>
                </a:lnTo>
                <a:lnTo>
                  <a:pt x="1297971" y="68746"/>
                </a:lnTo>
                <a:lnTo>
                  <a:pt x="1305687" y="66865"/>
                </a:lnTo>
                <a:lnTo>
                  <a:pt x="1313973" y="65841"/>
                </a:lnTo>
                <a:lnTo>
                  <a:pt x="1322832" y="65531"/>
                </a:lnTo>
                <a:lnTo>
                  <a:pt x="1333500" y="65531"/>
                </a:lnTo>
                <a:lnTo>
                  <a:pt x="1338072" y="67056"/>
                </a:lnTo>
                <a:lnTo>
                  <a:pt x="1342644" y="67056"/>
                </a:lnTo>
                <a:lnTo>
                  <a:pt x="1348740" y="68579"/>
                </a:lnTo>
                <a:lnTo>
                  <a:pt x="1353312" y="70103"/>
                </a:lnTo>
                <a:lnTo>
                  <a:pt x="1380744" y="70103"/>
                </a:lnTo>
                <a:lnTo>
                  <a:pt x="1380744" y="88391"/>
                </a:lnTo>
                <a:lnTo>
                  <a:pt x="1321308" y="88391"/>
                </a:lnTo>
                <a:lnTo>
                  <a:pt x="1310449" y="89273"/>
                </a:lnTo>
                <a:lnTo>
                  <a:pt x="1275778" y="121919"/>
                </a:lnTo>
                <a:lnTo>
                  <a:pt x="1272540" y="149351"/>
                </a:lnTo>
                <a:lnTo>
                  <a:pt x="1273111" y="163329"/>
                </a:lnTo>
                <a:lnTo>
                  <a:pt x="1285922" y="199548"/>
                </a:lnTo>
                <a:lnTo>
                  <a:pt x="1306068" y="207263"/>
                </a:lnTo>
                <a:lnTo>
                  <a:pt x="1348108" y="207263"/>
                </a:lnTo>
                <a:lnTo>
                  <a:pt x="1342453" y="213359"/>
                </a:lnTo>
                <a:lnTo>
                  <a:pt x="1307711" y="231100"/>
                </a:lnTo>
                <a:lnTo>
                  <a:pt x="1299972" y="231647"/>
                </a:lnTo>
                <a:close/>
              </a:path>
              <a:path w="1381125" h="231775">
                <a:moveTo>
                  <a:pt x="1348108" y="207263"/>
                </a:moveTo>
                <a:lnTo>
                  <a:pt x="1312164" y="207263"/>
                </a:lnTo>
                <a:lnTo>
                  <a:pt x="1319784" y="204215"/>
                </a:lnTo>
                <a:lnTo>
                  <a:pt x="1327404" y="198119"/>
                </a:lnTo>
                <a:lnTo>
                  <a:pt x="1334023" y="192976"/>
                </a:lnTo>
                <a:lnTo>
                  <a:pt x="1340358" y="186689"/>
                </a:lnTo>
                <a:lnTo>
                  <a:pt x="1346692" y="179260"/>
                </a:lnTo>
                <a:lnTo>
                  <a:pt x="1353312" y="170687"/>
                </a:lnTo>
                <a:lnTo>
                  <a:pt x="1353312" y="94487"/>
                </a:lnTo>
                <a:lnTo>
                  <a:pt x="1348740" y="92963"/>
                </a:lnTo>
                <a:lnTo>
                  <a:pt x="1342644" y="91439"/>
                </a:lnTo>
                <a:lnTo>
                  <a:pt x="1338072" y="89915"/>
                </a:lnTo>
                <a:lnTo>
                  <a:pt x="1331976" y="89915"/>
                </a:lnTo>
                <a:lnTo>
                  <a:pt x="1325880" y="88391"/>
                </a:lnTo>
                <a:lnTo>
                  <a:pt x="1380744" y="88391"/>
                </a:lnTo>
                <a:lnTo>
                  <a:pt x="1380744" y="198119"/>
                </a:lnTo>
                <a:lnTo>
                  <a:pt x="1354836" y="198119"/>
                </a:lnTo>
                <a:lnTo>
                  <a:pt x="1348859" y="206454"/>
                </a:lnTo>
                <a:lnTo>
                  <a:pt x="1348108" y="207263"/>
                </a:lnTo>
                <a:close/>
              </a:path>
              <a:path w="1381125" h="231775">
                <a:moveTo>
                  <a:pt x="1380744" y="228600"/>
                </a:moveTo>
                <a:lnTo>
                  <a:pt x="1356360" y="228600"/>
                </a:lnTo>
                <a:lnTo>
                  <a:pt x="1354836" y="198119"/>
                </a:lnTo>
                <a:lnTo>
                  <a:pt x="1380744" y="198119"/>
                </a:lnTo>
                <a:lnTo>
                  <a:pt x="1380744" y="228600"/>
                </a:lnTo>
                <a:close/>
              </a:path>
              <a:path w="1381125" h="231775">
                <a:moveTo>
                  <a:pt x="1135380" y="231647"/>
                </a:moveTo>
                <a:lnTo>
                  <a:pt x="1092136" y="219836"/>
                </a:lnTo>
                <a:lnTo>
                  <a:pt x="1066800" y="184403"/>
                </a:lnTo>
                <a:lnTo>
                  <a:pt x="1062227" y="149351"/>
                </a:lnTo>
                <a:lnTo>
                  <a:pt x="1062516" y="140207"/>
                </a:lnTo>
                <a:lnTo>
                  <a:pt x="1073277" y="100774"/>
                </a:lnTo>
                <a:lnTo>
                  <a:pt x="1106424" y="70103"/>
                </a:lnTo>
                <a:lnTo>
                  <a:pt x="1138427" y="64007"/>
                </a:lnTo>
                <a:lnTo>
                  <a:pt x="1147286" y="64531"/>
                </a:lnTo>
                <a:lnTo>
                  <a:pt x="1188434" y="80819"/>
                </a:lnTo>
                <a:lnTo>
                  <a:pt x="1195571" y="88391"/>
                </a:lnTo>
                <a:lnTo>
                  <a:pt x="1129284" y="88391"/>
                </a:lnTo>
                <a:lnTo>
                  <a:pt x="1121664" y="89915"/>
                </a:lnTo>
                <a:lnTo>
                  <a:pt x="1109472" y="96011"/>
                </a:lnTo>
                <a:lnTo>
                  <a:pt x="1104900" y="100583"/>
                </a:lnTo>
                <a:lnTo>
                  <a:pt x="1101852" y="106679"/>
                </a:lnTo>
                <a:lnTo>
                  <a:pt x="1097280" y="111251"/>
                </a:lnTo>
                <a:lnTo>
                  <a:pt x="1094232" y="118872"/>
                </a:lnTo>
                <a:lnTo>
                  <a:pt x="1092708" y="124967"/>
                </a:lnTo>
                <a:lnTo>
                  <a:pt x="1089660" y="140207"/>
                </a:lnTo>
                <a:lnTo>
                  <a:pt x="1089713" y="149351"/>
                </a:lnTo>
                <a:lnTo>
                  <a:pt x="1098804" y="187451"/>
                </a:lnTo>
                <a:lnTo>
                  <a:pt x="1103376" y="193547"/>
                </a:lnTo>
                <a:lnTo>
                  <a:pt x="1106424" y="198119"/>
                </a:lnTo>
                <a:lnTo>
                  <a:pt x="1112520" y="201167"/>
                </a:lnTo>
                <a:lnTo>
                  <a:pt x="1117092" y="204215"/>
                </a:lnTo>
                <a:lnTo>
                  <a:pt x="1123188" y="207263"/>
                </a:lnTo>
                <a:lnTo>
                  <a:pt x="1129284" y="208787"/>
                </a:lnTo>
                <a:lnTo>
                  <a:pt x="1191768" y="208787"/>
                </a:lnTo>
                <a:lnTo>
                  <a:pt x="1186886" y="213336"/>
                </a:lnTo>
                <a:lnTo>
                  <a:pt x="1152525" y="230314"/>
                </a:lnTo>
                <a:lnTo>
                  <a:pt x="1144238" y="231338"/>
                </a:lnTo>
                <a:lnTo>
                  <a:pt x="1135380" y="231647"/>
                </a:lnTo>
                <a:close/>
              </a:path>
              <a:path w="1381125" h="231775">
                <a:moveTo>
                  <a:pt x="1191768" y="208787"/>
                </a:moveTo>
                <a:lnTo>
                  <a:pt x="1146048" y="208787"/>
                </a:lnTo>
                <a:lnTo>
                  <a:pt x="1164336" y="199643"/>
                </a:lnTo>
                <a:lnTo>
                  <a:pt x="1173480" y="190500"/>
                </a:lnTo>
                <a:lnTo>
                  <a:pt x="1179576" y="178307"/>
                </a:lnTo>
                <a:lnTo>
                  <a:pt x="1181100" y="170687"/>
                </a:lnTo>
                <a:lnTo>
                  <a:pt x="1184148" y="163067"/>
                </a:lnTo>
                <a:lnTo>
                  <a:pt x="1181100" y="121919"/>
                </a:lnTo>
                <a:lnTo>
                  <a:pt x="1156716" y="91439"/>
                </a:lnTo>
                <a:lnTo>
                  <a:pt x="1144524" y="88391"/>
                </a:lnTo>
                <a:lnTo>
                  <a:pt x="1195571" y="88391"/>
                </a:lnTo>
                <a:lnTo>
                  <a:pt x="1211961" y="128206"/>
                </a:lnTo>
                <a:lnTo>
                  <a:pt x="1213104" y="146303"/>
                </a:lnTo>
                <a:lnTo>
                  <a:pt x="1212794" y="156067"/>
                </a:lnTo>
                <a:lnTo>
                  <a:pt x="1211770" y="164973"/>
                </a:lnTo>
                <a:lnTo>
                  <a:pt x="1209889" y="173307"/>
                </a:lnTo>
                <a:lnTo>
                  <a:pt x="1207008" y="181356"/>
                </a:lnTo>
                <a:lnTo>
                  <a:pt x="1204412" y="189071"/>
                </a:lnTo>
                <a:lnTo>
                  <a:pt x="1201102" y="196214"/>
                </a:lnTo>
                <a:lnTo>
                  <a:pt x="1196935" y="202787"/>
                </a:lnTo>
                <a:lnTo>
                  <a:pt x="1191768" y="208787"/>
                </a:lnTo>
                <a:close/>
              </a:path>
              <a:path w="1381125" h="231775">
                <a:moveTo>
                  <a:pt x="615696" y="205739"/>
                </a:moveTo>
                <a:lnTo>
                  <a:pt x="588264" y="205739"/>
                </a:lnTo>
                <a:lnTo>
                  <a:pt x="588264" y="89915"/>
                </a:lnTo>
                <a:lnTo>
                  <a:pt x="539496" y="89915"/>
                </a:lnTo>
                <a:lnTo>
                  <a:pt x="539496" y="67056"/>
                </a:lnTo>
                <a:lnTo>
                  <a:pt x="615696" y="67056"/>
                </a:lnTo>
                <a:lnTo>
                  <a:pt x="615696" y="205739"/>
                </a:lnTo>
                <a:close/>
              </a:path>
              <a:path w="1381125" h="231775">
                <a:moveTo>
                  <a:pt x="664464" y="228600"/>
                </a:moveTo>
                <a:lnTo>
                  <a:pt x="534924" y="228600"/>
                </a:lnTo>
                <a:lnTo>
                  <a:pt x="534924" y="205739"/>
                </a:lnTo>
                <a:lnTo>
                  <a:pt x="664464" y="205739"/>
                </a:lnTo>
                <a:lnTo>
                  <a:pt x="664464" y="228600"/>
                </a:lnTo>
                <a:close/>
              </a:path>
              <a:path w="1381125" h="231775">
                <a:moveTo>
                  <a:pt x="195072" y="228600"/>
                </a:moveTo>
                <a:lnTo>
                  <a:pt x="158496" y="228600"/>
                </a:lnTo>
                <a:lnTo>
                  <a:pt x="220979" y="147827"/>
                </a:lnTo>
                <a:lnTo>
                  <a:pt x="161544" y="67056"/>
                </a:lnTo>
                <a:lnTo>
                  <a:pt x="198120" y="67056"/>
                </a:lnTo>
                <a:lnTo>
                  <a:pt x="239267" y="129539"/>
                </a:lnTo>
                <a:lnTo>
                  <a:pt x="269489" y="129539"/>
                </a:lnTo>
                <a:lnTo>
                  <a:pt x="256032" y="147827"/>
                </a:lnTo>
                <a:lnTo>
                  <a:pt x="271358" y="167639"/>
                </a:lnTo>
                <a:lnTo>
                  <a:pt x="237744" y="167639"/>
                </a:lnTo>
                <a:lnTo>
                  <a:pt x="195072" y="228600"/>
                </a:lnTo>
                <a:close/>
              </a:path>
              <a:path w="1381125" h="231775">
                <a:moveTo>
                  <a:pt x="269489" y="129539"/>
                </a:moveTo>
                <a:lnTo>
                  <a:pt x="239267" y="129539"/>
                </a:lnTo>
                <a:lnTo>
                  <a:pt x="281940" y="67056"/>
                </a:lnTo>
                <a:lnTo>
                  <a:pt x="315467" y="67056"/>
                </a:lnTo>
                <a:lnTo>
                  <a:pt x="269489" y="129539"/>
                </a:lnTo>
                <a:close/>
              </a:path>
              <a:path w="1381125" h="231775">
                <a:moveTo>
                  <a:pt x="318516" y="228600"/>
                </a:moveTo>
                <a:lnTo>
                  <a:pt x="281940" y="228600"/>
                </a:lnTo>
                <a:lnTo>
                  <a:pt x="237744" y="167639"/>
                </a:lnTo>
                <a:lnTo>
                  <a:pt x="271358" y="167639"/>
                </a:lnTo>
                <a:lnTo>
                  <a:pt x="318516" y="228600"/>
                </a:lnTo>
                <a:close/>
              </a:path>
              <a:path w="1381125" h="231775">
                <a:moveTo>
                  <a:pt x="769620" y="92963"/>
                </a:moveTo>
                <a:lnTo>
                  <a:pt x="739140" y="92963"/>
                </a:lnTo>
                <a:lnTo>
                  <a:pt x="752855" y="79247"/>
                </a:lnTo>
                <a:lnTo>
                  <a:pt x="757428" y="76200"/>
                </a:lnTo>
                <a:lnTo>
                  <a:pt x="760476" y="73151"/>
                </a:lnTo>
                <a:lnTo>
                  <a:pt x="765048" y="70103"/>
                </a:lnTo>
                <a:lnTo>
                  <a:pt x="778764" y="65531"/>
                </a:lnTo>
                <a:lnTo>
                  <a:pt x="783336" y="65531"/>
                </a:lnTo>
                <a:lnTo>
                  <a:pt x="787908" y="64007"/>
                </a:lnTo>
                <a:lnTo>
                  <a:pt x="792480" y="64007"/>
                </a:lnTo>
                <a:lnTo>
                  <a:pt x="804195" y="65103"/>
                </a:lnTo>
                <a:lnTo>
                  <a:pt x="835550" y="88391"/>
                </a:lnTo>
                <a:lnTo>
                  <a:pt x="783336" y="88391"/>
                </a:lnTo>
                <a:lnTo>
                  <a:pt x="780287" y="89915"/>
                </a:lnTo>
                <a:lnTo>
                  <a:pt x="775716" y="89915"/>
                </a:lnTo>
                <a:lnTo>
                  <a:pt x="769620" y="92963"/>
                </a:lnTo>
                <a:close/>
              </a:path>
              <a:path w="1381125" h="231775">
                <a:moveTo>
                  <a:pt x="740664" y="228600"/>
                </a:moveTo>
                <a:lnTo>
                  <a:pt x="713232" y="228600"/>
                </a:lnTo>
                <a:lnTo>
                  <a:pt x="713232" y="67056"/>
                </a:lnTo>
                <a:lnTo>
                  <a:pt x="737616" y="67056"/>
                </a:lnTo>
                <a:lnTo>
                  <a:pt x="739140" y="92963"/>
                </a:lnTo>
                <a:lnTo>
                  <a:pt x="769620" y="92963"/>
                </a:lnTo>
                <a:lnTo>
                  <a:pt x="766572" y="96011"/>
                </a:lnTo>
                <a:lnTo>
                  <a:pt x="762000" y="97536"/>
                </a:lnTo>
                <a:lnTo>
                  <a:pt x="758952" y="102107"/>
                </a:lnTo>
                <a:lnTo>
                  <a:pt x="754380" y="105156"/>
                </a:lnTo>
                <a:lnTo>
                  <a:pt x="749808" y="109727"/>
                </a:lnTo>
                <a:lnTo>
                  <a:pt x="740664" y="121919"/>
                </a:lnTo>
                <a:lnTo>
                  <a:pt x="740664" y="228600"/>
                </a:lnTo>
                <a:close/>
              </a:path>
              <a:path w="1381125" h="231775">
                <a:moveTo>
                  <a:pt x="842772" y="228600"/>
                </a:moveTo>
                <a:lnTo>
                  <a:pt x="813816" y="228600"/>
                </a:lnTo>
                <a:lnTo>
                  <a:pt x="813816" y="126491"/>
                </a:lnTo>
                <a:lnTo>
                  <a:pt x="813506" y="117038"/>
                </a:lnTo>
                <a:lnTo>
                  <a:pt x="795528" y="88391"/>
                </a:lnTo>
                <a:lnTo>
                  <a:pt x="835550" y="88391"/>
                </a:lnTo>
                <a:lnTo>
                  <a:pt x="839343" y="97345"/>
                </a:lnTo>
                <a:lnTo>
                  <a:pt x="841849" y="109156"/>
                </a:lnTo>
                <a:lnTo>
                  <a:pt x="841930" y="109727"/>
                </a:lnTo>
                <a:lnTo>
                  <a:pt x="842678" y="121919"/>
                </a:lnTo>
                <a:lnTo>
                  <a:pt x="842772" y="228600"/>
                </a:lnTo>
                <a:close/>
              </a:path>
              <a:path w="1381125" h="231775">
                <a:moveTo>
                  <a:pt x="54864" y="97536"/>
                </a:moveTo>
                <a:lnTo>
                  <a:pt x="25907" y="97536"/>
                </a:lnTo>
                <a:lnTo>
                  <a:pt x="33647" y="89201"/>
                </a:lnTo>
                <a:lnTo>
                  <a:pt x="68579" y="66103"/>
                </a:lnTo>
                <a:lnTo>
                  <a:pt x="82296" y="64007"/>
                </a:lnTo>
                <a:lnTo>
                  <a:pt x="94249" y="65127"/>
                </a:lnTo>
                <a:lnTo>
                  <a:pt x="104775" y="68389"/>
                </a:lnTo>
                <a:lnTo>
                  <a:pt x="113585" y="73652"/>
                </a:lnTo>
                <a:lnTo>
                  <a:pt x="120396" y="80772"/>
                </a:lnTo>
                <a:lnTo>
                  <a:pt x="125210" y="88391"/>
                </a:lnTo>
                <a:lnTo>
                  <a:pt x="74676" y="88391"/>
                </a:lnTo>
                <a:lnTo>
                  <a:pt x="71628" y="89915"/>
                </a:lnTo>
                <a:lnTo>
                  <a:pt x="67056" y="89915"/>
                </a:lnTo>
                <a:lnTo>
                  <a:pt x="64007" y="91439"/>
                </a:lnTo>
                <a:lnTo>
                  <a:pt x="54864" y="97536"/>
                </a:lnTo>
                <a:close/>
              </a:path>
              <a:path w="1381125" h="231775">
                <a:moveTo>
                  <a:pt x="28956" y="228600"/>
                </a:moveTo>
                <a:lnTo>
                  <a:pt x="0" y="228600"/>
                </a:lnTo>
                <a:lnTo>
                  <a:pt x="0" y="67056"/>
                </a:lnTo>
                <a:lnTo>
                  <a:pt x="25907" y="67056"/>
                </a:lnTo>
                <a:lnTo>
                  <a:pt x="25907" y="97536"/>
                </a:lnTo>
                <a:lnTo>
                  <a:pt x="54864" y="97536"/>
                </a:lnTo>
                <a:lnTo>
                  <a:pt x="51815" y="100583"/>
                </a:lnTo>
                <a:lnTo>
                  <a:pt x="47244" y="103631"/>
                </a:lnTo>
                <a:lnTo>
                  <a:pt x="38100" y="112775"/>
                </a:lnTo>
                <a:lnTo>
                  <a:pt x="28956" y="124967"/>
                </a:lnTo>
                <a:lnTo>
                  <a:pt x="28956" y="228600"/>
                </a:lnTo>
                <a:close/>
              </a:path>
              <a:path w="1381125" h="231775">
                <a:moveTo>
                  <a:pt x="132588" y="129539"/>
                </a:moveTo>
                <a:lnTo>
                  <a:pt x="103632" y="129539"/>
                </a:lnTo>
                <a:lnTo>
                  <a:pt x="103965" y="119181"/>
                </a:lnTo>
                <a:lnTo>
                  <a:pt x="102870" y="110680"/>
                </a:lnTo>
                <a:lnTo>
                  <a:pt x="100631" y="103608"/>
                </a:lnTo>
                <a:lnTo>
                  <a:pt x="97536" y="97536"/>
                </a:lnTo>
                <a:lnTo>
                  <a:pt x="92964" y="91439"/>
                </a:lnTo>
                <a:lnTo>
                  <a:pt x="86867" y="88391"/>
                </a:lnTo>
                <a:lnTo>
                  <a:pt x="125210" y="88391"/>
                </a:lnTo>
                <a:lnTo>
                  <a:pt x="126166" y="89915"/>
                </a:lnTo>
                <a:lnTo>
                  <a:pt x="129921" y="101155"/>
                </a:lnTo>
                <a:lnTo>
                  <a:pt x="131968" y="114419"/>
                </a:lnTo>
                <a:lnTo>
                  <a:pt x="132588" y="129539"/>
                </a:lnTo>
                <a:close/>
              </a:path>
              <a:path w="1381125" h="231775">
                <a:moveTo>
                  <a:pt x="902208" y="228600"/>
                </a:moveTo>
                <a:lnTo>
                  <a:pt x="874776" y="228600"/>
                </a:lnTo>
                <a:lnTo>
                  <a:pt x="885444" y="18287"/>
                </a:lnTo>
                <a:lnTo>
                  <a:pt x="918972" y="18287"/>
                </a:lnTo>
                <a:lnTo>
                  <a:pt x="929552" y="47243"/>
                </a:lnTo>
                <a:lnTo>
                  <a:pt x="906780" y="47243"/>
                </a:lnTo>
                <a:lnTo>
                  <a:pt x="905256" y="100583"/>
                </a:lnTo>
                <a:lnTo>
                  <a:pt x="902208" y="228600"/>
                </a:lnTo>
                <a:close/>
              </a:path>
              <a:path w="1381125" h="231775">
                <a:moveTo>
                  <a:pt x="978075" y="124967"/>
                </a:moveTo>
                <a:lnTo>
                  <a:pt x="957072" y="124967"/>
                </a:lnTo>
                <a:lnTo>
                  <a:pt x="964692" y="97536"/>
                </a:lnTo>
                <a:lnTo>
                  <a:pt x="995172" y="18287"/>
                </a:lnTo>
                <a:lnTo>
                  <a:pt x="1030224" y="18287"/>
                </a:lnTo>
                <a:lnTo>
                  <a:pt x="1031482" y="47243"/>
                </a:lnTo>
                <a:lnTo>
                  <a:pt x="1005840" y="47243"/>
                </a:lnTo>
                <a:lnTo>
                  <a:pt x="996695" y="76200"/>
                </a:lnTo>
                <a:lnTo>
                  <a:pt x="978075" y="124967"/>
                </a:lnTo>
                <a:close/>
              </a:path>
              <a:path w="1381125" h="231775">
                <a:moveTo>
                  <a:pt x="964692" y="160019"/>
                </a:moveTo>
                <a:lnTo>
                  <a:pt x="944880" y="160019"/>
                </a:lnTo>
                <a:lnTo>
                  <a:pt x="915924" y="79247"/>
                </a:lnTo>
                <a:lnTo>
                  <a:pt x="906780" y="47243"/>
                </a:lnTo>
                <a:lnTo>
                  <a:pt x="929552" y="47243"/>
                </a:lnTo>
                <a:lnTo>
                  <a:pt x="947927" y="97536"/>
                </a:lnTo>
                <a:lnTo>
                  <a:pt x="957072" y="124967"/>
                </a:lnTo>
                <a:lnTo>
                  <a:pt x="978075" y="124967"/>
                </a:lnTo>
                <a:lnTo>
                  <a:pt x="964692" y="160019"/>
                </a:lnTo>
                <a:close/>
              </a:path>
              <a:path w="1381125" h="231775">
                <a:moveTo>
                  <a:pt x="1039368" y="228600"/>
                </a:moveTo>
                <a:lnTo>
                  <a:pt x="1011936" y="228600"/>
                </a:lnTo>
                <a:lnTo>
                  <a:pt x="1007363" y="97536"/>
                </a:lnTo>
                <a:lnTo>
                  <a:pt x="1005840" y="47243"/>
                </a:lnTo>
                <a:lnTo>
                  <a:pt x="1031482" y="47243"/>
                </a:lnTo>
                <a:lnTo>
                  <a:pt x="1039368" y="228600"/>
                </a:lnTo>
                <a:close/>
              </a:path>
              <a:path w="1381125" h="231775">
                <a:moveTo>
                  <a:pt x="486155" y="228600"/>
                </a:moveTo>
                <a:lnTo>
                  <a:pt x="364236" y="228600"/>
                </a:lnTo>
                <a:lnTo>
                  <a:pt x="364236" y="18287"/>
                </a:lnTo>
                <a:lnTo>
                  <a:pt x="393192" y="18287"/>
                </a:lnTo>
                <a:lnTo>
                  <a:pt x="393192" y="204215"/>
                </a:lnTo>
                <a:lnTo>
                  <a:pt x="486155" y="204215"/>
                </a:lnTo>
                <a:lnTo>
                  <a:pt x="486155" y="228600"/>
                </a:lnTo>
                <a:close/>
              </a:path>
              <a:path w="1381125" h="231775">
                <a:moveTo>
                  <a:pt x="606552" y="42672"/>
                </a:moveTo>
                <a:lnTo>
                  <a:pt x="589787" y="42672"/>
                </a:lnTo>
                <a:lnTo>
                  <a:pt x="583692" y="39624"/>
                </a:lnTo>
                <a:lnTo>
                  <a:pt x="582168" y="38100"/>
                </a:lnTo>
                <a:lnTo>
                  <a:pt x="580644" y="35051"/>
                </a:lnTo>
                <a:lnTo>
                  <a:pt x="579120" y="33527"/>
                </a:lnTo>
                <a:lnTo>
                  <a:pt x="576072" y="27431"/>
                </a:lnTo>
                <a:lnTo>
                  <a:pt x="576072" y="15239"/>
                </a:lnTo>
                <a:lnTo>
                  <a:pt x="577596" y="13715"/>
                </a:lnTo>
                <a:lnTo>
                  <a:pt x="580644" y="7619"/>
                </a:lnTo>
                <a:lnTo>
                  <a:pt x="583692" y="4572"/>
                </a:lnTo>
                <a:lnTo>
                  <a:pt x="589787" y="1524"/>
                </a:lnTo>
                <a:lnTo>
                  <a:pt x="591312" y="0"/>
                </a:lnTo>
                <a:lnTo>
                  <a:pt x="603504" y="0"/>
                </a:lnTo>
                <a:lnTo>
                  <a:pt x="609600" y="3047"/>
                </a:lnTo>
                <a:lnTo>
                  <a:pt x="612648" y="6095"/>
                </a:lnTo>
                <a:lnTo>
                  <a:pt x="615696" y="7619"/>
                </a:lnTo>
                <a:lnTo>
                  <a:pt x="618744" y="13715"/>
                </a:lnTo>
                <a:lnTo>
                  <a:pt x="618744" y="15239"/>
                </a:lnTo>
                <a:lnTo>
                  <a:pt x="620268" y="18287"/>
                </a:lnTo>
                <a:lnTo>
                  <a:pt x="620268" y="24383"/>
                </a:lnTo>
                <a:lnTo>
                  <a:pt x="618744" y="27431"/>
                </a:lnTo>
                <a:lnTo>
                  <a:pt x="618744" y="30479"/>
                </a:lnTo>
                <a:lnTo>
                  <a:pt x="617220" y="33527"/>
                </a:lnTo>
                <a:lnTo>
                  <a:pt x="609600" y="41147"/>
                </a:lnTo>
                <a:lnTo>
                  <a:pt x="606552" y="42672"/>
                </a:lnTo>
                <a:close/>
              </a:path>
              <a:path w="1381125" h="231775">
                <a:moveTo>
                  <a:pt x="600455" y="44195"/>
                </a:moveTo>
                <a:lnTo>
                  <a:pt x="594360" y="44195"/>
                </a:lnTo>
                <a:lnTo>
                  <a:pt x="591312" y="42672"/>
                </a:lnTo>
                <a:lnTo>
                  <a:pt x="603504" y="42672"/>
                </a:lnTo>
                <a:lnTo>
                  <a:pt x="600455" y="441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69948" y="2604516"/>
            <a:ext cx="1022985" cy="306705"/>
          </a:xfrm>
          <a:custGeom>
            <a:avLst/>
            <a:gdLst/>
            <a:ahLst/>
            <a:cxnLst/>
            <a:rect l="l" t="t" r="r" b="b"/>
            <a:pathLst>
              <a:path w="1022985" h="306705">
                <a:moveTo>
                  <a:pt x="580643" y="306324"/>
                </a:moveTo>
                <a:lnTo>
                  <a:pt x="570904" y="306276"/>
                </a:lnTo>
                <a:lnTo>
                  <a:pt x="562165" y="305943"/>
                </a:lnTo>
                <a:lnTo>
                  <a:pt x="554283" y="305038"/>
                </a:lnTo>
                <a:lnTo>
                  <a:pt x="547115" y="303275"/>
                </a:lnTo>
                <a:lnTo>
                  <a:pt x="537972" y="301752"/>
                </a:lnTo>
                <a:lnTo>
                  <a:pt x="507491" y="271272"/>
                </a:lnTo>
                <a:lnTo>
                  <a:pt x="507491" y="257556"/>
                </a:lnTo>
                <a:lnTo>
                  <a:pt x="509015" y="249936"/>
                </a:lnTo>
                <a:lnTo>
                  <a:pt x="512063" y="245363"/>
                </a:lnTo>
                <a:lnTo>
                  <a:pt x="521207" y="233172"/>
                </a:lnTo>
                <a:lnTo>
                  <a:pt x="528827" y="227075"/>
                </a:lnTo>
                <a:lnTo>
                  <a:pt x="527303" y="225552"/>
                </a:lnTo>
                <a:lnTo>
                  <a:pt x="524256" y="224027"/>
                </a:lnTo>
                <a:lnTo>
                  <a:pt x="522731" y="222504"/>
                </a:lnTo>
                <a:lnTo>
                  <a:pt x="519683" y="220980"/>
                </a:lnTo>
                <a:lnTo>
                  <a:pt x="518159" y="219456"/>
                </a:lnTo>
                <a:lnTo>
                  <a:pt x="516636" y="216408"/>
                </a:lnTo>
                <a:lnTo>
                  <a:pt x="516636" y="213360"/>
                </a:lnTo>
                <a:lnTo>
                  <a:pt x="515112" y="211836"/>
                </a:lnTo>
                <a:lnTo>
                  <a:pt x="513588" y="208788"/>
                </a:lnTo>
                <a:lnTo>
                  <a:pt x="513588" y="195072"/>
                </a:lnTo>
                <a:lnTo>
                  <a:pt x="515112" y="187452"/>
                </a:lnTo>
                <a:lnTo>
                  <a:pt x="518159" y="182880"/>
                </a:lnTo>
                <a:lnTo>
                  <a:pt x="521207" y="176784"/>
                </a:lnTo>
                <a:lnTo>
                  <a:pt x="525780" y="170688"/>
                </a:lnTo>
                <a:lnTo>
                  <a:pt x="530351" y="166116"/>
                </a:lnTo>
                <a:lnTo>
                  <a:pt x="525780" y="161544"/>
                </a:lnTo>
                <a:lnTo>
                  <a:pt x="524256" y="158496"/>
                </a:lnTo>
                <a:lnTo>
                  <a:pt x="522731" y="156972"/>
                </a:lnTo>
                <a:lnTo>
                  <a:pt x="521207" y="153924"/>
                </a:lnTo>
                <a:lnTo>
                  <a:pt x="521207" y="150875"/>
                </a:lnTo>
                <a:lnTo>
                  <a:pt x="518159" y="144780"/>
                </a:lnTo>
                <a:lnTo>
                  <a:pt x="518159" y="141732"/>
                </a:lnTo>
                <a:lnTo>
                  <a:pt x="516636" y="138684"/>
                </a:lnTo>
                <a:lnTo>
                  <a:pt x="516636" y="123443"/>
                </a:lnTo>
                <a:lnTo>
                  <a:pt x="534923" y="91440"/>
                </a:lnTo>
                <a:lnTo>
                  <a:pt x="539495" y="85343"/>
                </a:lnTo>
                <a:lnTo>
                  <a:pt x="580643" y="74675"/>
                </a:lnTo>
                <a:lnTo>
                  <a:pt x="583692" y="74675"/>
                </a:lnTo>
                <a:lnTo>
                  <a:pt x="588263" y="76200"/>
                </a:lnTo>
                <a:lnTo>
                  <a:pt x="595883" y="76200"/>
                </a:lnTo>
                <a:lnTo>
                  <a:pt x="598931" y="77724"/>
                </a:lnTo>
                <a:lnTo>
                  <a:pt x="659892" y="77724"/>
                </a:lnTo>
                <a:lnTo>
                  <a:pt x="659892" y="96012"/>
                </a:lnTo>
                <a:lnTo>
                  <a:pt x="574547" y="96012"/>
                </a:lnTo>
                <a:lnTo>
                  <a:pt x="560831" y="100584"/>
                </a:lnTo>
                <a:lnTo>
                  <a:pt x="551688" y="109727"/>
                </a:lnTo>
                <a:lnTo>
                  <a:pt x="548639" y="114300"/>
                </a:lnTo>
                <a:lnTo>
                  <a:pt x="547115" y="117348"/>
                </a:lnTo>
                <a:lnTo>
                  <a:pt x="545591" y="121920"/>
                </a:lnTo>
                <a:lnTo>
                  <a:pt x="545591" y="140208"/>
                </a:lnTo>
                <a:lnTo>
                  <a:pt x="548639" y="144780"/>
                </a:lnTo>
                <a:lnTo>
                  <a:pt x="550163" y="149352"/>
                </a:lnTo>
                <a:lnTo>
                  <a:pt x="574547" y="166116"/>
                </a:lnTo>
                <a:lnTo>
                  <a:pt x="630936" y="166116"/>
                </a:lnTo>
                <a:lnTo>
                  <a:pt x="626363" y="170688"/>
                </a:lnTo>
                <a:lnTo>
                  <a:pt x="616203" y="178308"/>
                </a:lnTo>
                <a:lnTo>
                  <a:pt x="547115" y="178308"/>
                </a:lnTo>
                <a:lnTo>
                  <a:pt x="539495" y="193548"/>
                </a:lnTo>
                <a:lnTo>
                  <a:pt x="539495" y="201168"/>
                </a:lnTo>
                <a:lnTo>
                  <a:pt x="545591" y="207263"/>
                </a:lnTo>
                <a:lnTo>
                  <a:pt x="554736" y="210312"/>
                </a:lnTo>
                <a:lnTo>
                  <a:pt x="560831" y="210312"/>
                </a:lnTo>
                <a:lnTo>
                  <a:pt x="603503" y="211836"/>
                </a:lnTo>
                <a:lnTo>
                  <a:pt x="611124" y="213360"/>
                </a:lnTo>
                <a:lnTo>
                  <a:pt x="618743" y="213360"/>
                </a:lnTo>
                <a:lnTo>
                  <a:pt x="626363" y="214884"/>
                </a:lnTo>
                <a:lnTo>
                  <a:pt x="632460" y="217932"/>
                </a:lnTo>
                <a:lnTo>
                  <a:pt x="638556" y="219456"/>
                </a:lnTo>
                <a:lnTo>
                  <a:pt x="643127" y="224027"/>
                </a:lnTo>
                <a:lnTo>
                  <a:pt x="649224" y="227075"/>
                </a:lnTo>
                <a:lnTo>
                  <a:pt x="654303" y="234696"/>
                </a:lnTo>
                <a:lnTo>
                  <a:pt x="554736" y="234696"/>
                </a:lnTo>
                <a:lnTo>
                  <a:pt x="551688" y="237744"/>
                </a:lnTo>
                <a:lnTo>
                  <a:pt x="548639" y="239268"/>
                </a:lnTo>
                <a:lnTo>
                  <a:pt x="541019" y="246888"/>
                </a:lnTo>
                <a:lnTo>
                  <a:pt x="541019" y="248412"/>
                </a:lnTo>
                <a:lnTo>
                  <a:pt x="539495" y="251460"/>
                </a:lnTo>
                <a:lnTo>
                  <a:pt x="537972" y="252984"/>
                </a:lnTo>
                <a:lnTo>
                  <a:pt x="537972" y="256032"/>
                </a:lnTo>
                <a:lnTo>
                  <a:pt x="536447" y="257556"/>
                </a:lnTo>
                <a:lnTo>
                  <a:pt x="536447" y="269748"/>
                </a:lnTo>
                <a:lnTo>
                  <a:pt x="541019" y="275844"/>
                </a:lnTo>
                <a:lnTo>
                  <a:pt x="548639" y="278892"/>
                </a:lnTo>
                <a:lnTo>
                  <a:pt x="554950" y="281773"/>
                </a:lnTo>
                <a:lnTo>
                  <a:pt x="562546" y="283654"/>
                </a:lnTo>
                <a:lnTo>
                  <a:pt x="571571" y="284678"/>
                </a:lnTo>
                <a:lnTo>
                  <a:pt x="582167" y="284988"/>
                </a:lnTo>
                <a:lnTo>
                  <a:pt x="647319" y="284988"/>
                </a:lnTo>
                <a:lnTo>
                  <a:pt x="646176" y="286512"/>
                </a:lnTo>
                <a:lnTo>
                  <a:pt x="607647" y="304395"/>
                </a:lnTo>
                <a:lnTo>
                  <a:pt x="590407" y="306062"/>
                </a:lnTo>
                <a:lnTo>
                  <a:pt x="580643" y="306324"/>
                </a:lnTo>
                <a:close/>
              </a:path>
              <a:path w="1022985" h="306705">
                <a:moveTo>
                  <a:pt x="630936" y="166116"/>
                </a:moveTo>
                <a:lnTo>
                  <a:pt x="585215" y="166116"/>
                </a:lnTo>
                <a:lnTo>
                  <a:pt x="591311" y="164592"/>
                </a:lnTo>
                <a:lnTo>
                  <a:pt x="594360" y="163068"/>
                </a:lnTo>
                <a:lnTo>
                  <a:pt x="598931" y="160020"/>
                </a:lnTo>
                <a:lnTo>
                  <a:pt x="603503" y="158496"/>
                </a:lnTo>
                <a:lnTo>
                  <a:pt x="609600" y="152400"/>
                </a:lnTo>
                <a:lnTo>
                  <a:pt x="612647" y="143256"/>
                </a:lnTo>
                <a:lnTo>
                  <a:pt x="614172" y="140208"/>
                </a:lnTo>
                <a:lnTo>
                  <a:pt x="615695" y="135636"/>
                </a:lnTo>
                <a:lnTo>
                  <a:pt x="615695" y="124968"/>
                </a:lnTo>
                <a:lnTo>
                  <a:pt x="614172" y="120396"/>
                </a:lnTo>
                <a:lnTo>
                  <a:pt x="612647" y="117348"/>
                </a:lnTo>
                <a:lnTo>
                  <a:pt x="611124" y="112775"/>
                </a:lnTo>
                <a:lnTo>
                  <a:pt x="608076" y="108204"/>
                </a:lnTo>
                <a:lnTo>
                  <a:pt x="601979" y="102108"/>
                </a:lnTo>
                <a:lnTo>
                  <a:pt x="598931" y="100584"/>
                </a:lnTo>
                <a:lnTo>
                  <a:pt x="585215" y="96012"/>
                </a:lnTo>
                <a:lnTo>
                  <a:pt x="659892" y="96012"/>
                </a:lnTo>
                <a:lnTo>
                  <a:pt x="659892" y="100584"/>
                </a:lnTo>
                <a:lnTo>
                  <a:pt x="633983" y="100584"/>
                </a:lnTo>
                <a:lnTo>
                  <a:pt x="637031" y="105156"/>
                </a:lnTo>
                <a:lnTo>
                  <a:pt x="638556" y="109727"/>
                </a:lnTo>
                <a:lnTo>
                  <a:pt x="641603" y="114300"/>
                </a:lnTo>
                <a:lnTo>
                  <a:pt x="643127" y="118872"/>
                </a:lnTo>
                <a:lnTo>
                  <a:pt x="643127" y="138684"/>
                </a:lnTo>
                <a:lnTo>
                  <a:pt x="641603" y="146304"/>
                </a:lnTo>
                <a:lnTo>
                  <a:pt x="638556" y="152400"/>
                </a:lnTo>
                <a:lnTo>
                  <a:pt x="635508" y="160020"/>
                </a:lnTo>
                <a:lnTo>
                  <a:pt x="630936" y="166116"/>
                </a:lnTo>
                <a:close/>
              </a:path>
              <a:path w="1022985" h="306705">
                <a:moveTo>
                  <a:pt x="580643" y="185927"/>
                </a:moveTo>
                <a:lnTo>
                  <a:pt x="566927" y="185927"/>
                </a:lnTo>
                <a:lnTo>
                  <a:pt x="554736" y="182880"/>
                </a:lnTo>
                <a:lnTo>
                  <a:pt x="550163" y="181356"/>
                </a:lnTo>
                <a:lnTo>
                  <a:pt x="547115" y="178308"/>
                </a:lnTo>
                <a:lnTo>
                  <a:pt x="616203" y="178308"/>
                </a:lnTo>
                <a:lnTo>
                  <a:pt x="580643" y="185927"/>
                </a:lnTo>
                <a:close/>
              </a:path>
              <a:path w="1022985" h="306705">
                <a:moveTo>
                  <a:pt x="647319" y="284988"/>
                </a:moveTo>
                <a:lnTo>
                  <a:pt x="591311" y="284988"/>
                </a:lnTo>
                <a:lnTo>
                  <a:pt x="598931" y="283463"/>
                </a:lnTo>
                <a:lnTo>
                  <a:pt x="603503" y="281940"/>
                </a:lnTo>
                <a:lnTo>
                  <a:pt x="615695" y="278892"/>
                </a:lnTo>
                <a:lnTo>
                  <a:pt x="618743" y="275844"/>
                </a:lnTo>
                <a:lnTo>
                  <a:pt x="623315" y="272796"/>
                </a:lnTo>
                <a:lnTo>
                  <a:pt x="629411" y="260604"/>
                </a:lnTo>
                <a:lnTo>
                  <a:pt x="629411" y="249936"/>
                </a:lnTo>
                <a:lnTo>
                  <a:pt x="554736" y="234696"/>
                </a:lnTo>
                <a:lnTo>
                  <a:pt x="654303" y="234696"/>
                </a:lnTo>
                <a:lnTo>
                  <a:pt x="658367" y="240792"/>
                </a:lnTo>
                <a:lnTo>
                  <a:pt x="659892" y="246888"/>
                </a:lnTo>
                <a:lnTo>
                  <a:pt x="659892" y="260604"/>
                </a:lnTo>
                <a:lnTo>
                  <a:pt x="656843" y="268224"/>
                </a:lnTo>
                <a:lnTo>
                  <a:pt x="650747" y="280416"/>
                </a:lnTo>
                <a:lnTo>
                  <a:pt x="647319" y="284988"/>
                </a:lnTo>
                <a:close/>
              </a:path>
              <a:path w="1022985" h="306705">
                <a:moveTo>
                  <a:pt x="888492" y="175260"/>
                </a:moveTo>
                <a:lnTo>
                  <a:pt x="862583" y="175260"/>
                </a:lnTo>
                <a:lnTo>
                  <a:pt x="862583" y="160020"/>
                </a:lnTo>
                <a:lnTo>
                  <a:pt x="864108" y="152400"/>
                </a:lnTo>
                <a:lnTo>
                  <a:pt x="867156" y="144780"/>
                </a:lnTo>
                <a:lnTo>
                  <a:pt x="870203" y="140208"/>
                </a:lnTo>
                <a:lnTo>
                  <a:pt x="873251" y="134112"/>
                </a:lnTo>
                <a:lnTo>
                  <a:pt x="882395" y="124968"/>
                </a:lnTo>
                <a:lnTo>
                  <a:pt x="886967" y="121920"/>
                </a:lnTo>
                <a:lnTo>
                  <a:pt x="893063" y="120396"/>
                </a:lnTo>
                <a:lnTo>
                  <a:pt x="900683" y="118872"/>
                </a:lnTo>
                <a:lnTo>
                  <a:pt x="918972" y="118872"/>
                </a:lnTo>
                <a:lnTo>
                  <a:pt x="923543" y="121920"/>
                </a:lnTo>
                <a:lnTo>
                  <a:pt x="928115" y="123443"/>
                </a:lnTo>
                <a:lnTo>
                  <a:pt x="932688" y="126492"/>
                </a:lnTo>
                <a:lnTo>
                  <a:pt x="937260" y="128016"/>
                </a:lnTo>
                <a:lnTo>
                  <a:pt x="952500" y="143256"/>
                </a:lnTo>
                <a:lnTo>
                  <a:pt x="900683" y="143256"/>
                </a:lnTo>
                <a:lnTo>
                  <a:pt x="896111" y="146304"/>
                </a:lnTo>
                <a:lnTo>
                  <a:pt x="893063" y="150875"/>
                </a:lnTo>
                <a:lnTo>
                  <a:pt x="890015" y="156972"/>
                </a:lnTo>
                <a:lnTo>
                  <a:pt x="888492" y="164592"/>
                </a:lnTo>
                <a:lnTo>
                  <a:pt x="888492" y="175260"/>
                </a:lnTo>
                <a:close/>
              </a:path>
              <a:path w="1022985" h="306705">
                <a:moveTo>
                  <a:pt x="1017269" y="158496"/>
                </a:moveTo>
                <a:lnTo>
                  <a:pt x="984503" y="158496"/>
                </a:lnTo>
                <a:lnTo>
                  <a:pt x="989076" y="156972"/>
                </a:lnTo>
                <a:lnTo>
                  <a:pt x="992124" y="150875"/>
                </a:lnTo>
                <a:lnTo>
                  <a:pt x="995172" y="146304"/>
                </a:lnTo>
                <a:lnTo>
                  <a:pt x="996695" y="138684"/>
                </a:lnTo>
                <a:lnTo>
                  <a:pt x="996695" y="128016"/>
                </a:lnTo>
                <a:lnTo>
                  <a:pt x="1022603" y="128016"/>
                </a:lnTo>
                <a:lnTo>
                  <a:pt x="1022603" y="135636"/>
                </a:lnTo>
                <a:lnTo>
                  <a:pt x="1019556" y="150875"/>
                </a:lnTo>
                <a:lnTo>
                  <a:pt x="1018031" y="156972"/>
                </a:lnTo>
                <a:lnTo>
                  <a:pt x="1017269" y="158496"/>
                </a:lnTo>
                <a:close/>
              </a:path>
              <a:path w="1022985" h="306705">
                <a:moveTo>
                  <a:pt x="984503" y="184404"/>
                </a:moveTo>
                <a:lnTo>
                  <a:pt x="970788" y="184404"/>
                </a:lnTo>
                <a:lnTo>
                  <a:pt x="966215" y="182880"/>
                </a:lnTo>
                <a:lnTo>
                  <a:pt x="960119" y="181356"/>
                </a:lnTo>
                <a:lnTo>
                  <a:pt x="955547" y="179832"/>
                </a:lnTo>
                <a:lnTo>
                  <a:pt x="950976" y="176784"/>
                </a:lnTo>
                <a:lnTo>
                  <a:pt x="947927" y="173736"/>
                </a:lnTo>
                <a:lnTo>
                  <a:pt x="943356" y="170688"/>
                </a:lnTo>
                <a:lnTo>
                  <a:pt x="923543" y="150875"/>
                </a:lnTo>
                <a:lnTo>
                  <a:pt x="920495" y="149352"/>
                </a:lnTo>
                <a:lnTo>
                  <a:pt x="917447" y="146304"/>
                </a:lnTo>
                <a:lnTo>
                  <a:pt x="914400" y="144780"/>
                </a:lnTo>
                <a:lnTo>
                  <a:pt x="909827" y="143256"/>
                </a:lnTo>
                <a:lnTo>
                  <a:pt x="952500" y="143256"/>
                </a:lnTo>
                <a:lnTo>
                  <a:pt x="957072" y="147827"/>
                </a:lnTo>
                <a:lnTo>
                  <a:pt x="961643" y="150875"/>
                </a:lnTo>
                <a:lnTo>
                  <a:pt x="964692" y="153924"/>
                </a:lnTo>
                <a:lnTo>
                  <a:pt x="967739" y="155448"/>
                </a:lnTo>
                <a:lnTo>
                  <a:pt x="970788" y="158496"/>
                </a:lnTo>
                <a:lnTo>
                  <a:pt x="1017269" y="158496"/>
                </a:lnTo>
                <a:lnTo>
                  <a:pt x="1014983" y="163068"/>
                </a:lnTo>
                <a:lnTo>
                  <a:pt x="1010411" y="167640"/>
                </a:lnTo>
                <a:lnTo>
                  <a:pt x="1007363" y="173736"/>
                </a:lnTo>
                <a:lnTo>
                  <a:pt x="1002792" y="176784"/>
                </a:lnTo>
                <a:lnTo>
                  <a:pt x="990600" y="182880"/>
                </a:lnTo>
                <a:lnTo>
                  <a:pt x="984503" y="184404"/>
                </a:lnTo>
                <a:close/>
              </a:path>
              <a:path w="1022985" h="306705">
                <a:moveTo>
                  <a:pt x="393953" y="105156"/>
                </a:moveTo>
                <a:lnTo>
                  <a:pt x="364236" y="105156"/>
                </a:lnTo>
                <a:lnTo>
                  <a:pt x="370212" y="97726"/>
                </a:lnTo>
                <a:lnTo>
                  <a:pt x="404622" y="76771"/>
                </a:lnTo>
                <a:lnTo>
                  <a:pt x="419100" y="74675"/>
                </a:lnTo>
                <a:lnTo>
                  <a:pt x="429767" y="74675"/>
                </a:lnTo>
                <a:lnTo>
                  <a:pt x="461772" y="97536"/>
                </a:lnTo>
                <a:lnTo>
                  <a:pt x="462714" y="99060"/>
                </a:lnTo>
                <a:lnTo>
                  <a:pt x="409956" y="99060"/>
                </a:lnTo>
                <a:lnTo>
                  <a:pt x="406907" y="100584"/>
                </a:lnTo>
                <a:lnTo>
                  <a:pt x="403859" y="100584"/>
                </a:lnTo>
                <a:lnTo>
                  <a:pt x="399288" y="102108"/>
                </a:lnTo>
                <a:lnTo>
                  <a:pt x="396239" y="103632"/>
                </a:lnTo>
                <a:lnTo>
                  <a:pt x="393953" y="105156"/>
                </a:lnTo>
                <a:close/>
              </a:path>
              <a:path w="1022985" h="306705">
                <a:moveTo>
                  <a:pt x="365759" y="304800"/>
                </a:moveTo>
                <a:lnTo>
                  <a:pt x="338327" y="304800"/>
                </a:lnTo>
                <a:lnTo>
                  <a:pt x="338327" y="77724"/>
                </a:lnTo>
                <a:lnTo>
                  <a:pt x="362712" y="77724"/>
                </a:lnTo>
                <a:lnTo>
                  <a:pt x="364236" y="105156"/>
                </a:lnTo>
                <a:lnTo>
                  <a:pt x="393953" y="105156"/>
                </a:lnTo>
                <a:lnTo>
                  <a:pt x="391667" y="106680"/>
                </a:lnTo>
                <a:lnTo>
                  <a:pt x="388619" y="109727"/>
                </a:lnTo>
                <a:lnTo>
                  <a:pt x="384047" y="112775"/>
                </a:lnTo>
                <a:lnTo>
                  <a:pt x="370331" y="126492"/>
                </a:lnTo>
                <a:lnTo>
                  <a:pt x="365759" y="134112"/>
                </a:lnTo>
                <a:lnTo>
                  <a:pt x="365759" y="211836"/>
                </a:lnTo>
                <a:lnTo>
                  <a:pt x="370331" y="213360"/>
                </a:lnTo>
                <a:lnTo>
                  <a:pt x="376427" y="216408"/>
                </a:lnTo>
                <a:lnTo>
                  <a:pt x="382523" y="216408"/>
                </a:lnTo>
                <a:lnTo>
                  <a:pt x="387095" y="217932"/>
                </a:lnTo>
                <a:lnTo>
                  <a:pt x="393191" y="219456"/>
                </a:lnTo>
                <a:lnTo>
                  <a:pt x="452627" y="219456"/>
                </a:lnTo>
                <a:lnTo>
                  <a:pt x="447532" y="224861"/>
                </a:lnTo>
                <a:lnTo>
                  <a:pt x="441578" y="229552"/>
                </a:lnTo>
                <a:lnTo>
                  <a:pt x="435054" y="233386"/>
                </a:lnTo>
                <a:lnTo>
                  <a:pt x="428244" y="236220"/>
                </a:lnTo>
                <a:lnTo>
                  <a:pt x="422801" y="237744"/>
                </a:lnTo>
                <a:lnTo>
                  <a:pt x="365759" y="237744"/>
                </a:lnTo>
                <a:lnTo>
                  <a:pt x="365759" y="304800"/>
                </a:lnTo>
                <a:close/>
              </a:path>
              <a:path w="1022985" h="306705">
                <a:moveTo>
                  <a:pt x="452627" y="219456"/>
                </a:moveTo>
                <a:lnTo>
                  <a:pt x="399288" y="219456"/>
                </a:lnTo>
                <a:lnTo>
                  <a:pt x="409908" y="218336"/>
                </a:lnTo>
                <a:lnTo>
                  <a:pt x="419100" y="215074"/>
                </a:lnTo>
                <a:lnTo>
                  <a:pt x="443864" y="184404"/>
                </a:lnTo>
                <a:lnTo>
                  <a:pt x="446531" y="156972"/>
                </a:lnTo>
                <a:lnTo>
                  <a:pt x="446531" y="140208"/>
                </a:lnTo>
                <a:lnTo>
                  <a:pt x="445007" y="134112"/>
                </a:lnTo>
                <a:lnTo>
                  <a:pt x="443483" y="126492"/>
                </a:lnTo>
                <a:lnTo>
                  <a:pt x="441959" y="120396"/>
                </a:lnTo>
                <a:lnTo>
                  <a:pt x="438912" y="115824"/>
                </a:lnTo>
                <a:lnTo>
                  <a:pt x="437388" y="111252"/>
                </a:lnTo>
                <a:lnTo>
                  <a:pt x="429767" y="103632"/>
                </a:lnTo>
                <a:lnTo>
                  <a:pt x="425195" y="100584"/>
                </a:lnTo>
                <a:lnTo>
                  <a:pt x="420623" y="99060"/>
                </a:lnTo>
                <a:lnTo>
                  <a:pt x="462714" y="99060"/>
                </a:lnTo>
                <a:lnTo>
                  <a:pt x="474535" y="138303"/>
                </a:lnTo>
                <a:lnTo>
                  <a:pt x="475488" y="155448"/>
                </a:lnTo>
                <a:lnTo>
                  <a:pt x="475178" y="166330"/>
                </a:lnTo>
                <a:lnTo>
                  <a:pt x="462724" y="208216"/>
                </a:lnTo>
                <a:lnTo>
                  <a:pt x="458033" y="214336"/>
                </a:lnTo>
                <a:lnTo>
                  <a:pt x="452627" y="219456"/>
                </a:lnTo>
                <a:close/>
              </a:path>
              <a:path w="1022985" h="306705">
                <a:moveTo>
                  <a:pt x="396239" y="240792"/>
                </a:moveTo>
                <a:lnTo>
                  <a:pt x="376427" y="240792"/>
                </a:lnTo>
                <a:lnTo>
                  <a:pt x="370331" y="239268"/>
                </a:lnTo>
                <a:lnTo>
                  <a:pt x="365759" y="237744"/>
                </a:lnTo>
                <a:lnTo>
                  <a:pt x="422801" y="237744"/>
                </a:lnTo>
                <a:lnTo>
                  <a:pt x="421100" y="238220"/>
                </a:lnTo>
                <a:lnTo>
                  <a:pt x="413384" y="239649"/>
                </a:lnTo>
                <a:lnTo>
                  <a:pt x="405098" y="240506"/>
                </a:lnTo>
                <a:lnTo>
                  <a:pt x="396239" y="240792"/>
                </a:lnTo>
                <a:close/>
              </a:path>
              <a:path w="1022985" h="306705">
                <a:moveTo>
                  <a:pt x="185927" y="108204"/>
                </a:moveTo>
                <a:lnTo>
                  <a:pt x="169163" y="108204"/>
                </a:lnTo>
                <a:lnTo>
                  <a:pt x="172212" y="102108"/>
                </a:lnTo>
                <a:lnTo>
                  <a:pt x="178307" y="92963"/>
                </a:lnTo>
                <a:lnTo>
                  <a:pt x="179831" y="88392"/>
                </a:lnTo>
                <a:lnTo>
                  <a:pt x="185927" y="82296"/>
                </a:lnTo>
                <a:lnTo>
                  <a:pt x="188975" y="80772"/>
                </a:lnTo>
                <a:lnTo>
                  <a:pt x="192023" y="77724"/>
                </a:lnTo>
                <a:lnTo>
                  <a:pt x="195072" y="77724"/>
                </a:lnTo>
                <a:lnTo>
                  <a:pt x="201167" y="74675"/>
                </a:lnTo>
                <a:lnTo>
                  <a:pt x="213359" y="74675"/>
                </a:lnTo>
                <a:lnTo>
                  <a:pt x="230992" y="99060"/>
                </a:lnTo>
                <a:lnTo>
                  <a:pt x="196595" y="99060"/>
                </a:lnTo>
                <a:lnTo>
                  <a:pt x="195072" y="100584"/>
                </a:lnTo>
                <a:lnTo>
                  <a:pt x="192023" y="100584"/>
                </a:lnTo>
                <a:lnTo>
                  <a:pt x="190500" y="103632"/>
                </a:lnTo>
                <a:lnTo>
                  <a:pt x="185927" y="108204"/>
                </a:lnTo>
                <a:close/>
              </a:path>
              <a:path w="1022985" h="306705">
                <a:moveTo>
                  <a:pt x="249936" y="109727"/>
                </a:moveTo>
                <a:lnTo>
                  <a:pt x="231647" y="109727"/>
                </a:lnTo>
                <a:lnTo>
                  <a:pt x="234695" y="105156"/>
                </a:lnTo>
                <a:lnTo>
                  <a:pt x="236219" y="99060"/>
                </a:lnTo>
                <a:lnTo>
                  <a:pt x="239267" y="94488"/>
                </a:lnTo>
                <a:lnTo>
                  <a:pt x="242315" y="91440"/>
                </a:lnTo>
                <a:lnTo>
                  <a:pt x="243839" y="86868"/>
                </a:lnTo>
                <a:lnTo>
                  <a:pt x="249936" y="80772"/>
                </a:lnTo>
                <a:lnTo>
                  <a:pt x="256031" y="77724"/>
                </a:lnTo>
                <a:lnTo>
                  <a:pt x="260603" y="76200"/>
                </a:lnTo>
                <a:lnTo>
                  <a:pt x="263651" y="74675"/>
                </a:lnTo>
                <a:lnTo>
                  <a:pt x="268223" y="74675"/>
                </a:lnTo>
                <a:lnTo>
                  <a:pt x="281344" y="77771"/>
                </a:lnTo>
                <a:lnTo>
                  <a:pt x="290893" y="86868"/>
                </a:lnTo>
                <a:lnTo>
                  <a:pt x="295695" y="99060"/>
                </a:lnTo>
                <a:lnTo>
                  <a:pt x="259080" y="99060"/>
                </a:lnTo>
                <a:lnTo>
                  <a:pt x="256031" y="102108"/>
                </a:lnTo>
                <a:lnTo>
                  <a:pt x="252983" y="103632"/>
                </a:lnTo>
                <a:lnTo>
                  <a:pt x="249936" y="109727"/>
                </a:lnTo>
                <a:close/>
              </a:path>
              <a:path w="1022985" h="306705">
                <a:moveTo>
                  <a:pt x="172212" y="239268"/>
                </a:moveTo>
                <a:lnTo>
                  <a:pt x="146303" y="239268"/>
                </a:lnTo>
                <a:lnTo>
                  <a:pt x="146303" y="77724"/>
                </a:lnTo>
                <a:lnTo>
                  <a:pt x="167639" y="77724"/>
                </a:lnTo>
                <a:lnTo>
                  <a:pt x="169163" y="108204"/>
                </a:lnTo>
                <a:lnTo>
                  <a:pt x="185927" y="108204"/>
                </a:lnTo>
                <a:lnTo>
                  <a:pt x="184403" y="112775"/>
                </a:lnTo>
                <a:lnTo>
                  <a:pt x="181356" y="117348"/>
                </a:lnTo>
                <a:lnTo>
                  <a:pt x="179831" y="121920"/>
                </a:lnTo>
                <a:lnTo>
                  <a:pt x="176783" y="128016"/>
                </a:lnTo>
                <a:lnTo>
                  <a:pt x="172212" y="135636"/>
                </a:lnTo>
                <a:lnTo>
                  <a:pt x="172212" y="239268"/>
                </a:lnTo>
                <a:close/>
              </a:path>
              <a:path w="1022985" h="306705">
                <a:moveTo>
                  <a:pt x="236219" y="239268"/>
                </a:moveTo>
                <a:lnTo>
                  <a:pt x="210312" y="239268"/>
                </a:lnTo>
                <a:lnTo>
                  <a:pt x="210312" y="115824"/>
                </a:lnTo>
                <a:lnTo>
                  <a:pt x="208787" y="112775"/>
                </a:lnTo>
                <a:lnTo>
                  <a:pt x="208787" y="105156"/>
                </a:lnTo>
                <a:lnTo>
                  <a:pt x="207263" y="103632"/>
                </a:lnTo>
                <a:lnTo>
                  <a:pt x="207263" y="102108"/>
                </a:lnTo>
                <a:lnTo>
                  <a:pt x="204215" y="99060"/>
                </a:lnTo>
                <a:lnTo>
                  <a:pt x="230992" y="99060"/>
                </a:lnTo>
                <a:lnTo>
                  <a:pt x="231338" y="101393"/>
                </a:lnTo>
                <a:lnTo>
                  <a:pt x="231647" y="109727"/>
                </a:lnTo>
                <a:lnTo>
                  <a:pt x="249936" y="109727"/>
                </a:lnTo>
                <a:lnTo>
                  <a:pt x="246887" y="112775"/>
                </a:lnTo>
                <a:lnTo>
                  <a:pt x="243839" y="118872"/>
                </a:lnTo>
                <a:lnTo>
                  <a:pt x="242315" y="123443"/>
                </a:lnTo>
                <a:lnTo>
                  <a:pt x="236219" y="135636"/>
                </a:lnTo>
                <a:lnTo>
                  <a:pt x="236219" y="239268"/>
                </a:lnTo>
                <a:close/>
              </a:path>
              <a:path w="1022985" h="306705">
                <a:moveTo>
                  <a:pt x="298703" y="239268"/>
                </a:moveTo>
                <a:lnTo>
                  <a:pt x="272795" y="239268"/>
                </a:lnTo>
                <a:lnTo>
                  <a:pt x="272795" y="108204"/>
                </a:lnTo>
                <a:lnTo>
                  <a:pt x="271272" y="105156"/>
                </a:lnTo>
                <a:lnTo>
                  <a:pt x="271272" y="103632"/>
                </a:lnTo>
                <a:lnTo>
                  <a:pt x="268223" y="100584"/>
                </a:lnTo>
                <a:lnTo>
                  <a:pt x="268223" y="99060"/>
                </a:lnTo>
                <a:lnTo>
                  <a:pt x="295695" y="99060"/>
                </a:lnTo>
                <a:lnTo>
                  <a:pt x="296727" y="101679"/>
                </a:lnTo>
                <a:lnTo>
                  <a:pt x="298703" y="121920"/>
                </a:lnTo>
                <a:lnTo>
                  <a:pt x="298703" y="239268"/>
                </a:lnTo>
                <a:close/>
              </a:path>
              <a:path w="1022985" h="306705">
                <a:moveTo>
                  <a:pt x="74675" y="306324"/>
                </a:moveTo>
                <a:lnTo>
                  <a:pt x="42433" y="271176"/>
                </a:lnTo>
                <a:lnTo>
                  <a:pt x="19050" y="234315"/>
                </a:lnTo>
                <a:lnTo>
                  <a:pt x="4810" y="195738"/>
                </a:lnTo>
                <a:lnTo>
                  <a:pt x="0" y="155448"/>
                </a:lnTo>
                <a:lnTo>
                  <a:pt x="285" y="145399"/>
                </a:lnTo>
                <a:lnTo>
                  <a:pt x="7119" y="106441"/>
                </a:lnTo>
                <a:lnTo>
                  <a:pt x="21645" y="67675"/>
                </a:lnTo>
                <a:lnTo>
                  <a:pt x="48553" y="28717"/>
                </a:lnTo>
                <a:lnTo>
                  <a:pt x="76200" y="0"/>
                </a:lnTo>
                <a:lnTo>
                  <a:pt x="91439" y="16763"/>
                </a:lnTo>
                <a:lnTo>
                  <a:pt x="64317" y="48482"/>
                </a:lnTo>
                <a:lnTo>
                  <a:pt x="44767" y="81915"/>
                </a:lnTo>
                <a:lnTo>
                  <a:pt x="32932" y="117062"/>
                </a:lnTo>
                <a:lnTo>
                  <a:pt x="28956" y="153924"/>
                </a:lnTo>
                <a:lnTo>
                  <a:pt x="30075" y="171973"/>
                </a:lnTo>
                <a:lnTo>
                  <a:pt x="45719" y="225552"/>
                </a:lnTo>
                <a:lnTo>
                  <a:pt x="64579" y="258699"/>
                </a:lnTo>
                <a:lnTo>
                  <a:pt x="91439" y="289560"/>
                </a:lnTo>
                <a:lnTo>
                  <a:pt x="74675" y="306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07435" y="2616707"/>
            <a:ext cx="317500" cy="292735"/>
          </a:xfrm>
          <a:custGeom>
            <a:avLst/>
            <a:gdLst/>
            <a:ahLst/>
            <a:cxnLst/>
            <a:rect l="l" t="t" r="r" b="b"/>
            <a:pathLst>
              <a:path w="317500" h="292735">
                <a:moveTo>
                  <a:pt x="235457" y="92963"/>
                </a:moveTo>
                <a:lnTo>
                  <a:pt x="205739" y="92963"/>
                </a:lnTo>
                <a:lnTo>
                  <a:pt x="211716" y="85534"/>
                </a:lnTo>
                <a:lnTo>
                  <a:pt x="246125" y="64579"/>
                </a:lnTo>
                <a:lnTo>
                  <a:pt x="260603" y="62483"/>
                </a:lnTo>
                <a:lnTo>
                  <a:pt x="271271" y="62483"/>
                </a:lnTo>
                <a:lnTo>
                  <a:pt x="303275" y="85343"/>
                </a:lnTo>
                <a:lnTo>
                  <a:pt x="304218" y="86867"/>
                </a:lnTo>
                <a:lnTo>
                  <a:pt x="251459" y="86867"/>
                </a:lnTo>
                <a:lnTo>
                  <a:pt x="248411" y="88391"/>
                </a:lnTo>
                <a:lnTo>
                  <a:pt x="245363" y="88391"/>
                </a:lnTo>
                <a:lnTo>
                  <a:pt x="240791" y="89915"/>
                </a:lnTo>
                <a:lnTo>
                  <a:pt x="237743" y="91439"/>
                </a:lnTo>
                <a:lnTo>
                  <a:pt x="235457" y="92963"/>
                </a:lnTo>
                <a:close/>
              </a:path>
              <a:path w="317500" h="292735">
                <a:moveTo>
                  <a:pt x="207263" y="292607"/>
                </a:moveTo>
                <a:lnTo>
                  <a:pt x="179831" y="292607"/>
                </a:lnTo>
                <a:lnTo>
                  <a:pt x="179831" y="65531"/>
                </a:lnTo>
                <a:lnTo>
                  <a:pt x="204215" y="65531"/>
                </a:lnTo>
                <a:lnTo>
                  <a:pt x="205739" y="92963"/>
                </a:lnTo>
                <a:lnTo>
                  <a:pt x="235457" y="92963"/>
                </a:lnTo>
                <a:lnTo>
                  <a:pt x="233171" y="94487"/>
                </a:lnTo>
                <a:lnTo>
                  <a:pt x="230123" y="97535"/>
                </a:lnTo>
                <a:lnTo>
                  <a:pt x="225551" y="100583"/>
                </a:lnTo>
                <a:lnTo>
                  <a:pt x="211835" y="114299"/>
                </a:lnTo>
                <a:lnTo>
                  <a:pt x="207263" y="121919"/>
                </a:lnTo>
                <a:lnTo>
                  <a:pt x="207263" y="199643"/>
                </a:lnTo>
                <a:lnTo>
                  <a:pt x="211835" y="201167"/>
                </a:lnTo>
                <a:lnTo>
                  <a:pt x="217931" y="204215"/>
                </a:lnTo>
                <a:lnTo>
                  <a:pt x="224027" y="204215"/>
                </a:lnTo>
                <a:lnTo>
                  <a:pt x="228599" y="205739"/>
                </a:lnTo>
                <a:lnTo>
                  <a:pt x="234695" y="207263"/>
                </a:lnTo>
                <a:lnTo>
                  <a:pt x="294131" y="207263"/>
                </a:lnTo>
                <a:lnTo>
                  <a:pt x="289036" y="212669"/>
                </a:lnTo>
                <a:lnTo>
                  <a:pt x="283082" y="217360"/>
                </a:lnTo>
                <a:lnTo>
                  <a:pt x="276558" y="221194"/>
                </a:lnTo>
                <a:lnTo>
                  <a:pt x="269747" y="224027"/>
                </a:lnTo>
                <a:lnTo>
                  <a:pt x="264305" y="225551"/>
                </a:lnTo>
                <a:lnTo>
                  <a:pt x="207263" y="225551"/>
                </a:lnTo>
                <a:lnTo>
                  <a:pt x="207263" y="292607"/>
                </a:lnTo>
                <a:close/>
              </a:path>
              <a:path w="317500" h="292735">
                <a:moveTo>
                  <a:pt x="294131" y="207263"/>
                </a:moveTo>
                <a:lnTo>
                  <a:pt x="240791" y="207263"/>
                </a:lnTo>
                <a:lnTo>
                  <a:pt x="251412" y="206144"/>
                </a:lnTo>
                <a:lnTo>
                  <a:pt x="260603" y="202882"/>
                </a:lnTo>
                <a:lnTo>
                  <a:pt x="285368" y="172211"/>
                </a:lnTo>
                <a:lnTo>
                  <a:pt x="288035" y="144779"/>
                </a:lnTo>
                <a:lnTo>
                  <a:pt x="288035" y="128015"/>
                </a:lnTo>
                <a:lnTo>
                  <a:pt x="286511" y="121919"/>
                </a:lnTo>
                <a:lnTo>
                  <a:pt x="284988" y="114299"/>
                </a:lnTo>
                <a:lnTo>
                  <a:pt x="283463" y="108203"/>
                </a:lnTo>
                <a:lnTo>
                  <a:pt x="280416" y="103631"/>
                </a:lnTo>
                <a:lnTo>
                  <a:pt x="278891" y="99059"/>
                </a:lnTo>
                <a:lnTo>
                  <a:pt x="271271" y="91439"/>
                </a:lnTo>
                <a:lnTo>
                  <a:pt x="266699" y="88391"/>
                </a:lnTo>
                <a:lnTo>
                  <a:pt x="262127" y="86867"/>
                </a:lnTo>
                <a:lnTo>
                  <a:pt x="304218" y="86867"/>
                </a:lnTo>
                <a:lnTo>
                  <a:pt x="316039" y="126110"/>
                </a:lnTo>
                <a:lnTo>
                  <a:pt x="316991" y="143255"/>
                </a:lnTo>
                <a:lnTo>
                  <a:pt x="316682" y="154138"/>
                </a:lnTo>
                <a:lnTo>
                  <a:pt x="304228" y="196024"/>
                </a:lnTo>
                <a:lnTo>
                  <a:pt x="299537" y="202144"/>
                </a:lnTo>
                <a:lnTo>
                  <a:pt x="294131" y="207263"/>
                </a:lnTo>
                <a:close/>
              </a:path>
              <a:path w="317500" h="292735">
                <a:moveTo>
                  <a:pt x="237743" y="228599"/>
                </a:moveTo>
                <a:lnTo>
                  <a:pt x="217931" y="228599"/>
                </a:lnTo>
                <a:lnTo>
                  <a:pt x="211835" y="227075"/>
                </a:lnTo>
                <a:lnTo>
                  <a:pt x="207263" y="225551"/>
                </a:lnTo>
                <a:lnTo>
                  <a:pt x="264305" y="225551"/>
                </a:lnTo>
                <a:lnTo>
                  <a:pt x="262604" y="226028"/>
                </a:lnTo>
                <a:lnTo>
                  <a:pt x="254888" y="227456"/>
                </a:lnTo>
                <a:lnTo>
                  <a:pt x="246602" y="228314"/>
                </a:lnTo>
                <a:lnTo>
                  <a:pt x="237743" y="228599"/>
                </a:lnTo>
                <a:close/>
              </a:path>
              <a:path w="317500" h="292735">
                <a:moveTo>
                  <a:pt x="27431" y="227075"/>
                </a:moveTo>
                <a:lnTo>
                  <a:pt x="0" y="227075"/>
                </a:lnTo>
                <a:lnTo>
                  <a:pt x="0" y="0"/>
                </a:lnTo>
                <a:lnTo>
                  <a:pt x="27431" y="0"/>
                </a:lnTo>
                <a:lnTo>
                  <a:pt x="27364" y="66674"/>
                </a:lnTo>
                <a:lnTo>
                  <a:pt x="25907" y="91439"/>
                </a:lnTo>
                <a:lnTo>
                  <a:pt x="56387" y="91439"/>
                </a:lnTo>
                <a:lnTo>
                  <a:pt x="53339" y="94487"/>
                </a:lnTo>
                <a:lnTo>
                  <a:pt x="50291" y="96011"/>
                </a:lnTo>
                <a:lnTo>
                  <a:pt x="38099" y="108203"/>
                </a:lnTo>
                <a:lnTo>
                  <a:pt x="33527" y="114299"/>
                </a:lnTo>
                <a:lnTo>
                  <a:pt x="27431" y="120395"/>
                </a:lnTo>
                <a:lnTo>
                  <a:pt x="27431" y="227075"/>
                </a:lnTo>
                <a:close/>
              </a:path>
              <a:path w="317500" h="292735">
                <a:moveTo>
                  <a:pt x="56387" y="91439"/>
                </a:moveTo>
                <a:lnTo>
                  <a:pt x="25907" y="91439"/>
                </a:lnTo>
                <a:lnTo>
                  <a:pt x="30479" y="85343"/>
                </a:lnTo>
                <a:lnTo>
                  <a:pt x="35051" y="82295"/>
                </a:lnTo>
                <a:lnTo>
                  <a:pt x="39623" y="77723"/>
                </a:lnTo>
                <a:lnTo>
                  <a:pt x="44195" y="74675"/>
                </a:lnTo>
                <a:lnTo>
                  <a:pt x="47243" y="71627"/>
                </a:lnTo>
                <a:lnTo>
                  <a:pt x="51815" y="68579"/>
                </a:lnTo>
                <a:lnTo>
                  <a:pt x="65531" y="64007"/>
                </a:lnTo>
                <a:lnTo>
                  <a:pt x="70103" y="64007"/>
                </a:lnTo>
                <a:lnTo>
                  <a:pt x="74675" y="62483"/>
                </a:lnTo>
                <a:lnTo>
                  <a:pt x="79247" y="62483"/>
                </a:lnTo>
                <a:lnTo>
                  <a:pt x="90106" y="63579"/>
                </a:lnTo>
                <a:lnTo>
                  <a:pt x="121824" y="85701"/>
                </a:lnTo>
                <a:lnTo>
                  <a:pt x="122318" y="86867"/>
                </a:lnTo>
                <a:lnTo>
                  <a:pt x="70103" y="86867"/>
                </a:lnTo>
                <a:lnTo>
                  <a:pt x="67055" y="88391"/>
                </a:lnTo>
                <a:lnTo>
                  <a:pt x="64007" y="88391"/>
                </a:lnTo>
                <a:lnTo>
                  <a:pt x="60959" y="89915"/>
                </a:lnTo>
                <a:lnTo>
                  <a:pt x="56387" y="91439"/>
                </a:lnTo>
                <a:close/>
              </a:path>
              <a:path w="317500" h="292735">
                <a:moveTo>
                  <a:pt x="129539" y="227075"/>
                </a:moveTo>
                <a:lnTo>
                  <a:pt x="100583" y="227075"/>
                </a:lnTo>
                <a:lnTo>
                  <a:pt x="100583" y="124967"/>
                </a:lnTo>
                <a:lnTo>
                  <a:pt x="100274" y="115514"/>
                </a:lnTo>
                <a:lnTo>
                  <a:pt x="82295" y="86867"/>
                </a:lnTo>
                <a:lnTo>
                  <a:pt x="122318" y="86867"/>
                </a:lnTo>
                <a:lnTo>
                  <a:pt x="126110" y="95821"/>
                </a:lnTo>
                <a:lnTo>
                  <a:pt x="128617" y="107632"/>
                </a:lnTo>
                <a:lnTo>
                  <a:pt x="128698" y="108203"/>
                </a:lnTo>
                <a:lnTo>
                  <a:pt x="129446" y="120395"/>
                </a:lnTo>
                <a:lnTo>
                  <a:pt x="129539" y="227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10940" y="2679192"/>
            <a:ext cx="0" cy="66040"/>
          </a:xfrm>
          <a:custGeom>
            <a:avLst/>
            <a:gdLst/>
            <a:ahLst/>
            <a:cxnLst/>
            <a:rect l="l" t="t" r="r" b="b"/>
            <a:pathLst>
              <a:path w="0" h="66039">
                <a:moveTo>
                  <a:pt x="0" y="0"/>
                </a:moveTo>
                <a:lnTo>
                  <a:pt x="0" y="65532"/>
                </a:lnTo>
              </a:path>
            </a:pathLst>
          </a:custGeom>
          <a:ln w="2743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34740" y="2756916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243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10940" y="2769107"/>
            <a:ext cx="0" cy="66040"/>
          </a:xfrm>
          <a:custGeom>
            <a:avLst/>
            <a:gdLst/>
            <a:ahLst/>
            <a:cxnLst/>
            <a:rect l="l" t="t" r="r" b="b"/>
            <a:pathLst>
              <a:path w="0" h="66039">
                <a:moveTo>
                  <a:pt x="0" y="0"/>
                </a:moveTo>
                <a:lnTo>
                  <a:pt x="0" y="65532"/>
                </a:lnTo>
              </a:path>
            </a:pathLst>
          </a:custGeom>
          <a:ln w="2743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86784" y="2630423"/>
            <a:ext cx="329565" cy="216535"/>
          </a:xfrm>
          <a:custGeom>
            <a:avLst/>
            <a:gdLst/>
            <a:ahLst/>
            <a:cxnLst/>
            <a:rect l="l" t="t" r="r" b="b"/>
            <a:pathLst>
              <a:path w="329564" h="216535">
                <a:moveTo>
                  <a:pt x="56387" y="213359"/>
                </a:moveTo>
                <a:lnTo>
                  <a:pt x="22859" y="213359"/>
                </a:lnTo>
                <a:lnTo>
                  <a:pt x="0" y="51815"/>
                </a:lnTo>
                <a:lnTo>
                  <a:pt x="27432" y="51815"/>
                </a:lnTo>
                <a:lnTo>
                  <a:pt x="41148" y="161543"/>
                </a:lnTo>
                <a:lnTo>
                  <a:pt x="42672" y="185927"/>
                </a:lnTo>
                <a:lnTo>
                  <a:pt x="65116" y="185927"/>
                </a:lnTo>
                <a:lnTo>
                  <a:pt x="56387" y="213359"/>
                </a:lnTo>
                <a:close/>
              </a:path>
              <a:path w="329564" h="216535">
                <a:moveTo>
                  <a:pt x="148920" y="185927"/>
                </a:moveTo>
                <a:lnTo>
                  <a:pt x="126491" y="185927"/>
                </a:lnTo>
                <a:lnTo>
                  <a:pt x="128016" y="163067"/>
                </a:lnTo>
                <a:lnTo>
                  <a:pt x="141732" y="51815"/>
                </a:lnTo>
                <a:lnTo>
                  <a:pt x="169164" y="51815"/>
                </a:lnTo>
                <a:lnTo>
                  <a:pt x="148920" y="185927"/>
                </a:lnTo>
                <a:close/>
              </a:path>
              <a:path w="329564" h="216535">
                <a:moveTo>
                  <a:pt x="65116" y="185927"/>
                </a:moveTo>
                <a:lnTo>
                  <a:pt x="42672" y="185927"/>
                </a:lnTo>
                <a:lnTo>
                  <a:pt x="50292" y="164591"/>
                </a:lnTo>
                <a:lnTo>
                  <a:pt x="73152" y="92963"/>
                </a:lnTo>
                <a:lnTo>
                  <a:pt x="94488" y="92963"/>
                </a:lnTo>
                <a:lnTo>
                  <a:pt x="106939" y="129539"/>
                </a:lnTo>
                <a:lnTo>
                  <a:pt x="83820" y="129539"/>
                </a:lnTo>
                <a:lnTo>
                  <a:pt x="77724" y="146303"/>
                </a:lnTo>
                <a:lnTo>
                  <a:pt x="65116" y="185927"/>
                </a:lnTo>
                <a:close/>
              </a:path>
              <a:path w="329564" h="216535">
                <a:moveTo>
                  <a:pt x="144779" y="213359"/>
                </a:moveTo>
                <a:lnTo>
                  <a:pt x="111252" y="213359"/>
                </a:lnTo>
                <a:lnTo>
                  <a:pt x="88391" y="146303"/>
                </a:lnTo>
                <a:lnTo>
                  <a:pt x="83820" y="129539"/>
                </a:lnTo>
                <a:lnTo>
                  <a:pt x="106939" y="129539"/>
                </a:lnTo>
                <a:lnTo>
                  <a:pt x="118872" y="164591"/>
                </a:lnTo>
                <a:lnTo>
                  <a:pt x="126491" y="185927"/>
                </a:lnTo>
                <a:lnTo>
                  <a:pt x="148920" y="185927"/>
                </a:lnTo>
                <a:lnTo>
                  <a:pt x="144779" y="213359"/>
                </a:lnTo>
                <a:close/>
              </a:path>
              <a:path w="329564" h="216535">
                <a:moveTo>
                  <a:pt x="256032" y="51815"/>
                </a:moveTo>
                <a:lnTo>
                  <a:pt x="228600" y="51815"/>
                </a:lnTo>
                <a:lnTo>
                  <a:pt x="228600" y="7619"/>
                </a:lnTo>
                <a:lnTo>
                  <a:pt x="256032" y="0"/>
                </a:lnTo>
                <a:lnTo>
                  <a:pt x="256032" y="51815"/>
                </a:lnTo>
                <a:close/>
              </a:path>
              <a:path w="329564" h="216535">
                <a:moveTo>
                  <a:pt x="329184" y="76199"/>
                </a:moveTo>
                <a:lnTo>
                  <a:pt x="182879" y="76199"/>
                </a:lnTo>
                <a:lnTo>
                  <a:pt x="182879" y="51815"/>
                </a:lnTo>
                <a:lnTo>
                  <a:pt x="329184" y="51815"/>
                </a:lnTo>
                <a:lnTo>
                  <a:pt x="329184" y="76199"/>
                </a:lnTo>
                <a:close/>
              </a:path>
              <a:path w="329564" h="216535">
                <a:moveTo>
                  <a:pt x="295656" y="216407"/>
                </a:moveTo>
                <a:lnTo>
                  <a:pt x="289559" y="216407"/>
                </a:lnTo>
                <a:lnTo>
                  <a:pt x="274701" y="215550"/>
                </a:lnTo>
                <a:lnTo>
                  <a:pt x="236958" y="194738"/>
                </a:lnTo>
                <a:lnTo>
                  <a:pt x="228600" y="160019"/>
                </a:lnTo>
                <a:lnTo>
                  <a:pt x="228600" y="76199"/>
                </a:lnTo>
                <a:lnTo>
                  <a:pt x="256032" y="76199"/>
                </a:lnTo>
                <a:lnTo>
                  <a:pt x="256032" y="156971"/>
                </a:lnTo>
                <a:lnTo>
                  <a:pt x="256627" y="165520"/>
                </a:lnTo>
                <a:lnTo>
                  <a:pt x="284916" y="191452"/>
                </a:lnTo>
                <a:lnTo>
                  <a:pt x="292608" y="192023"/>
                </a:lnTo>
                <a:lnTo>
                  <a:pt x="329184" y="192023"/>
                </a:lnTo>
                <a:lnTo>
                  <a:pt x="329184" y="211835"/>
                </a:lnTo>
                <a:lnTo>
                  <a:pt x="323088" y="213359"/>
                </a:lnTo>
                <a:lnTo>
                  <a:pt x="316992" y="213359"/>
                </a:lnTo>
                <a:lnTo>
                  <a:pt x="309372" y="214883"/>
                </a:lnTo>
                <a:lnTo>
                  <a:pt x="303276" y="214883"/>
                </a:lnTo>
                <a:lnTo>
                  <a:pt x="295656" y="216407"/>
                </a:lnTo>
                <a:close/>
              </a:path>
              <a:path w="329564" h="216535">
                <a:moveTo>
                  <a:pt x="329184" y="192023"/>
                </a:moveTo>
                <a:lnTo>
                  <a:pt x="303276" y="192023"/>
                </a:lnTo>
                <a:lnTo>
                  <a:pt x="309372" y="190499"/>
                </a:lnTo>
                <a:lnTo>
                  <a:pt x="315467" y="190499"/>
                </a:lnTo>
                <a:lnTo>
                  <a:pt x="323088" y="188975"/>
                </a:lnTo>
                <a:lnTo>
                  <a:pt x="329184" y="187451"/>
                </a:lnTo>
                <a:lnTo>
                  <a:pt x="329184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78452" y="2791967"/>
            <a:ext cx="78105" cy="106680"/>
          </a:xfrm>
          <a:custGeom>
            <a:avLst/>
            <a:gdLst/>
            <a:ahLst/>
            <a:cxnLst/>
            <a:rect l="l" t="t" r="r" b="b"/>
            <a:pathLst>
              <a:path w="78104" h="106680">
                <a:moveTo>
                  <a:pt x="0" y="106679"/>
                </a:moveTo>
                <a:lnTo>
                  <a:pt x="0" y="85344"/>
                </a:lnTo>
                <a:lnTo>
                  <a:pt x="10667" y="85344"/>
                </a:lnTo>
                <a:lnTo>
                  <a:pt x="15239" y="83820"/>
                </a:lnTo>
                <a:lnTo>
                  <a:pt x="21335" y="82296"/>
                </a:lnTo>
                <a:lnTo>
                  <a:pt x="25907" y="80772"/>
                </a:lnTo>
                <a:lnTo>
                  <a:pt x="28955" y="77724"/>
                </a:lnTo>
                <a:lnTo>
                  <a:pt x="33527" y="76200"/>
                </a:lnTo>
                <a:lnTo>
                  <a:pt x="36575" y="73152"/>
                </a:lnTo>
                <a:lnTo>
                  <a:pt x="38099" y="70104"/>
                </a:lnTo>
                <a:lnTo>
                  <a:pt x="41147" y="65532"/>
                </a:lnTo>
                <a:lnTo>
                  <a:pt x="42671" y="62484"/>
                </a:lnTo>
                <a:lnTo>
                  <a:pt x="42671" y="53339"/>
                </a:lnTo>
                <a:lnTo>
                  <a:pt x="36575" y="41148"/>
                </a:lnTo>
                <a:lnTo>
                  <a:pt x="35051" y="39624"/>
                </a:lnTo>
                <a:lnTo>
                  <a:pt x="33527" y="36576"/>
                </a:lnTo>
                <a:lnTo>
                  <a:pt x="30479" y="35052"/>
                </a:lnTo>
                <a:lnTo>
                  <a:pt x="27431" y="28956"/>
                </a:lnTo>
                <a:lnTo>
                  <a:pt x="27431" y="16764"/>
                </a:lnTo>
                <a:lnTo>
                  <a:pt x="28955" y="13716"/>
                </a:lnTo>
                <a:lnTo>
                  <a:pt x="28955" y="12192"/>
                </a:lnTo>
                <a:lnTo>
                  <a:pt x="30479" y="9144"/>
                </a:lnTo>
                <a:lnTo>
                  <a:pt x="32003" y="7620"/>
                </a:lnTo>
                <a:lnTo>
                  <a:pt x="33527" y="4572"/>
                </a:lnTo>
                <a:lnTo>
                  <a:pt x="39623" y="1524"/>
                </a:lnTo>
                <a:lnTo>
                  <a:pt x="42671" y="1524"/>
                </a:lnTo>
                <a:lnTo>
                  <a:pt x="45719" y="0"/>
                </a:lnTo>
                <a:lnTo>
                  <a:pt x="53339" y="0"/>
                </a:lnTo>
                <a:lnTo>
                  <a:pt x="65531" y="6096"/>
                </a:lnTo>
                <a:lnTo>
                  <a:pt x="77723" y="32004"/>
                </a:lnTo>
                <a:lnTo>
                  <a:pt x="77660" y="39624"/>
                </a:lnTo>
                <a:lnTo>
                  <a:pt x="62436" y="81367"/>
                </a:lnTo>
                <a:lnTo>
                  <a:pt x="26146" y="104108"/>
                </a:lnTo>
                <a:lnTo>
                  <a:pt x="9096" y="106394"/>
                </a:lnTo>
                <a:lnTo>
                  <a:pt x="0" y="1066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19300" y="3051048"/>
            <a:ext cx="1042669" cy="230504"/>
          </a:xfrm>
          <a:custGeom>
            <a:avLst/>
            <a:gdLst/>
            <a:ahLst/>
            <a:cxnLst/>
            <a:rect l="l" t="t" r="r" b="b"/>
            <a:pathLst>
              <a:path w="1042669" h="230504">
                <a:moveTo>
                  <a:pt x="1042415" y="179831"/>
                </a:moveTo>
                <a:lnTo>
                  <a:pt x="903732" y="179831"/>
                </a:lnTo>
                <a:lnTo>
                  <a:pt x="903732" y="155447"/>
                </a:lnTo>
                <a:lnTo>
                  <a:pt x="1042415" y="155447"/>
                </a:lnTo>
                <a:lnTo>
                  <a:pt x="1042415" y="179831"/>
                </a:lnTo>
                <a:close/>
              </a:path>
              <a:path w="1042669" h="230504">
                <a:moveTo>
                  <a:pt x="557784" y="99060"/>
                </a:moveTo>
                <a:lnTo>
                  <a:pt x="557784" y="73151"/>
                </a:lnTo>
                <a:lnTo>
                  <a:pt x="560832" y="71627"/>
                </a:lnTo>
                <a:lnTo>
                  <a:pt x="565404" y="70103"/>
                </a:lnTo>
                <a:lnTo>
                  <a:pt x="568451" y="70103"/>
                </a:lnTo>
                <a:lnTo>
                  <a:pt x="582168" y="65531"/>
                </a:lnTo>
                <a:lnTo>
                  <a:pt x="588263" y="65531"/>
                </a:lnTo>
                <a:lnTo>
                  <a:pt x="592836" y="64008"/>
                </a:lnTo>
                <a:lnTo>
                  <a:pt x="603504" y="64008"/>
                </a:lnTo>
                <a:lnTo>
                  <a:pt x="608076" y="62483"/>
                </a:lnTo>
                <a:lnTo>
                  <a:pt x="614172" y="62483"/>
                </a:lnTo>
                <a:lnTo>
                  <a:pt x="655320" y="71627"/>
                </a:lnTo>
                <a:lnTo>
                  <a:pt x="659891" y="76200"/>
                </a:lnTo>
                <a:lnTo>
                  <a:pt x="665988" y="80772"/>
                </a:lnTo>
                <a:lnTo>
                  <a:pt x="669036" y="85343"/>
                </a:lnTo>
                <a:lnTo>
                  <a:pt x="669645" y="86867"/>
                </a:lnTo>
                <a:lnTo>
                  <a:pt x="611124" y="86867"/>
                </a:lnTo>
                <a:lnTo>
                  <a:pt x="604289" y="87129"/>
                </a:lnTo>
                <a:lnTo>
                  <a:pt x="564642" y="95916"/>
                </a:lnTo>
                <a:lnTo>
                  <a:pt x="557784" y="99060"/>
                </a:lnTo>
                <a:close/>
              </a:path>
              <a:path w="1042669" h="230504">
                <a:moveTo>
                  <a:pt x="595884" y="230124"/>
                </a:moveTo>
                <a:lnTo>
                  <a:pt x="586740" y="230124"/>
                </a:lnTo>
                <a:lnTo>
                  <a:pt x="579120" y="228600"/>
                </a:lnTo>
                <a:lnTo>
                  <a:pt x="573024" y="227075"/>
                </a:lnTo>
                <a:lnTo>
                  <a:pt x="565404" y="224027"/>
                </a:lnTo>
                <a:lnTo>
                  <a:pt x="560832" y="220979"/>
                </a:lnTo>
                <a:lnTo>
                  <a:pt x="556259" y="216408"/>
                </a:lnTo>
                <a:lnTo>
                  <a:pt x="551688" y="213360"/>
                </a:lnTo>
                <a:lnTo>
                  <a:pt x="548640" y="207263"/>
                </a:lnTo>
                <a:lnTo>
                  <a:pt x="547115" y="202692"/>
                </a:lnTo>
                <a:lnTo>
                  <a:pt x="544068" y="196595"/>
                </a:lnTo>
                <a:lnTo>
                  <a:pt x="544068" y="184403"/>
                </a:lnTo>
                <a:lnTo>
                  <a:pt x="545211" y="172664"/>
                </a:lnTo>
                <a:lnTo>
                  <a:pt x="572404" y="140303"/>
                </a:lnTo>
                <a:lnTo>
                  <a:pt x="615695" y="132587"/>
                </a:lnTo>
                <a:lnTo>
                  <a:pt x="649224" y="132587"/>
                </a:lnTo>
                <a:lnTo>
                  <a:pt x="649224" y="108203"/>
                </a:lnTo>
                <a:lnTo>
                  <a:pt x="646176" y="100583"/>
                </a:lnTo>
                <a:lnTo>
                  <a:pt x="640079" y="96011"/>
                </a:lnTo>
                <a:lnTo>
                  <a:pt x="634912" y="92011"/>
                </a:lnTo>
                <a:lnTo>
                  <a:pt x="628459" y="89153"/>
                </a:lnTo>
                <a:lnTo>
                  <a:pt x="620577" y="87439"/>
                </a:lnTo>
                <a:lnTo>
                  <a:pt x="611124" y="86867"/>
                </a:lnTo>
                <a:lnTo>
                  <a:pt x="669645" y="86867"/>
                </a:lnTo>
                <a:lnTo>
                  <a:pt x="672084" y="92963"/>
                </a:lnTo>
                <a:lnTo>
                  <a:pt x="675132" y="99060"/>
                </a:lnTo>
                <a:lnTo>
                  <a:pt x="676656" y="106679"/>
                </a:lnTo>
                <a:lnTo>
                  <a:pt x="676656" y="153924"/>
                </a:lnTo>
                <a:lnTo>
                  <a:pt x="600456" y="153924"/>
                </a:lnTo>
                <a:lnTo>
                  <a:pt x="595884" y="155447"/>
                </a:lnTo>
                <a:lnTo>
                  <a:pt x="589788" y="156972"/>
                </a:lnTo>
                <a:lnTo>
                  <a:pt x="586740" y="160019"/>
                </a:lnTo>
                <a:lnTo>
                  <a:pt x="582168" y="161543"/>
                </a:lnTo>
                <a:lnTo>
                  <a:pt x="579120" y="164592"/>
                </a:lnTo>
                <a:lnTo>
                  <a:pt x="576072" y="170687"/>
                </a:lnTo>
                <a:lnTo>
                  <a:pt x="574548" y="175260"/>
                </a:lnTo>
                <a:lnTo>
                  <a:pt x="573024" y="178308"/>
                </a:lnTo>
                <a:lnTo>
                  <a:pt x="573024" y="185927"/>
                </a:lnTo>
                <a:lnTo>
                  <a:pt x="574548" y="188975"/>
                </a:lnTo>
                <a:lnTo>
                  <a:pt x="574548" y="192024"/>
                </a:lnTo>
                <a:lnTo>
                  <a:pt x="577595" y="198119"/>
                </a:lnTo>
                <a:lnTo>
                  <a:pt x="579120" y="199643"/>
                </a:lnTo>
                <a:lnTo>
                  <a:pt x="582168" y="201167"/>
                </a:lnTo>
                <a:lnTo>
                  <a:pt x="583691" y="204215"/>
                </a:lnTo>
                <a:lnTo>
                  <a:pt x="588263" y="204215"/>
                </a:lnTo>
                <a:lnTo>
                  <a:pt x="591312" y="205739"/>
                </a:lnTo>
                <a:lnTo>
                  <a:pt x="595884" y="207263"/>
                </a:lnTo>
                <a:lnTo>
                  <a:pt x="649299" y="207263"/>
                </a:lnTo>
                <a:lnTo>
                  <a:pt x="644771" y="212026"/>
                </a:lnTo>
                <a:lnTo>
                  <a:pt x="603623" y="229814"/>
                </a:lnTo>
                <a:lnTo>
                  <a:pt x="595884" y="230124"/>
                </a:lnTo>
                <a:close/>
              </a:path>
              <a:path w="1042669" h="230504">
                <a:moveTo>
                  <a:pt x="649299" y="207263"/>
                </a:moveTo>
                <a:lnTo>
                  <a:pt x="606551" y="207263"/>
                </a:lnTo>
                <a:lnTo>
                  <a:pt x="621791" y="201167"/>
                </a:lnTo>
                <a:lnTo>
                  <a:pt x="628650" y="197453"/>
                </a:lnTo>
                <a:lnTo>
                  <a:pt x="635507" y="193166"/>
                </a:lnTo>
                <a:lnTo>
                  <a:pt x="642365" y="188309"/>
                </a:lnTo>
                <a:lnTo>
                  <a:pt x="649224" y="182879"/>
                </a:lnTo>
                <a:lnTo>
                  <a:pt x="649224" y="153924"/>
                </a:lnTo>
                <a:lnTo>
                  <a:pt x="676656" y="153924"/>
                </a:lnTo>
                <a:lnTo>
                  <a:pt x="676656" y="205739"/>
                </a:lnTo>
                <a:lnTo>
                  <a:pt x="650748" y="205739"/>
                </a:lnTo>
                <a:lnTo>
                  <a:pt x="649299" y="207263"/>
                </a:lnTo>
                <a:close/>
              </a:path>
              <a:path w="1042669" h="230504">
                <a:moveTo>
                  <a:pt x="676656" y="227075"/>
                </a:moveTo>
                <a:lnTo>
                  <a:pt x="652272" y="227075"/>
                </a:lnTo>
                <a:lnTo>
                  <a:pt x="650748" y="205739"/>
                </a:lnTo>
                <a:lnTo>
                  <a:pt x="676656" y="205739"/>
                </a:lnTo>
                <a:lnTo>
                  <a:pt x="676656" y="227075"/>
                </a:lnTo>
                <a:close/>
              </a:path>
              <a:path w="1042669" h="230504">
                <a:moveTo>
                  <a:pt x="198120" y="99060"/>
                </a:moveTo>
                <a:lnTo>
                  <a:pt x="198120" y="73151"/>
                </a:lnTo>
                <a:lnTo>
                  <a:pt x="201168" y="71627"/>
                </a:lnTo>
                <a:lnTo>
                  <a:pt x="205739" y="70103"/>
                </a:lnTo>
                <a:lnTo>
                  <a:pt x="208787" y="70103"/>
                </a:lnTo>
                <a:lnTo>
                  <a:pt x="222504" y="65531"/>
                </a:lnTo>
                <a:lnTo>
                  <a:pt x="228600" y="65531"/>
                </a:lnTo>
                <a:lnTo>
                  <a:pt x="233171" y="64008"/>
                </a:lnTo>
                <a:lnTo>
                  <a:pt x="243839" y="64008"/>
                </a:lnTo>
                <a:lnTo>
                  <a:pt x="248412" y="62483"/>
                </a:lnTo>
                <a:lnTo>
                  <a:pt x="254507" y="62483"/>
                </a:lnTo>
                <a:lnTo>
                  <a:pt x="295656" y="71627"/>
                </a:lnTo>
                <a:lnTo>
                  <a:pt x="300228" y="76200"/>
                </a:lnTo>
                <a:lnTo>
                  <a:pt x="306324" y="80772"/>
                </a:lnTo>
                <a:lnTo>
                  <a:pt x="309371" y="85343"/>
                </a:lnTo>
                <a:lnTo>
                  <a:pt x="309981" y="86867"/>
                </a:lnTo>
                <a:lnTo>
                  <a:pt x="251460" y="86867"/>
                </a:lnTo>
                <a:lnTo>
                  <a:pt x="244625" y="87129"/>
                </a:lnTo>
                <a:lnTo>
                  <a:pt x="204978" y="95916"/>
                </a:lnTo>
                <a:lnTo>
                  <a:pt x="198120" y="99060"/>
                </a:lnTo>
                <a:close/>
              </a:path>
              <a:path w="1042669" h="230504">
                <a:moveTo>
                  <a:pt x="236220" y="230124"/>
                </a:moveTo>
                <a:lnTo>
                  <a:pt x="227075" y="230124"/>
                </a:lnTo>
                <a:lnTo>
                  <a:pt x="219456" y="228600"/>
                </a:lnTo>
                <a:lnTo>
                  <a:pt x="213360" y="227075"/>
                </a:lnTo>
                <a:lnTo>
                  <a:pt x="205739" y="224027"/>
                </a:lnTo>
                <a:lnTo>
                  <a:pt x="201168" y="220979"/>
                </a:lnTo>
                <a:lnTo>
                  <a:pt x="196595" y="216408"/>
                </a:lnTo>
                <a:lnTo>
                  <a:pt x="192024" y="213360"/>
                </a:lnTo>
                <a:lnTo>
                  <a:pt x="188975" y="207263"/>
                </a:lnTo>
                <a:lnTo>
                  <a:pt x="187451" y="202692"/>
                </a:lnTo>
                <a:lnTo>
                  <a:pt x="184404" y="196595"/>
                </a:lnTo>
                <a:lnTo>
                  <a:pt x="184404" y="184403"/>
                </a:lnTo>
                <a:lnTo>
                  <a:pt x="185547" y="172664"/>
                </a:lnTo>
                <a:lnTo>
                  <a:pt x="212740" y="140303"/>
                </a:lnTo>
                <a:lnTo>
                  <a:pt x="256031" y="132587"/>
                </a:lnTo>
                <a:lnTo>
                  <a:pt x="289560" y="132587"/>
                </a:lnTo>
                <a:lnTo>
                  <a:pt x="289560" y="108203"/>
                </a:lnTo>
                <a:lnTo>
                  <a:pt x="286512" y="100583"/>
                </a:lnTo>
                <a:lnTo>
                  <a:pt x="280415" y="96011"/>
                </a:lnTo>
                <a:lnTo>
                  <a:pt x="275248" y="92011"/>
                </a:lnTo>
                <a:lnTo>
                  <a:pt x="268795" y="89153"/>
                </a:lnTo>
                <a:lnTo>
                  <a:pt x="260913" y="87439"/>
                </a:lnTo>
                <a:lnTo>
                  <a:pt x="251460" y="86867"/>
                </a:lnTo>
                <a:lnTo>
                  <a:pt x="309981" y="86867"/>
                </a:lnTo>
                <a:lnTo>
                  <a:pt x="312420" y="92963"/>
                </a:lnTo>
                <a:lnTo>
                  <a:pt x="315468" y="99060"/>
                </a:lnTo>
                <a:lnTo>
                  <a:pt x="316992" y="106679"/>
                </a:lnTo>
                <a:lnTo>
                  <a:pt x="316992" y="153924"/>
                </a:lnTo>
                <a:lnTo>
                  <a:pt x="240792" y="153924"/>
                </a:lnTo>
                <a:lnTo>
                  <a:pt x="236220" y="155447"/>
                </a:lnTo>
                <a:lnTo>
                  <a:pt x="230124" y="156972"/>
                </a:lnTo>
                <a:lnTo>
                  <a:pt x="227075" y="160019"/>
                </a:lnTo>
                <a:lnTo>
                  <a:pt x="222504" y="161543"/>
                </a:lnTo>
                <a:lnTo>
                  <a:pt x="219456" y="164592"/>
                </a:lnTo>
                <a:lnTo>
                  <a:pt x="216407" y="170687"/>
                </a:lnTo>
                <a:lnTo>
                  <a:pt x="214884" y="175260"/>
                </a:lnTo>
                <a:lnTo>
                  <a:pt x="213360" y="178308"/>
                </a:lnTo>
                <a:lnTo>
                  <a:pt x="213360" y="185927"/>
                </a:lnTo>
                <a:lnTo>
                  <a:pt x="214884" y="188975"/>
                </a:lnTo>
                <a:lnTo>
                  <a:pt x="214884" y="192024"/>
                </a:lnTo>
                <a:lnTo>
                  <a:pt x="217931" y="198119"/>
                </a:lnTo>
                <a:lnTo>
                  <a:pt x="219456" y="199643"/>
                </a:lnTo>
                <a:lnTo>
                  <a:pt x="222504" y="201167"/>
                </a:lnTo>
                <a:lnTo>
                  <a:pt x="224028" y="204215"/>
                </a:lnTo>
                <a:lnTo>
                  <a:pt x="228600" y="204215"/>
                </a:lnTo>
                <a:lnTo>
                  <a:pt x="231648" y="205739"/>
                </a:lnTo>
                <a:lnTo>
                  <a:pt x="236220" y="207263"/>
                </a:lnTo>
                <a:lnTo>
                  <a:pt x="289635" y="207263"/>
                </a:lnTo>
                <a:lnTo>
                  <a:pt x="285107" y="212026"/>
                </a:lnTo>
                <a:lnTo>
                  <a:pt x="243959" y="229814"/>
                </a:lnTo>
                <a:lnTo>
                  <a:pt x="236220" y="230124"/>
                </a:lnTo>
                <a:close/>
              </a:path>
              <a:path w="1042669" h="230504">
                <a:moveTo>
                  <a:pt x="289635" y="207263"/>
                </a:moveTo>
                <a:lnTo>
                  <a:pt x="246887" y="207263"/>
                </a:lnTo>
                <a:lnTo>
                  <a:pt x="262128" y="201167"/>
                </a:lnTo>
                <a:lnTo>
                  <a:pt x="268986" y="197453"/>
                </a:lnTo>
                <a:lnTo>
                  <a:pt x="275844" y="193166"/>
                </a:lnTo>
                <a:lnTo>
                  <a:pt x="282701" y="188309"/>
                </a:lnTo>
                <a:lnTo>
                  <a:pt x="289560" y="182879"/>
                </a:lnTo>
                <a:lnTo>
                  <a:pt x="289560" y="153924"/>
                </a:lnTo>
                <a:lnTo>
                  <a:pt x="316992" y="153924"/>
                </a:lnTo>
                <a:lnTo>
                  <a:pt x="316992" y="205739"/>
                </a:lnTo>
                <a:lnTo>
                  <a:pt x="291084" y="205739"/>
                </a:lnTo>
                <a:lnTo>
                  <a:pt x="289635" y="207263"/>
                </a:lnTo>
                <a:close/>
              </a:path>
              <a:path w="1042669" h="230504">
                <a:moveTo>
                  <a:pt x="316992" y="227075"/>
                </a:moveTo>
                <a:lnTo>
                  <a:pt x="292607" y="227075"/>
                </a:lnTo>
                <a:lnTo>
                  <a:pt x="291084" y="205739"/>
                </a:lnTo>
                <a:lnTo>
                  <a:pt x="316992" y="205739"/>
                </a:lnTo>
                <a:lnTo>
                  <a:pt x="316992" y="227075"/>
                </a:lnTo>
                <a:close/>
              </a:path>
              <a:path w="1042669" h="230504">
                <a:moveTo>
                  <a:pt x="1042415" y="123443"/>
                </a:moveTo>
                <a:lnTo>
                  <a:pt x="903732" y="123443"/>
                </a:lnTo>
                <a:lnTo>
                  <a:pt x="903732" y="100583"/>
                </a:lnTo>
                <a:lnTo>
                  <a:pt x="1042415" y="100583"/>
                </a:lnTo>
                <a:lnTo>
                  <a:pt x="1042415" y="123443"/>
                </a:lnTo>
                <a:close/>
              </a:path>
              <a:path w="1042669" h="230504">
                <a:moveTo>
                  <a:pt x="137160" y="68579"/>
                </a:moveTo>
                <a:lnTo>
                  <a:pt x="109728" y="68579"/>
                </a:lnTo>
                <a:lnTo>
                  <a:pt x="109728" y="0"/>
                </a:lnTo>
                <a:lnTo>
                  <a:pt x="137160" y="0"/>
                </a:lnTo>
                <a:lnTo>
                  <a:pt x="137160" y="68579"/>
                </a:lnTo>
                <a:close/>
              </a:path>
              <a:path w="1042669" h="230504">
                <a:moveTo>
                  <a:pt x="56387" y="230124"/>
                </a:moveTo>
                <a:lnTo>
                  <a:pt x="47243" y="230124"/>
                </a:lnTo>
                <a:lnTo>
                  <a:pt x="39624" y="228600"/>
                </a:lnTo>
                <a:lnTo>
                  <a:pt x="32004" y="224027"/>
                </a:lnTo>
                <a:lnTo>
                  <a:pt x="24384" y="220979"/>
                </a:lnTo>
                <a:lnTo>
                  <a:pt x="4571" y="182879"/>
                </a:lnTo>
                <a:lnTo>
                  <a:pt x="2571" y="174855"/>
                </a:lnTo>
                <a:lnTo>
                  <a:pt x="1143" y="166687"/>
                </a:lnTo>
                <a:lnTo>
                  <a:pt x="285" y="158234"/>
                </a:lnTo>
                <a:lnTo>
                  <a:pt x="0" y="149351"/>
                </a:lnTo>
                <a:lnTo>
                  <a:pt x="523" y="139350"/>
                </a:lnTo>
                <a:lnTo>
                  <a:pt x="12763" y="98678"/>
                </a:lnTo>
                <a:lnTo>
                  <a:pt x="22860" y="86867"/>
                </a:lnTo>
                <a:lnTo>
                  <a:pt x="27741" y="81462"/>
                </a:lnTo>
                <a:lnTo>
                  <a:pt x="33337" y="76771"/>
                </a:lnTo>
                <a:lnTo>
                  <a:pt x="39790" y="72937"/>
                </a:lnTo>
                <a:lnTo>
                  <a:pt x="47243" y="70103"/>
                </a:lnTo>
                <a:lnTo>
                  <a:pt x="54387" y="67222"/>
                </a:lnTo>
                <a:lnTo>
                  <a:pt x="62102" y="65341"/>
                </a:lnTo>
                <a:lnTo>
                  <a:pt x="70389" y="64317"/>
                </a:lnTo>
                <a:lnTo>
                  <a:pt x="79248" y="64008"/>
                </a:lnTo>
                <a:lnTo>
                  <a:pt x="89915" y="64008"/>
                </a:lnTo>
                <a:lnTo>
                  <a:pt x="94487" y="65531"/>
                </a:lnTo>
                <a:lnTo>
                  <a:pt x="99060" y="65531"/>
                </a:lnTo>
                <a:lnTo>
                  <a:pt x="105156" y="67056"/>
                </a:lnTo>
                <a:lnTo>
                  <a:pt x="109728" y="68579"/>
                </a:lnTo>
                <a:lnTo>
                  <a:pt x="137160" y="68579"/>
                </a:lnTo>
                <a:lnTo>
                  <a:pt x="137160" y="86867"/>
                </a:lnTo>
                <a:lnTo>
                  <a:pt x="77724" y="86867"/>
                </a:lnTo>
                <a:lnTo>
                  <a:pt x="66865" y="87749"/>
                </a:lnTo>
                <a:lnTo>
                  <a:pt x="32194" y="120396"/>
                </a:lnTo>
                <a:lnTo>
                  <a:pt x="28956" y="147827"/>
                </a:lnTo>
                <a:lnTo>
                  <a:pt x="29527" y="161805"/>
                </a:lnTo>
                <a:lnTo>
                  <a:pt x="42338" y="198024"/>
                </a:lnTo>
                <a:lnTo>
                  <a:pt x="62484" y="205739"/>
                </a:lnTo>
                <a:lnTo>
                  <a:pt x="104524" y="205739"/>
                </a:lnTo>
                <a:lnTo>
                  <a:pt x="98869" y="211835"/>
                </a:lnTo>
                <a:lnTo>
                  <a:pt x="64127" y="229576"/>
                </a:lnTo>
                <a:lnTo>
                  <a:pt x="56387" y="230124"/>
                </a:lnTo>
                <a:close/>
              </a:path>
              <a:path w="1042669" h="230504">
                <a:moveTo>
                  <a:pt x="104524" y="205739"/>
                </a:moveTo>
                <a:lnTo>
                  <a:pt x="68579" y="205739"/>
                </a:lnTo>
                <a:lnTo>
                  <a:pt x="76200" y="202692"/>
                </a:lnTo>
                <a:lnTo>
                  <a:pt x="83820" y="196595"/>
                </a:lnTo>
                <a:lnTo>
                  <a:pt x="90439" y="191452"/>
                </a:lnTo>
                <a:lnTo>
                  <a:pt x="96774" y="185166"/>
                </a:lnTo>
                <a:lnTo>
                  <a:pt x="103108" y="177736"/>
                </a:lnTo>
                <a:lnTo>
                  <a:pt x="109728" y="169163"/>
                </a:lnTo>
                <a:lnTo>
                  <a:pt x="109728" y="92963"/>
                </a:lnTo>
                <a:lnTo>
                  <a:pt x="105156" y="91439"/>
                </a:lnTo>
                <a:lnTo>
                  <a:pt x="99060" y="89915"/>
                </a:lnTo>
                <a:lnTo>
                  <a:pt x="94487" y="88392"/>
                </a:lnTo>
                <a:lnTo>
                  <a:pt x="88392" y="88392"/>
                </a:lnTo>
                <a:lnTo>
                  <a:pt x="82295" y="86867"/>
                </a:lnTo>
                <a:lnTo>
                  <a:pt x="137160" y="86867"/>
                </a:lnTo>
                <a:lnTo>
                  <a:pt x="137160" y="196595"/>
                </a:lnTo>
                <a:lnTo>
                  <a:pt x="111251" y="196595"/>
                </a:lnTo>
                <a:lnTo>
                  <a:pt x="105275" y="204930"/>
                </a:lnTo>
                <a:lnTo>
                  <a:pt x="104524" y="205739"/>
                </a:lnTo>
                <a:close/>
              </a:path>
              <a:path w="1042669" h="230504">
                <a:moveTo>
                  <a:pt x="137160" y="227075"/>
                </a:moveTo>
                <a:lnTo>
                  <a:pt x="112775" y="227075"/>
                </a:lnTo>
                <a:lnTo>
                  <a:pt x="111251" y="196595"/>
                </a:lnTo>
                <a:lnTo>
                  <a:pt x="137160" y="196595"/>
                </a:lnTo>
                <a:lnTo>
                  <a:pt x="137160" y="227075"/>
                </a:lnTo>
                <a:close/>
              </a:path>
              <a:path w="1042669" h="230504">
                <a:moveTo>
                  <a:pt x="425195" y="65531"/>
                </a:moveTo>
                <a:lnTo>
                  <a:pt x="397763" y="65531"/>
                </a:lnTo>
                <a:lnTo>
                  <a:pt x="397763" y="21336"/>
                </a:lnTo>
                <a:lnTo>
                  <a:pt x="425195" y="13715"/>
                </a:lnTo>
                <a:lnTo>
                  <a:pt x="425195" y="65531"/>
                </a:lnTo>
                <a:close/>
              </a:path>
              <a:path w="1042669" h="230504">
                <a:moveTo>
                  <a:pt x="498348" y="89915"/>
                </a:moveTo>
                <a:lnTo>
                  <a:pt x="352044" y="89915"/>
                </a:lnTo>
                <a:lnTo>
                  <a:pt x="352044" y="65531"/>
                </a:lnTo>
                <a:lnTo>
                  <a:pt x="498348" y="65531"/>
                </a:lnTo>
                <a:lnTo>
                  <a:pt x="498348" y="89915"/>
                </a:lnTo>
                <a:close/>
              </a:path>
              <a:path w="1042669" h="230504">
                <a:moveTo>
                  <a:pt x="464820" y="230124"/>
                </a:moveTo>
                <a:lnTo>
                  <a:pt x="458724" y="230124"/>
                </a:lnTo>
                <a:lnTo>
                  <a:pt x="443864" y="229266"/>
                </a:lnTo>
                <a:lnTo>
                  <a:pt x="406122" y="208454"/>
                </a:lnTo>
                <a:lnTo>
                  <a:pt x="397763" y="173736"/>
                </a:lnTo>
                <a:lnTo>
                  <a:pt x="397763" y="89915"/>
                </a:lnTo>
                <a:lnTo>
                  <a:pt x="425195" y="89915"/>
                </a:lnTo>
                <a:lnTo>
                  <a:pt x="425195" y="170687"/>
                </a:lnTo>
                <a:lnTo>
                  <a:pt x="425791" y="179236"/>
                </a:lnTo>
                <a:lnTo>
                  <a:pt x="454080" y="205168"/>
                </a:lnTo>
                <a:lnTo>
                  <a:pt x="461772" y="205739"/>
                </a:lnTo>
                <a:lnTo>
                  <a:pt x="498348" y="205739"/>
                </a:lnTo>
                <a:lnTo>
                  <a:pt x="498348" y="225551"/>
                </a:lnTo>
                <a:lnTo>
                  <a:pt x="492251" y="227075"/>
                </a:lnTo>
                <a:lnTo>
                  <a:pt x="486156" y="227075"/>
                </a:lnTo>
                <a:lnTo>
                  <a:pt x="478536" y="228600"/>
                </a:lnTo>
                <a:lnTo>
                  <a:pt x="472440" y="228600"/>
                </a:lnTo>
                <a:lnTo>
                  <a:pt x="464820" y="230124"/>
                </a:lnTo>
                <a:close/>
              </a:path>
              <a:path w="1042669" h="230504">
                <a:moveTo>
                  <a:pt x="498348" y="205739"/>
                </a:moveTo>
                <a:lnTo>
                  <a:pt x="472440" y="205739"/>
                </a:lnTo>
                <a:lnTo>
                  <a:pt x="478536" y="204215"/>
                </a:lnTo>
                <a:lnTo>
                  <a:pt x="484631" y="204215"/>
                </a:lnTo>
                <a:lnTo>
                  <a:pt x="492251" y="202692"/>
                </a:lnTo>
                <a:lnTo>
                  <a:pt x="498348" y="201167"/>
                </a:lnTo>
                <a:lnTo>
                  <a:pt x="498348" y="205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75076" y="3064764"/>
            <a:ext cx="1039494" cy="216535"/>
          </a:xfrm>
          <a:custGeom>
            <a:avLst/>
            <a:gdLst/>
            <a:ahLst/>
            <a:cxnLst/>
            <a:rect l="l" t="t" r="r" b="b"/>
            <a:pathLst>
              <a:path w="1039495" h="216535">
                <a:moveTo>
                  <a:pt x="560832" y="85344"/>
                </a:moveTo>
                <a:lnTo>
                  <a:pt x="560832" y="59436"/>
                </a:lnTo>
                <a:lnTo>
                  <a:pt x="563880" y="57912"/>
                </a:lnTo>
                <a:lnTo>
                  <a:pt x="568451" y="56387"/>
                </a:lnTo>
                <a:lnTo>
                  <a:pt x="571500" y="56387"/>
                </a:lnTo>
                <a:lnTo>
                  <a:pt x="585215" y="51815"/>
                </a:lnTo>
                <a:lnTo>
                  <a:pt x="591312" y="51815"/>
                </a:lnTo>
                <a:lnTo>
                  <a:pt x="595883" y="50292"/>
                </a:lnTo>
                <a:lnTo>
                  <a:pt x="606551" y="50292"/>
                </a:lnTo>
                <a:lnTo>
                  <a:pt x="611124" y="48768"/>
                </a:lnTo>
                <a:lnTo>
                  <a:pt x="617220" y="48768"/>
                </a:lnTo>
                <a:lnTo>
                  <a:pt x="658367" y="57912"/>
                </a:lnTo>
                <a:lnTo>
                  <a:pt x="662939" y="62484"/>
                </a:lnTo>
                <a:lnTo>
                  <a:pt x="669036" y="67056"/>
                </a:lnTo>
                <a:lnTo>
                  <a:pt x="672083" y="71627"/>
                </a:lnTo>
                <a:lnTo>
                  <a:pt x="672693" y="73151"/>
                </a:lnTo>
                <a:lnTo>
                  <a:pt x="614172" y="73151"/>
                </a:lnTo>
                <a:lnTo>
                  <a:pt x="607337" y="73413"/>
                </a:lnTo>
                <a:lnTo>
                  <a:pt x="567689" y="82200"/>
                </a:lnTo>
                <a:lnTo>
                  <a:pt x="560832" y="85344"/>
                </a:lnTo>
                <a:close/>
              </a:path>
              <a:path w="1039495" h="216535">
                <a:moveTo>
                  <a:pt x="598932" y="216408"/>
                </a:moveTo>
                <a:lnTo>
                  <a:pt x="589788" y="216408"/>
                </a:lnTo>
                <a:lnTo>
                  <a:pt x="582167" y="214884"/>
                </a:lnTo>
                <a:lnTo>
                  <a:pt x="576072" y="213360"/>
                </a:lnTo>
                <a:lnTo>
                  <a:pt x="568451" y="210312"/>
                </a:lnTo>
                <a:lnTo>
                  <a:pt x="563880" y="207263"/>
                </a:lnTo>
                <a:lnTo>
                  <a:pt x="559308" y="202692"/>
                </a:lnTo>
                <a:lnTo>
                  <a:pt x="554736" y="199644"/>
                </a:lnTo>
                <a:lnTo>
                  <a:pt x="551688" y="193548"/>
                </a:lnTo>
                <a:lnTo>
                  <a:pt x="550164" y="188976"/>
                </a:lnTo>
                <a:lnTo>
                  <a:pt x="547115" y="182879"/>
                </a:lnTo>
                <a:lnTo>
                  <a:pt x="547115" y="170687"/>
                </a:lnTo>
                <a:lnTo>
                  <a:pt x="548258" y="158948"/>
                </a:lnTo>
                <a:lnTo>
                  <a:pt x="575452" y="126587"/>
                </a:lnTo>
                <a:lnTo>
                  <a:pt x="618744" y="118872"/>
                </a:lnTo>
                <a:lnTo>
                  <a:pt x="652272" y="118872"/>
                </a:lnTo>
                <a:lnTo>
                  <a:pt x="652272" y="94487"/>
                </a:lnTo>
                <a:lnTo>
                  <a:pt x="649224" y="86868"/>
                </a:lnTo>
                <a:lnTo>
                  <a:pt x="643127" y="82295"/>
                </a:lnTo>
                <a:lnTo>
                  <a:pt x="637960" y="78295"/>
                </a:lnTo>
                <a:lnTo>
                  <a:pt x="631507" y="75437"/>
                </a:lnTo>
                <a:lnTo>
                  <a:pt x="623625" y="73723"/>
                </a:lnTo>
                <a:lnTo>
                  <a:pt x="614172" y="73151"/>
                </a:lnTo>
                <a:lnTo>
                  <a:pt x="672693" y="73151"/>
                </a:lnTo>
                <a:lnTo>
                  <a:pt x="675132" y="79248"/>
                </a:lnTo>
                <a:lnTo>
                  <a:pt x="678180" y="85344"/>
                </a:lnTo>
                <a:lnTo>
                  <a:pt x="679703" y="92963"/>
                </a:lnTo>
                <a:lnTo>
                  <a:pt x="679703" y="140208"/>
                </a:lnTo>
                <a:lnTo>
                  <a:pt x="603503" y="140208"/>
                </a:lnTo>
                <a:lnTo>
                  <a:pt x="598932" y="141731"/>
                </a:lnTo>
                <a:lnTo>
                  <a:pt x="592836" y="143256"/>
                </a:lnTo>
                <a:lnTo>
                  <a:pt x="589788" y="146304"/>
                </a:lnTo>
                <a:lnTo>
                  <a:pt x="585215" y="147827"/>
                </a:lnTo>
                <a:lnTo>
                  <a:pt x="582167" y="150876"/>
                </a:lnTo>
                <a:lnTo>
                  <a:pt x="579120" y="156972"/>
                </a:lnTo>
                <a:lnTo>
                  <a:pt x="577596" y="161544"/>
                </a:lnTo>
                <a:lnTo>
                  <a:pt x="576072" y="164592"/>
                </a:lnTo>
                <a:lnTo>
                  <a:pt x="576072" y="172212"/>
                </a:lnTo>
                <a:lnTo>
                  <a:pt x="577596" y="175260"/>
                </a:lnTo>
                <a:lnTo>
                  <a:pt x="577596" y="178308"/>
                </a:lnTo>
                <a:lnTo>
                  <a:pt x="580644" y="184404"/>
                </a:lnTo>
                <a:lnTo>
                  <a:pt x="582167" y="185927"/>
                </a:lnTo>
                <a:lnTo>
                  <a:pt x="585215" y="187451"/>
                </a:lnTo>
                <a:lnTo>
                  <a:pt x="586739" y="190500"/>
                </a:lnTo>
                <a:lnTo>
                  <a:pt x="591312" y="190500"/>
                </a:lnTo>
                <a:lnTo>
                  <a:pt x="594360" y="192024"/>
                </a:lnTo>
                <a:lnTo>
                  <a:pt x="598932" y="193548"/>
                </a:lnTo>
                <a:lnTo>
                  <a:pt x="652347" y="193548"/>
                </a:lnTo>
                <a:lnTo>
                  <a:pt x="647819" y="198310"/>
                </a:lnTo>
                <a:lnTo>
                  <a:pt x="606671" y="216098"/>
                </a:lnTo>
                <a:lnTo>
                  <a:pt x="598932" y="216408"/>
                </a:lnTo>
                <a:close/>
              </a:path>
              <a:path w="1039495" h="216535">
                <a:moveTo>
                  <a:pt x="652347" y="193548"/>
                </a:moveTo>
                <a:lnTo>
                  <a:pt x="609600" y="193548"/>
                </a:lnTo>
                <a:lnTo>
                  <a:pt x="624839" y="187451"/>
                </a:lnTo>
                <a:lnTo>
                  <a:pt x="631697" y="183737"/>
                </a:lnTo>
                <a:lnTo>
                  <a:pt x="638555" y="179450"/>
                </a:lnTo>
                <a:lnTo>
                  <a:pt x="645413" y="174593"/>
                </a:lnTo>
                <a:lnTo>
                  <a:pt x="652272" y="169163"/>
                </a:lnTo>
                <a:lnTo>
                  <a:pt x="652272" y="140208"/>
                </a:lnTo>
                <a:lnTo>
                  <a:pt x="679703" y="140208"/>
                </a:lnTo>
                <a:lnTo>
                  <a:pt x="679703" y="192024"/>
                </a:lnTo>
                <a:lnTo>
                  <a:pt x="653796" y="192024"/>
                </a:lnTo>
                <a:lnTo>
                  <a:pt x="652347" y="193548"/>
                </a:lnTo>
                <a:close/>
              </a:path>
              <a:path w="1039495" h="216535">
                <a:moveTo>
                  <a:pt x="679703" y="213360"/>
                </a:moveTo>
                <a:lnTo>
                  <a:pt x="655320" y="213360"/>
                </a:lnTo>
                <a:lnTo>
                  <a:pt x="653796" y="192024"/>
                </a:lnTo>
                <a:lnTo>
                  <a:pt x="679703" y="192024"/>
                </a:lnTo>
                <a:lnTo>
                  <a:pt x="679703" y="213360"/>
                </a:lnTo>
                <a:close/>
              </a:path>
              <a:path w="1039495" h="216535">
                <a:moveTo>
                  <a:pt x="458724" y="216408"/>
                </a:moveTo>
                <a:lnTo>
                  <a:pt x="451103" y="216408"/>
                </a:lnTo>
                <a:lnTo>
                  <a:pt x="432815" y="215003"/>
                </a:lnTo>
                <a:lnTo>
                  <a:pt x="391667" y="195072"/>
                </a:lnTo>
                <a:lnTo>
                  <a:pt x="371736" y="153281"/>
                </a:lnTo>
                <a:lnTo>
                  <a:pt x="370332" y="134112"/>
                </a:lnTo>
                <a:lnTo>
                  <a:pt x="370855" y="124991"/>
                </a:lnTo>
                <a:lnTo>
                  <a:pt x="384238" y="85534"/>
                </a:lnTo>
                <a:lnTo>
                  <a:pt x="412265" y="59221"/>
                </a:lnTo>
                <a:lnTo>
                  <a:pt x="452627" y="50292"/>
                </a:lnTo>
                <a:lnTo>
                  <a:pt x="467867" y="50292"/>
                </a:lnTo>
                <a:lnTo>
                  <a:pt x="490727" y="54863"/>
                </a:lnTo>
                <a:lnTo>
                  <a:pt x="496824" y="57912"/>
                </a:lnTo>
                <a:lnTo>
                  <a:pt x="496824" y="73151"/>
                </a:lnTo>
                <a:lnTo>
                  <a:pt x="446532" y="73151"/>
                </a:lnTo>
                <a:lnTo>
                  <a:pt x="438912" y="74676"/>
                </a:lnTo>
                <a:lnTo>
                  <a:pt x="420624" y="83820"/>
                </a:lnTo>
                <a:lnTo>
                  <a:pt x="416051" y="89915"/>
                </a:lnTo>
                <a:lnTo>
                  <a:pt x="411480" y="94487"/>
                </a:lnTo>
                <a:lnTo>
                  <a:pt x="400812" y="134112"/>
                </a:lnTo>
                <a:lnTo>
                  <a:pt x="401669" y="147208"/>
                </a:lnTo>
                <a:lnTo>
                  <a:pt x="422219" y="183665"/>
                </a:lnTo>
                <a:lnTo>
                  <a:pt x="454151" y="192024"/>
                </a:lnTo>
                <a:lnTo>
                  <a:pt x="496824" y="192024"/>
                </a:lnTo>
                <a:lnTo>
                  <a:pt x="496824" y="207263"/>
                </a:lnTo>
                <a:lnTo>
                  <a:pt x="489203" y="210312"/>
                </a:lnTo>
                <a:lnTo>
                  <a:pt x="458724" y="216408"/>
                </a:lnTo>
                <a:close/>
              </a:path>
              <a:path w="1039495" h="216535">
                <a:moveTo>
                  <a:pt x="496824" y="83820"/>
                </a:moveTo>
                <a:lnTo>
                  <a:pt x="489203" y="80772"/>
                </a:lnTo>
                <a:lnTo>
                  <a:pt x="483108" y="77724"/>
                </a:lnTo>
                <a:lnTo>
                  <a:pt x="460248" y="73151"/>
                </a:lnTo>
                <a:lnTo>
                  <a:pt x="496824" y="73151"/>
                </a:lnTo>
                <a:lnTo>
                  <a:pt x="496824" y="83820"/>
                </a:lnTo>
                <a:close/>
              </a:path>
              <a:path w="1039495" h="216535">
                <a:moveTo>
                  <a:pt x="496824" y="192024"/>
                </a:moveTo>
                <a:lnTo>
                  <a:pt x="461772" y="192024"/>
                </a:lnTo>
                <a:lnTo>
                  <a:pt x="469392" y="190500"/>
                </a:lnTo>
                <a:lnTo>
                  <a:pt x="475488" y="188976"/>
                </a:lnTo>
                <a:lnTo>
                  <a:pt x="483108" y="187451"/>
                </a:lnTo>
                <a:lnTo>
                  <a:pt x="490727" y="184404"/>
                </a:lnTo>
                <a:lnTo>
                  <a:pt x="496824" y="181356"/>
                </a:lnTo>
                <a:lnTo>
                  <a:pt x="496824" y="192024"/>
                </a:lnTo>
                <a:close/>
              </a:path>
              <a:path w="1039495" h="216535">
                <a:moveTo>
                  <a:pt x="1031748" y="193548"/>
                </a:moveTo>
                <a:lnTo>
                  <a:pt x="970788" y="193548"/>
                </a:lnTo>
                <a:lnTo>
                  <a:pt x="980241" y="193024"/>
                </a:lnTo>
                <a:lnTo>
                  <a:pt x="988123" y="191643"/>
                </a:lnTo>
                <a:lnTo>
                  <a:pt x="994576" y="189690"/>
                </a:lnTo>
                <a:lnTo>
                  <a:pt x="999744" y="187451"/>
                </a:lnTo>
                <a:lnTo>
                  <a:pt x="1005839" y="184404"/>
                </a:lnTo>
                <a:lnTo>
                  <a:pt x="1010412" y="178308"/>
                </a:lnTo>
                <a:lnTo>
                  <a:pt x="1010412" y="169163"/>
                </a:lnTo>
                <a:lnTo>
                  <a:pt x="1008888" y="166115"/>
                </a:lnTo>
                <a:lnTo>
                  <a:pt x="1008888" y="164592"/>
                </a:lnTo>
                <a:lnTo>
                  <a:pt x="1007364" y="161544"/>
                </a:lnTo>
                <a:lnTo>
                  <a:pt x="1002792" y="156972"/>
                </a:lnTo>
                <a:lnTo>
                  <a:pt x="999744" y="155448"/>
                </a:lnTo>
                <a:lnTo>
                  <a:pt x="995172" y="152400"/>
                </a:lnTo>
                <a:lnTo>
                  <a:pt x="990600" y="150876"/>
                </a:lnTo>
                <a:lnTo>
                  <a:pt x="984503" y="149351"/>
                </a:lnTo>
                <a:lnTo>
                  <a:pt x="976883" y="146304"/>
                </a:lnTo>
                <a:lnTo>
                  <a:pt x="967739" y="143256"/>
                </a:lnTo>
                <a:lnTo>
                  <a:pt x="960120" y="141731"/>
                </a:lnTo>
                <a:lnTo>
                  <a:pt x="952500" y="138684"/>
                </a:lnTo>
                <a:lnTo>
                  <a:pt x="917448" y="108204"/>
                </a:lnTo>
                <a:lnTo>
                  <a:pt x="915924" y="102108"/>
                </a:lnTo>
                <a:lnTo>
                  <a:pt x="915924" y="89915"/>
                </a:lnTo>
                <a:lnTo>
                  <a:pt x="941832" y="56387"/>
                </a:lnTo>
                <a:lnTo>
                  <a:pt x="982980" y="48768"/>
                </a:lnTo>
                <a:lnTo>
                  <a:pt x="989076" y="48768"/>
                </a:lnTo>
                <a:lnTo>
                  <a:pt x="996696" y="50292"/>
                </a:lnTo>
                <a:lnTo>
                  <a:pt x="1011936" y="50292"/>
                </a:lnTo>
                <a:lnTo>
                  <a:pt x="1019555" y="51815"/>
                </a:lnTo>
                <a:lnTo>
                  <a:pt x="1028700" y="53340"/>
                </a:lnTo>
                <a:lnTo>
                  <a:pt x="1028700" y="73151"/>
                </a:lnTo>
                <a:lnTo>
                  <a:pt x="969264" y="73151"/>
                </a:lnTo>
                <a:lnTo>
                  <a:pt x="964692" y="74676"/>
                </a:lnTo>
                <a:lnTo>
                  <a:pt x="960120" y="74676"/>
                </a:lnTo>
                <a:lnTo>
                  <a:pt x="957072" y="76200"/>
                </a:lnTo>
                <a:lnTo>
                  <a:pt x="954024" y="79248"/>
                </a:lnTo>
                <a:lnTo>
                  <a:pt x="947927" y="82295"/>
                </a:lnTo>
                <a:lnTo>
                  <a:pt x="946403" y="85344"/>
                </a:lnTo>
                <a:lnTo>
                  <a:pt x="946403" y="88392"/>
                </a:lnTo>
                <a:lnTo>
                  <a:pt x="944880" y="89915"/>
                </a:lnTo>
                <a:lnTo>
                  <a:pt x="944880" y="96012"/>
                </a:lnTo>
                <a:lnTo>
                  <a:pt x="946403" y="99060"/>
                </a:lnTo>
                <a:lnTo>
                  <a:pt x="946403" y="100584"/>
                </a:lnTo>
                <a:lnTo>
                  <a:pt x="947927" y="103631"/>
                </a:lnTo>
                <a:lnTo>
                  <a:pt x="952500" y="108204"/>
                </a:lnTo>
                <a:lnTo>
                  <a:pt x="955548" y="109727"/>
                </a:lnTo>
                <a:lnTo>
                  <a:pt x="960120" y="112776"/>
                </a:lnTo>
                <a:lnTo>
                  <a:pt x="966215" y="114300"/>
                </a:lnTo>
                <a:lnTo>
                  <a:pt x="970788" y="117348"/>
                </a:lnTo>
                <a:lnTo>
                  <a:pt x="978408" y="118872"/>
                </a:lnTo>
                <a:lnTo>
                  <a:pt x="1018032" y="134112"/>
                </a:lnTo>
                <a:lnTo>
                  <a:pt x="1039367" y="163068"/>
                </a:lnTo>
                <a:lnTo>
                  <a:pt x="1039367" y="175260"/>
                </a:lnTo>
                <a:lnTo>
                  <a:pt x="1036320" y="184404"/>
                </a:lnTo>
                <a:lnTo>
                  <a:pt x="1033272" y="188976"/>
                </a:lnTo>
                <a:lnTo>
                  <a:pt x="1031748" y="193548"/>
                </a:lnTo>
                <a:close/>
              </a:path>
              <a:path w="1039495" h="216535">
                <a:moveTo>
                  <a:pt x="1028700" y="79248"/>
                </a:moveTo>
                <a:lnTo>
                  <a:pt x="1021865" y="77247"/>
                </a:lnTo>
                <a:lnTo>
                  <a:pt x="1015174" y="75819"/>
                </a:lnTo>
                <a:lnTo>
                  <a:pt x="1008768" y="74961"/>
                </a:lnTo>
                <a:lnTo>
                  <a:pt x="1002792" y="74676"/>
                </a:lnTo>
                <a:lnTo>
                  <a:pt x="995172" y="73151"/>
                </a:lnTo>
                <a:lnTo>
                  <a:pt x="1028700" y="73151"/>
                </a:lnTo>
                <a:lnTo>
                  <a:pt x="1028700" y="79248"/>
                </a:lnTo>
                <a:close/>
              </a:path>
              <a:path w="1039495" h="216535">
                <a:moveTo>
                  <a:pt x="981455" y="216408"/>
                </a:moveTo>
                <a:lnTo>
                  <a:pt x="941832" y="214884"/>
                </a:lnTo>
                <a:lnTo>
                  <a:pt x="914400" y="210312"/>
                </a:lnTo>
                <a:lnTo>
                  <a:pt x="914400" y="184404"/>
                </a:lnTo>
                <a:lnTo>
                  <a:pt x="921258" y="186428"/>
                </a:lnTo>
                <a:lnTo>
                  <a:pt x="928116" y="188023"/>
                </a:lnTo>
                <a:lnTo>
                  <a:pt x="970788" y="193548"/>
                </a:lnTo>
                <a:lnTo>
                  <a:pt x="1031748" y="193548"/>
                </a:lnTo>
                <a:lnTo>
                  <a:pt x="1027176" y="196595"/>
                </a:lnTo>
                <a:lnTo>
                  <a:pt x="1021080" y="202692"/>
                </a:lnTo>
                <a:lnTo>
                  <a:pt x="1011936" y="208787"/>
                </a:lnTo>
                <a:lnTo>
                  <a:pt x="1002792" y="211836"/>
                </a:lnTo>
                <a:lnTo>
                  <a:pt x="996696" y="213360"/>
                </a:lnTo>
                <a:lnTo>
                  <a:pt x="992124" y="214884"/>
                </a:lnTo>
                <a:lnTo>
                  <a:pt x="987551" y="214884"/>
                </a:lnTo>
                <a:lnTo>
                  <a:pt x="981455" y="216408"/>
                </a:lnTo>
                <a:close/>
              </a:path>
              <a:path w="1039495" h="216535">
                <a:moveTo>
                  <a:pt x="792480" y="82295"/>
                </a:moveTo>
                <a:lnTo>
                  <a:pt x="763524" y="82295"/>
                </a:lnTo>
                <a:lnTo>
                  <a:pt x="771263" y="73961"/>
                </a:lnTo>
                <a:lnTo>
                  <a:pt x="806195" y="50863"/>
                </a:lnTo>
                <a:lnTo>
                  <a:pt x="819912" y="48768"/>
                </a:lnTo>
                <a:lnTo>
                  <a:pt x="831865" y="49887"/>
                </a:lnTo>
                <a:lnTo>
                  <a:pt x="842391" y="53149"/>
                </a:lnTo>
                <a:lnTo>
                  <a:pt x="851201" y="58412"/>
                </a:lnTo>
                <a:lnTo>
                  <a:pt x="858012" y="65531"/>
                </a:lnTo>
                <a:lnTo>
                  <a:pt x="862826" y="73151"/>
                </a:lnTo>
                <a:lnTo>
                  <a:pt x="812292" y="73151"/>
                </a:lnTo>
                <a:lnTo>
                  <a:pt x="809244" y="74676"/>
                </a:lnTo>
                <a:lnTo>
                  <a:pt x="804672" y="74676"/>
                </a:lnTo>
                <a:lnTo>
                  <a:pt x="801624" y="76200"/>
                </a:lnTo>
                <a:lnTo>
                  <a:pt x="792480" y="82295"/>
                </a:lnTo>
                <a:close/>
              </a:path>
              <a:path w="1039495" h="216535">
                <a:moveTo>
                  <a:pt x="766572" y="213360"/>
                </a:moveTo>
                <a:lnTo>
                  <a:pt x="737615" y="213360"/>
                </a:lnTo>
                <a:lnTo>
                  <a:pt x="737615" y="51815"/>
                </a:lnTo>
                <a:lnTo>
                  <a:pt x="763524" y="51815"/>
                </a:lnTo>
                <a:lnTo>
                  <a:pt x="763524" y="82295"/>
                </a:lnTo>
                <a:lnTo>
                  <a:pt x="792480" y="82295"/>
                </a:lnTo>
                <a:lnTo>
                  <a:pt x="789432" y="85344"/>
                </a:lnTo>
                <a:lnTo>
                  <a:pt x="784860" y="88392"/>
                </a:lnTo>
                <a:lnTo>
                  <a:pt x="775715" y="97536"/>
                </a:lnTo>
                <a:lnTo>
                  <a:pt x="766572" y="109727"/>
                </a:lnTo>
                <a:lnTo>
                  <a:pt x="766572" y="213360"/>
                </a:lnTo>
                <a:close/>
              </a:path>
              <a:path w="1039495" h="216535">
                <a:moveTo>
                  <a:pt x="870203" y="114300"/>
                </a:moveTo>
                <a:lnTo>
                  <a:pt x="841248" y="114300"/>
                </a:lnTo>
                <a:lnTo>
                  <a:pt x="841581" y="103941"/>
                </a:lnTo>
                <a:lnTo>
                  <a:pt x="840486" y="95440"/>
                </a:lnTo>
                <a:lnTo>
                  <a:pt x="838247" y="88368"/>
                </a:lnTo>
                <a:lnTo>
                  <a:pt x="835151" y="82295"/>
                </a:lnTo>
                <a:lnTo>
                  <a:pt x="830580" y="76200"/>
                </a:lnTo>
                <a:lnTo>
                  <a:pt x="824483" y="73151"/>
                </a:lnTo>
                <a:lnTo>
                  <a:pt x="862826" y="73151"/>
                </a:lnTo>
                <a:lnTo>
                  <a:pt x="863782" y="74676"/>
                </a:lnTo>
                <a:lnTo>
                  <a:pt x="867536" y="85915"/>
                </a:lnTo>
                <a:lnTo>
                  <a:pt x="869584" y="99179"/>
                </a:lnTo>
                <a:lnTo>
                  <a:pt x="870203" y="114300"/>
                </a:lnTo>
                <a:close/>
              </a:path>
              <a:path w="1039495" h="216535">
                <a:moveTo>
                  <a:pt x="39624" y="82295"/>
                </a:moveTo>
                <a:lnTo>
                  <a:pt x="22860" y="82295"/>
                </a:lnTo>
                <a:lnTo>
                  <a:pt x="25908" y="76200"/>
                </a:lnTo>
                <a:lnTo>
                  <a:pt x="32003" y="67056"/>
                </a:lnTo>
                <a:lnTo>
                  <a:pt x="33527" y="62484"/>
                </a:lnTo>
                <a:lnTo>
                  <a:pt x="39624" y="56387"/>
                </a:lnTo>
                <a:lnTo>
                  <a:pt x="42672" y="54863"/>
                </a:lnTo>
                <a:lnTo>
                  <a:pt x="45720" y="51815"/>
                </a:lnTo>
                <a:lnTo>
                  <a:pt x="48767" y="51815"/>
                </a:lnTo>
                <a:lnTo>
                  <a:pt x="54864" y="48768"/>
                </a:lnTo>
                <a:lnTo>
                  <a:pt x="67055" y="48768"/>
                </a:lnTo>
                <a:lnTo>
                  <a:pt x="84688" y="73151"/>
                </a:lnTo>
                <a:lnTo>
                  <a:pt x="50292" y="73151"/>
                </a:lnTo>
                <a:lnTo>
                  <a:pt x="48767" y="74676"/>
                </a:lnTo>
                <a:lnTo>
                  <a:pt x="45720" y="74676"/>
                </a:lnTo>
                <a:lnTo>
                  <a:pt x="44196" y="77724"/>
                </a:lnTo>
                <a:lnTo>
                  <a:pt x="39624" y="82295"/>
                </a:lnTo>
                <a:close/>
              </a:path>
              <a:path w="1039495" h="216535">
                <a:moveTo>
                  <a:pt x="103632" y="83820"/>
                </a:moveTo>
                <a:lnTo>
                  <a:pt x="85344" y="83820"/>
                </a:lnTo>
                <a:lnTo>
                  <a:pt x="88392" y="79248"/>
                </a:lnTo>
                <a:lnTo>
                  <a:pt x="89915" y="73151"/>
                </a:lnTo>
                <a:lnTo>
                  <a:pt x="92964" y="68579"/>
                </a:lnTo>
                <a:lnTo>
                  <a:pt x="96012" y="65531"/>
                </a:lnTo>
                <a:lnTo>
                  <a:pt x="97536" y="60960"/>
                </a:lnTo>
                <a:lnTo>
                  <a:pt x="103632" y="54863"/>
                </a:lnTo>
                <a:lnTo>
                  <a:pt x="109727" y="51815"/>
                </a:lnTo>
                <a:lnTo>
                  <a:pt x="114300" y="50292"/>
                </a:lnTo>
                <a:lnTo>
                  <a:pt x="117348" y="48768"/>
                </a:lnTo>
                <a:lnTo>
                  <a:pt x="121920" y="48768"/>
                </a:lnTo>
                <a:lnTo>
                  <a:pt x="135040" y="51863"/>
                </a:lnTo>
                <a:lnTo>
                  <a:pt x="144589" y="60960"/>
                </a:lnTo>
                <a:lnTo>
                  <a:pt x="149391" y="73151"/>
                </a:lnTo>
                <a:lnTo>
                  <a:pt x="112775" y="73151"/>
                </a:lnTo>
                <a:lnTo>
                  <a:pt x="109727" y="76200"/>
                </a:lnTo>
                <a:lnTo>
                  <a:pt x="106680" y="77724"/>
                </a:lnTo>
                <a:lnTo>
                  <a:pt x="103632" y="83820"/>
                </a:lnTo>
                <a:close/>
              </a:path>
              <a:path w="1039495" h="216535">
                <a:moveTo>
                  <a:pt x="25908" y="213360"/>
                </a:moveTo>
                <a:lnTo>
                  <a:pt x="0" y="213360"/>
                </a:lnTo>
                <a:lnTo>
                  <a:pt x="0" y="51815"/>
                </a:lnTo>
                <a:lnTo>
                  <a:pt x="21336" y="51815"/>
                </a:lnTo>
                <a:lnTo>
                  <a:pt x="22860" y="82295"/>
                </a:lnTo>
                <a:lnTo>
                  <a:pt x="39624" y="82295"/>
                </a:lnTo>
                <a:lnTo>
                  <a:pt x="38100" y="86868"/>
                </a:lnTo>
                <a:lnTo>
                  <a:pt x="35051" y="91440"/>
                </a:lnTo>
                <a:lnTo>
                  <a:pt x="33527" y="96012"/>
                </a:lnTo>
                <a:lnTo>
                  <a:pt x="30480" y="102108"/>
                </a:lnTo>
                <a:lnTo>
                  <a:pt x="25908" y="109727"/>
                </a:lnTo>
                <a:lnTo>
                  <a:pt x="25908" y="213360"/>
                </a:lnTo>
                <a:close/>
              </a:path>
              <a:path w="1039495" h="216535">
                <a:moveTo>
                  <a:pt x="89915" y="213360"/>
                </a:moveTo>
                <a:lnTo>
                  <a:pt x="64008" y="213360"/>
                </a:lnTo>
                <a:lnTo>
                  <a:pt x="64008" y="89915"/>
                </a:lnTo>
                <a:lnTo>
                  <a:pt x="62483" y="86868"/>
                </a:lnTo>
                <a:lnTo>
                  <a:pt x="62483" y="79248"/>
                </a:lnTo>
                <a:lnTo>
                  <a:pt x="60960" y="77724"/>
                </a:lnTo>
                <a:lnTo>
                  <a:pt x="60960" y="76200"/>
                </a:lnTo>
                <a:lnTo>
                  <a:pt x="57912" y="73151"/>
                </a:lnTo>
                <a:lnTo>
                  <a:pt x="84688" y="73151"/>
                </a:lnTo>
                <a:lnTo>
                  <a:pt x="85034" y="75485"/>
                </a:lnTo>
                <a:lnTo>
                  <a:pt x="85344" y="83820"/>
                </a:lnTo>
                <a:lnTo>
                  <a:pt x="103632" y="83820"/>
                </a:lnTo>
                <a:lnTo>
                  <a:pt x="100583" y="86868"/>
                </a:lnTo>
                <a:lnTo>
                  <a:pt x="97536" y="92963"/>
                </a:lnTo>
                <a:lnTo>
                  <a:pt x="96012" y="97536"/>
                </a:lnTo>
                <a:lnTo>
                  <a:pt x="89915" y="109727"/>
                </a:lnTo>
                <a:lnTo>
                  <a:pt x="89915" y="213360"/>
                </a:lnTo>
                <a:close/>
              </a:path>
              <a:path w="1039495" h="216535">
                <a:moveTo>
                  <a:pt x="152400" y="213360"/>
                </a:moveTo>
                <a:lnTo>
                  <a:pt x="126492" y="213360"/>
                </a:lnTo>
                <a:lnTo>
                  <a:pt x="126492" y="82295"/>
                </a:lnTo>
                <a:lnTo>
                  <a:pt x="124967" y="79248"/>
                </a:lnTo>
                <a:lnTo>
                  <a:pt x="124967" y="77724"/>
                </a:lnTo>
                <a:lnTo>
                  <a:pt x="121920" y="74676"/>
                </a:lnTo>
                <a:lnTo>
                  <a:pt x="121920" y="73151"/>
                </a:lnTo>
                <a:lnTo>
                  <a:pt x="149391" y="73151"/>
                </a:lnTo>
                <a:lnTo>
                  <a:pt x="150423" y="75771"/>
                </a:lnTo>
                <a:lnTo>
                  <a:pt x="152400" y="96012"/>
                </a:lnTo>
                <a:lnTo>
                  <a:pt x="152400" y="213360"/>
                </a:lnTo>
                <a:close/>
              </a:path>
              <a:path w="1039495" h="216535">
                <a:moveTo>
                  <a:pt x="248412" y="51815"/>
                </a:moveTo>
                <a:lnTo>
                  <a:pt x="220980" y="51815"/>
                </a:lnTo>
                <a:lnTo>
                  <a:pt x="220980" y="7620"/>
                </a:lnTo>
                <a:lnTo>
                  <a:pt x="248412" y="0"/>
                </a:lnTo>
                <a:lnTo>
                  <a:pt x="248412" y="51815"/>
                </a:lnTo>
                <a:close/>
              </a:path>
              <a:path w="1039495" h="216535">
                <a:moveTo>
                  <a:pt x="321564" y="76200"/>
                </a:moveTo>
                <a:lnTo>
                  <a:pt x="175260" y="76200"/>
                </a:lnTo>
                <a:lnTo>
                  <a:pt x="175260" y="51815"/>
                </a:lnTo>
                <a:lnTo>
                  <a:pt x="321564" y="51815"/>
                </a:lnTo>
                <a:lnTo>
                  <a:pt x="321564" y="76200"/>
                </a:lnTo>
                <a:close/>
              </a:path>
              <a:path w="1039495" h="216535">
                <a:moveTo>
                  <a:pt x="288036" y="216408"/>
                </a:moveTo>
                <a:lnTo>
                  <a:pt x="281939" y="216408"/>
                </a:lnTo>
                <a:lnTo>
                  <a:pt x="267080" y="215550"/>
                </a:lnTo>
                <a:lnTo>
                  <a:pt x="229338" y="194738"/>
                </a:lnTo>
                <a:lnTo>
                  <a:pt x="220980" y="160020"/>
                </a:lnTo>
                <a:lnTo>
                  <a:pt x="220980" y="76200"/>
                </a:lnTo>
                <a:lnTo>
                  <a:pt x="248412" y="76200"/>
                </a:lnTo>
                <a:lnTo>
                  <a:pt x="248412" y="156972"/>
                </a:lnTo>
                <a:lnTo>
                  <a:pt x="249007" y="165520"/>
                </a:lnTo>
                <a:lnTo>
                  <a:pt x="277296" y="191452"/>
                </a:lnTo>
                <a:lnTo>
                  <a:pt x="284988" y="192024"/>
                </a:lnTo>
                <a:lnTo>
                  <a:pt x="321564" y="192024"/>
                </a:lnTo>
                <a:lnTo>
                  <a:pt x="321564" y="211836"/>
                </a:lnTo>
                <a:lnTo>
                  <a:pt x="315467" y="213360"/>
                </a:lnTo>
                <a:lnTo>
                  <a:pt x="309372" y="213360"/>
                </a:lnTo>
                <a:lnTo>
                  <a:pt x="301751" y="214884"/>
                </a:lnTo>
                <a:lnTo>
                  <a:pt x="295655" y="214884"/>
                </a:lnTo>
                <a:lnTo>
                  <a:pt x="288036" y="216408"/>
                </a:lnTo>
                <a:close/>
              </a:path>
              <a:path w="1039495" h="216535">
                <a:moveTo>
                  <a:pt x="321564" y="192024"/>
                </a:moveTo>
                <a:lnTo>
                  <a:pt x="295655" y="192024"/>
                </a:lnTo>
                <a:lnTo>
                  <a:pt x="301751" y="190500"/>
                </a:lnTo>
                <a:lnTo>
                  <a:pt x="307848" y="190500"/>
                </a:lnTo>
                <a:lnTo>
                  <a:pt x="315467" y="188976"/>
                </a:lnTo>
                <a:lnTo>
                  <a:pt x="321564" y="187451"/>
                </a:lnTo>
                <a:lnTo>
                  <a:pt x="321564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81500" y="3038855"/>
            <a:ext cx="91440" cy="306705"/>
          </a:xfrm>
          <a:custGeom>
            <a:avLst/>
            <a:gdLst/>
            <a:ahLst/>
            <a:cxnLst/>
            <a:rect l="l" t="t" r="r" b="b"/>
            <a:pathLst>
              <a:path w="91439" h="306704">
                <a:moveTo>
                  <a:pt x="16763" y="306323"/>
                </a:moveTo>
                <a:lnTo>
                  <a:pt x="0" y="291084"/>
                </a:lnTo>
                <a:lnTo>
                  <a:pt x="14882" y="275058"/>
                </a:lnTo>
                <a:lnTo>
                  <a:pt x="27622" y="258889"/>
                </a:lnTo>
                <a:lnTo>
                  <a:pt x="47243" y="225551"/>
                </a:lnTo>
                <a:lnTo>
                  <a:pt x="61602" y="173474"/>
                </a:lnTo>
                <a:lnTo>
                  <a:pt x="62483" y="155448"/>
                </a:lnTo>
                <a:lnTo>
                  <a:pt x="58507" y="117705"/>
                </a:lnTo>
                <a:lnTo>
                  <a:pt x="46672" y="82105"/>
                </a:lnTo>
                <a:lnTo>
                  <a:pt x="27122" y="48506"/>
                </a:lnTo>
                <a:lnTo>
                  <a:pt x="0" y="16764"/>
                </a:lnTo>
                <a:lnTo>
                  <a:pt x="16763" y="0"/>
                </a:lnTo>
                <a:lnTo>
                  <a:pt x="49649" y="35385"/>
                </a:lnTo>
                <a:lnTo>
                  <a:pt x="72961" y="72771"/>
                </a:lnTo>
                <a:lnTo>
                  <a:pt x="86844" y="111871"/>
                </a:lnTo>
                <a:lnTo>
                  <a:pt x="91439" y="152400"/>
                </a:lnTo>
                <a:lnTo>
                  <a:pt x="91178" y="161544"/>
                </a:lnTo>
                <a:lnTo>
                  <a:pt x="82867" y="207454"/>
                </a:lnTo>
                <a:lnTo>
                  <a:pt x="65912" y="246888"/>
                </a:lnTo>
                <a:lnTo>
                  <a:pt x="36194" y="287083"/>
                </a:lnTo>
                <a:lnTo>
                  <a:pt x="26765" y="296918"/>
                </a:lnTo>
                <a:lnTo>
                  <a:pt x="16763" y="3063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6051" y="3916679"/>
            <a:ext cx="1202690" cy="295910"/>
          </a:xfrm>
          <a:custGeom>
            <a:avLst/>
            <a:gdLst/>
            <a:ahLst/>
            <a:cxnLst/>
            <a:rect l="l" t="t" r="r" b="b"/>
            <a:pathLst>
              <a:path w="1202690" h="295910">
                <a:moveTo>
                  <a:pt x="775716" y="295656"/>
                </a:moveTo>
                <a:lnTo>
                  <a:pt x="765976" y="295608"/>
                </a:lnTo>
                <a:lnTo>
                  <a:pt x="757237" y="295275"/>
                </a:lnTo>
                <a:lnTo>
                  <a:pt x="749355" y="294370"/>
                </a:lnTo>
                <a:lnTo>
                  <a:pt x="742187" y="292608"/>
                </a:lnTo>
                <a:lnTo>
                  <a:pt x="733044" y="291084"/>
                </a:lnTo>
                <a:lnTo>
                  <a:pt x="702564" y="260604"/>
                </a:lnTo>
                <a:lnTo>
                  <a:pt x="702564" y="246888"/>
                </a:lnTo>
                <a:lnTo>
                  <a:pt x="704087" y="239268"/>
                </a:lnTo>
                <a:lnTo>
                  <a:pt x="707136" y="234696"/>
                </a:lnTo>
                <a:lnTo>
                  <a:pt x="716280" y="222504"/>
                </a:lnTo>
                <a:lnTo>
                  <a:pt x="723900" y="216408"/>
                </a:lnTo>
                <a:lnTo>
                  <a:pt x="722376" y="214884"/>
                </a:lnTo>
                <a:lnTo>
                  <a:pt x="719328" y="213360"/>
                </a:lnTo>
                <a:lnTo>
                  <a:pt x="717804" y="211836"/>
                </a:lnTo>
                <a:lnTo>
                  <a:pt x="714755" y="210312"/>
                </a:lnTo>
                <a:lnTo>
                  <a:pt x="713232" y="208788"/>
                </a:lnTo>
                <a:lnTo>
                  <a:pt x="711708" y="205740"/>
                </a:lnTo>
                <a:lnTo>
                  <a:pt x="711708" y="202692"/>
                </a:lnTo>
                <a:lnTo>
                  <a:pt x="710183" y="201168"/>
                </a:lnTo>
                <a:lnTo>
                  <a:pt x="708660" y="198120"/>
                </a:lnTo>
                <a:lnTo>
                  <a:pt x="708660" y="184404"/>
                </a:lnTo>
                <a:lnTo>
                  <a:pt x="710183" y="176784"/>
                </a:lnTo>
                <a:lnTo>
                  <a:pt x="713232" y="172212"/>
                </a:lnTo>
                <a:lnTo>
                  <a:pt x="716280" y="166116"/>
                </a:lnTo>
                <a:lnTo>
                  <a:pt x="720852" y="160020"/>
                </a:lnTo>
                <a:lnTo>
                  <a:pt x="725424" y="155448"/>
                </a:lnTo>
                <a:lnTo>
                  <a:pt x="720852" y="150876"/>
                </a:lnTo>
                <a:lnTo>
                  <a:pt x="719328" y="147828"/>
                </a:lnTo>
                <a:lnTo>
                  <a:pt x="717804" y="146304"/>
                </a:lnTo>
                <a:lnTo>
                  <a:pt x="716280" y="143256"/>
                </a:lnTo>
                <a:lnTo>
                  <a:pt x="716280" y="140208"/>
                </a:lnTo>
                <a:lnTo>
                  <a:pt x="713232" y="134112"/>
                </a:lnTo>
                <a:lnTo>
                  <a:pt x="713232" y="131063"/>
                </a:lnTo>
                <a:lnTo>
                  <a:pt x="711708" y="128016"/>
                </a:lnTo>
                <a:lnTo>
                  <a:pt x="711708" y="112776"/>
                </a:lnTo>
                <a:lnTo>
                  <a:pt x="729996" y="80772"/>
                </a:lnTo>
                <a:lnTo>
                  <a:pt x="734568" y="74676"/>
                </a:lnTo>
                <a:lnTo>
                  <a:pt x="775716" y="64008"/>
                </a:lnTo>
                <a:lnTo>
                  <a:pt x="778764" y="64008"/>
                </a:lnTo>
                <a:lnTo>
                  <a:pt x="783336" y="65532"/>
                </a:lnTo>
                <a:lnTo>
                  <a:pt x="790955" y="65532"/>
                </a:lnTo>
                <a:lnTo>
                  <a:pt x="794004" y="67056"/>
                </a:lnTo>
                <a:lnTo>
                  <a:pt x="854963" y="67056"/>
                </a:lnTo>
                <a:lnTo>
                  <a:pt x="854963" y="85344"/>
                </a:lnTo>
                <a:lnTo>
                  <a:pt x="769620" y="85344"/>
                </a:lnTo>
                <a:lnTo>
                  <a:pt x="755904" y="89916"/>
                </a:lnTo>
                <a:lnTo>
                  <a:pt x="746760" y="99060"/>
                </a:lnTo>
                <a:lnTo>
                  <a:pt x="743712" y="103632"/>
                </a:lnTo>
                <a:lnTo>
                  <a:pt x="742187" y="106679"/>
                </a:lnTo>
                <a:lnTo>
                  <a:pt x="740664" y="111251"/>
                </a:lnTo>
                <a:lnTo>
                  <a:pt x="740664" y="129540"/>
                </a:lnTo>
                <a:lnTo>
                  <a:pt x="743712" y="134112"/>
                </a:lnTo>
                <a:lnTo>
                  <a:pt x="745236" y="138684"/>
                </a:lnTo>
                <a:lnTo>
                  <a:pt x="769620" y="155448"/>
                </a:lnTo>
                <a:lnTo>
                  <a:pt x="826008" y="155448"/>
                </a:lnTo>
                <a:lnTo>
                  <a:pt x="821436" y="160020"/>
                </a:lnTo>
                <a:lnTo>
                  <a:pt x="811275" y="167640"/>
                </a:lnTo>
                <a:lnTo>
                  <a:pt x="742187" y="167640"/>
                </a:lnTo>
                <a:lnTo>
                  <a:pt x="734568" y="182879"/>
                </a:lnTo>
                <a:lnTo>
                  <a:pt x="734568" y="190500"/>
                </a:lnTo>
                <a:lnTo>
                  <a:pt x="740664" y="196596"/>
                </a:lnTo>
                <a:lnTo>
                  <a:pt x="749808" y="199644"/>
                </a:lnTo>
                <a:lnTo>
                  <a:pt x="755904" y="199644"/>
                </a:lnTo>
                <a:lnTo>
                  <a:pt x="798576" y="201168"/>
                </a:lnTo>
                <a:lnTo>
                  <a:pt x="806196" y="202692"/>
                </a:lnTo>
                <a:lnTo>
                  <a:pt x="813816" y="202692"/>
                </a:lnTo>
                <a:lnTo>
                  <a:pt x="821436" y="204216"/>
                </a:lnTo>
                <a:lnTo>
                  <a:pt x="827532" y="207263"/>
                </a:lnTo>
                <a:lnTo>
                  <a:pt x="833627" y="208788"/>
                </a:lnTo>
                <a:lnTo>
                  <a:pt x="838200" y="213360"/>
                </a:lnTo>
                <a:lnTo>
                  <a:pt x="844295" y="216408"/>
                </a:lnTo>
                <a:lnTo>
                  <a:pt x="849376" y="224028"/>
                </a:lnTo>
                <a:lnTo>
                  <a:pt x="749808" y="224028"/>
                </a:lnTo>
                <a:lnTo>
                  <a:pt x="746760" y="227076"/>
                </a:lnTo>
                <a:lnTo>
                  <a:pt x="743712" y="228600"/>
                </a:lnTo>
                <a:lnTo>
                  <a:pt x="736092" y="236220"/>
                </a:lnTo>
                <a:lnTo>
                  <a:pt x="736092" y="237744"/>
                </a:lnTo>
                <a:lnTo>
                  <a:pt x="734568" y="240792"/>
                </a:lnTo>
                <a:lnTo>
                  <a:pt x="733044" y="242316"/>
                </a:lnTo>
                <a:lnTo>
                  <a:pt x="733044" y="245363"/>
                </a:lnTo>
                <a:lnTo>
                  <a:pt x="731520" y="246888"/>
                </a:lnTo>
                <a:lnTo>
                  <a:pt x="731520" y="259079"/>
                </a:lnTo>
                <a:lnTo>
                  <a:pt x="736092" y="265176"/>
                </a:lnTo>
                <a:lnTo>
                  <a:pt x="743712" y="268224"/>
                </a:lnTo>
                <a:lnTo>
                  <a:pt x="750022" y="271105"/>
                </a:lnTo>
                <a:lnTo>
                  <a:pt x="757618" y="272986"/>
                </a:lnTo>
                <a:lnTo>
                  <a:pt x="766643" y="274010"/>
                </a:lnTo>
                <a:lnTo>
                  <a:pt x="777240" y="274320"/>
                </a:lnTo>
                <a:lnTo>
                  <a:pt x="842391" y="274320"/>
                </a:lnTo>
                <a:lnTo>
                  <a:pt x="841248" y="275844"/>
                </a:lnTo>
                <a:lnTo>
                  <a:pt x="802719" y="293727"/>
                </a:lnTo>
                <a:lnTo>
                  <a:pt x="785479" y="295394"/>
                </a:lnTo>
                <a:lnTo>
                  <a:pt x="775716" y="295656"/>
                </a:lnTo>
                <a:close/>
              </a:path>
              <a:path w="1202690" h="295910">
                <a:moveTo>
                  <a:pt x="826008" y="155448"/>
                </a:moveTo>
                <a:lnTo>
                  <a:pt x="780287" y="155448"/>
                </a:lnTo>
                <a:lnTo>
                  <a:pt x="786383" y="153924"/>
                </a:lnTo>
                <a:lnTo>
                  <a:pt x="789432" y="152400"/>
                </a:lnTo>
                <a:lnTo>
                  <a:pt x="794004" y="149351"/>
                </a:lnTo>
                <a:lnTo>
                  <a:pt x="798576" y="147828"/>
                </a:lnTo>
                <a:lnTo>
                  <a:pt x="804672" y="141732"/>
                </a:lnTo>
                <a:lnTo>
                  <a:pt x="807719" y="132588"/>
                </a:lnTo>
                <a:lnTo>
                  <a:pt x="809243" y="129540"/>
                </a:lnTo>
                <a:lnTo>
                  <a:pt x="810768" y="124968"/>
                </a:lnTo>
                <a:lnTo>
                  <a:pt x="810768" y="114300"/>
                </a:lnTo>
                <a:lnTo>
                  <a:pt x="809243" y="109728"/>
                </a:lnTo>
                <a:lnTo>
                  <a:pt x="807719" y="106679"/>
                </a:lnTo>
                <a:lnTo>
                  <a:pt x="806196" y="102108"/>
                </a:lnTo>
                <a:lnTo>
                  <a:pt x="803148" y="97536"/>
                </a:lnTo>
                <a:lnTo>
                  <a:pt x="797052" y="91440"/>
                </a:lnTo>
                <a:lnTo>
                  <a:pt x="794004" y="89916"/>
                </a:lnTo>
                <a:lnTo>
                  <a:pt x="780287" y="85344"/>
                </a:lnTo>
                <a:lnTo>
                  <a:pt x="854963" y="85344"/>
                </a:lnTo>
                <a:lnTo>
                  <a:pt x="854963" y="89916"/>
                </a:lnTo>
                <a:lnTo>
                  <a:pt x="829056" y="89916"/>
                </a:lnTo>
                <a:lnTo>
                  <a:pt x="832104" y="94488"/>
                </a:lnTo>
                <a:lnTo>
                  <a:pt x="833627" y="99060"/>
                </a:lnTo>
                <a:lnTo>
                  <a:pt x="836676" y="103632"/>
                </a:lnTo>
                <a:lnTo>
                  <a:pt x="838200" y="108204"/>
                </a:lnTo>
                <a:lnTo>
                  <a:pt x="838200" y="128016"/>
                </a:lnTo>
                <a:lnTo>
                  <a:pt x="836676" y="135636"/>
                </a:lnTo>
                <a:lnTo>
                  <a:pt x="833627" y="141732"/>
                </a:lnTo>
                <a:lnTo>
                  <a:pt x="830580" y="149351"/>
                </a:lnTo>
                <a:lnTo>
                  <a:pt x="826008" y="155448"/>
                </a:lnTo>
                <a:close/>
              </a:path>
              <a:path w="1202690" h="295910">
                <a:moveTo>
                  <a:pt x="775716" y="175260"/>
                </a:moveTo>
                <a:lnTo>
                  <a:pt x="762000" y="175260"/>
                </a:lnTo>
                <a:lnTo>
                  <a:pt x="749808" y="172212"/>
                </a:lnTo>
                <a:lnTo>
                  <a:pt x="745236" y="170688"/>
                </a:lnTo>
                <a:lnTo>
                  <a:pt x="742187" y="167640"/>
                </a:lnTo>
                <a:lnTo>
                  <a:pt x="811275" y="167640"/>
                </a:lnTo>
                <a:lnTo>
                  <a:pt x="775716" y="175260"/>
                </a:lnTo>
                <a:close/>
              </a:path>
              <a:path w="1202690" h="295910">
                <a:moveTo>
                  <a:pt x="842391" y="274320"/>
                </a:moveTo>
                <a:lnTo>
                  <a:pt x="786383" y="274320"/>
                </a:lnTo>
                <a:lnTo>
                  <a:pt x="794004" y="272796"/>
                </a:lnTo>
                <a:lnTo>
                  <a:pt x="798576" y="271272"/>
                </a:lnTo>
                <a:lnTo>
                  <a:pt x="810768" y="268224"/>
                </a:lnTo>
                <a:lnTo>
                  <a:pt x="813816" y="265176"/>
                </a:lnTo>
                <a:lnTo>
                  <a:pt x="818388" y="262128"/>
                </a:lnTo>
                <a:lnTo>
                  <a:pt x="824484" y="249936"/>
                </a:lnTo>
                <a:lnTo>
                  <a:pt x="824484" y="239268"/>
                </a:lnTo>
                <a:lnTo>
                  <a:pt x="749808" y="224028"/>
                </a:lnTo>
                <a:lnTo>
                  <a:pt x="849376" y="224028"/>
                </a:lnTo>
                <a:lnTo>
                  <a:pt x="853440" y="230124"/>
                </a:lnTo>
                <a:lnTo>
                  <a:pt x="854963" y="236220"/>
                </a:lnTo>
                <a:lnTo>
                  <a:pt x="854963" y="249936"/>
                </a:lnTo>
                <a:lnTo>
                  <a:pt x="851916" y="257556"/>
                </a:lnTo>
                <a:lnTo>
                  <a:pt x="845819" y="269748"/>
                </a:lnTo>
                <a:lnTo>
                  <a:pt x="842391" y="274320"/>
                </a:lnTo>
                <a:close/>
              </a:path>
              <a:path w="1202690" h="295910">
                <a:moveTo>
                  <a:pt x="595883" y="231648"/>
                </a:moveTo>
                <a:lnTo>
                  <a:pt x="552640" y="219837"/>
                </a:lnTo>
                <a:lnTo>
                  <a:pt x="527304" y="184404"/>
                </a:lnTo>
                <a:lnTo>
                  <a:pt x="522732" y="149351"/>
                </a:lnTo>
                <a:lnTo>
                  <a:pt x="523020" y="140208"/>
                </a:lnTo>
                <a:lnTo>
                  <a:pt x="533780" y="100774"/>
                </a:lnTo>
                <a:lnTo>
                  <a:pt x="566928" y="70104"/>
                </a:lnTo>
                <a:lnTo>
                  <a:pt x="598932" y="64008"/>
                </a:lnTo>
                <a:lnTo>
                  <a:pt x="607790" y="64531"/>
                </a:lnTo>
                <a:lnTo>
                  <a:pt x="648938" y="80819"/>
                </a:lnTo>
                <a:lnTo>
                  <a:pt x="656075" y="88392"/>
                </a:lnTo>
                <a:lnTo>
                  <a:pt x="589787" y="88392"/>
                </a:lnTo>
                <a:lnTo>
                  <a:pt x="582168" y="89916"/>
                </a:lnTo>
                <a:lnTo>
                  <a:pt x="569976" y="96012"/>
                </a:lnTo>
                <a:lnTo>
                  <a:pt x="565404" y="100584"/>
                </a:lnTo>
                <a:lnTo>
                  <a:pt x="562355" y="106679"/>
                </a:lnTo>
                <a:lnTo>
                  <a:pt x="557783" y="111251"/>
                </a:lnTo>
                <a:lnTo>
                  <a:pt x="554736" y="118872"/>
                </a:lnTo>
                <a:lnTo>
                  <a:pt x="553212" y="124968"/>
                </a:lnTo>
                <a:lnTo>
                  <a:pt x="550164" y="140208"/>
                </a:lnTo>
                <a:lnTo>
                  <a:pt x="550217" y="149351"/>
                </a:lnTo>
                <a:lnTo>
                  <a:pt x="559308" y="187451"/>
                </a:lnTo>
                <a:lnTo>
                  <a:pt x="563880" y="193548"/>
                </a:lnTo>
                <a:lnTo>
                  <a:pt x="566928" y="198120"/>
                </a:lnTo>
                <a:lnTo>
                  <a:pt x="573024" y="201168"/>
                </a:lnTo>
                <a:lnTo>
                  <a:pt x="577596" y="204216"/>
                </a:lnTo>
                <a:lnTo>
                  <a:pt x="583692" y="207263"/>
                </a:lnTo>
                <a:lnTo>
                  <a:pt x="589787" y="208788"/>
                </a:lnTo>
                <a:lnTo>
                  <a:pt x="652272" y="208788"/>
                </a:lnTo>
                <a:lnTo>
                  <a:pt x="647390" y="213336"/>
                </a:lnTo>
                <a:lnTo>
                  <a:pt x="613029" y="230314"/>
                </a:lnTo>
                <a:lnTo>
                  <a:pt x="604742" y="231338"/>
                </a:lnTo>
                <a:lnTo>
                  <a:pt x="595883" y="231648"/>
                </a:lnTo>
                <a:close/>
              </a:path>
              <a:path w="1202690" h="295910">
                <a:moveTo>
                  <a:pt x="652272" y="208788"/>
                </a:moveTo>
                <a:lnTo>
                  <a:pt x="606552" y="208788"/>
                </a:lnTo>
                <a:lnTo>
                  <a:pt x="624840" y="199644"/>
                </a:lnTo>
                <a:lnTo>
                  <a:pt x="633983" y="190500"/>
                </a:lnTo>
                <a:lnTo>
                  <a:pt x="640080" y="178308"/>
                </a:lnTo>
                <a:lnTo>
                  <a:pt x="641604" y="170688"/>
                </a:lnTo>
                <a:lnTo>
                  <a:pt x="644652" y="163068"/>
                </a:lnTo>
                <a:lnTo>
                  <a:pt x="641604" y="121920"/>
                </a:lnTo>
                <a:lnTo>
                  <a:pt x="617220" y="91440"/>
                </a:lnTo>
                <a:lnTo>
                  <a:pt x="605028" y="88392"/>
                </a:lnTo>
                <a:lnTo>
                  <a:pt x="656075" y="88392"/>
                </a:lnTo>
                <a:lnTo>
                  <a:pt x="672465" y="128206"/>
                </a:lnTo>
                <a:lnTo>
                  <a:pt x="673608" y="146304"/>
                </a:lnTo>
                <a:lnTo>
                  <a:pt x="673298" y="156067"/>
                </a:lnTo>
                <a:lnTo>
                  <a:pt x="672274" y="164973"/>
                </a:lnTo>
                <a:lnTo>
                  <a:pt x="670393" y="173307"/>
                </a:lnTo>
                <a:lnTo>
                  <a:pt x="667512" y="181356"/>
                </a:lnTo>
                <a:lnTo>
                  <a:pt x="664916" y="189071"/>
                </a:lnTo>
                <a:lnTo>
                  <a:pt x="661606" y="196215"/>
                </a:lnTo>
                <a:lnTo>
                  <a:pt x="657439" y="202787"/>
                </a:lnTo>
                <a:lnTo>
                  <a:pt x="652272" y="208788"/>
                </a:lnTo>
                <a:close/>
              </a:path>
              <a:path w="1202690" h="295910">
                <a:moveTo>
                  <a:pt x="975360" y="205740"/>
                </a:moveTo>
                <a:lnTo>
                  <a:pt x="947927" y="205740"/>
                </a:lnTo>
                <a:lnTo>
                  <a:pt x="947927" y="89916"/>
                </a:lnTo>
                <a:lnTo>
                  <a:pt x="899160" y="89916"/>
                </a:lnTo>
                <a:lnTo>
                  <a:pt x="899160" y="67056"/>
                </a:lnTo>
                <a:lnTo>
                  <a:pt x="975360" y="67056"/>
                </a:lnTo>
                <a:lnTo>
                  <a:pt x="975360" y="205740"/>
                </a:lnTo>
                <a:close/>
              </a:path>
              <a:path w="1202690" h="295910">
                <a:moveTo>
                  <a:pt x="1024127" y="228600"/>
                </a:moveTo>
                <a:lnTo>
                  <a:pt x="894588" y="228600"/>
                </a:lnTo>
                <a:lnTo>
                  <a:pt x="894588" y="205740"/>
                </a:lnTo>
                <a:lnTo>
                  <a:pt x="1024127" y="205740"/>
                </a:lnTo>
                <a:lnTo>
                  <a:pt x="1024127" y="228600"/>
                </a:lnTo>
                <a:close/>
              </a:path>
              <a:path w="1202690" h="295910">
                <a:moveTo>
                  <a:pt x="195072" y="228600"/>
                </a:moveTo>
                <a:lnTo>
                  <a:pt x="158496" y="228600"/>
                </a:lnTo>
                <a:lnTo>
                  <a:pt x="220979" y="147828"/>
                </a:lnTo>
                <a:lnTo>
                  <a:pt x="161544" y="67056"/>
                </a:lnTo>
                <a:lnTo>
                  <a:pt x="198120" y="67056"/>
                </a:lnTo>
                <a:lnTo>
                  <a:pt x="239267" y="129540"/>
                </a:lnTo>
                <a:lnTo>
                  <a:pt x="269489" y="129540"/>
                </a:lnTo>
                <a:lnTo>
                  <a:pt x="256032" y="147828"/>
                </a:lnTo>
                <a:lnTo>
                  <a:pt x="271358" y="167640"/>
                </a:lnTo>
                <a:lnTo>
                  <a:pt x="237744" y="167640"/>
                </a:lnTo>
                <a:lnTo>
                  <a:pt x="195072" y="228600"/>
                </a:lnTo>
                <a:close/>
              </a:path>
              <a:path w="1202690" h="295910">
                <a:moveTo>
                  <a:pt x="269489" y="129540"/>
                </a:moveTo>
                <a:lnTo>
                  <a:pt x="239267" y="129540"/>
                </a:lnTo>
                <a:lnTo>
                  <a:pt x="281940" y="67056"/>
                </a:lnTo>
                <a:lnTo>
                  <a:pt x="315467" y="67056"/>
                </a:lnTo>
                <a:lnTo>
                  <a:pt x="269489" y="129540"/>
                </a:lnTo>
                <a:close/>
              </a:path>
              <a:path w="1202690" h="295910">
                <a:moveTo>
                  <a:pt x="318516" y="228600"/>
                </a:moveTo>
                <a:lnTo>
                  <a:pt x="281940" y="228600"/>
                </a:lnTo>
                <a:lnTo>
                  <a:pt x="237744" y="167640"/>
                </a:lnTo>
                <a:lnTo>
                  <a:pt x="271358" y="167640"/>
                </a:lnTo>
                <a:lnTo>
                  <a:pt x="318516" y="228600"/>
                </a:lnTo>
                <a:close/>
              </a:path>
              <a:path w="1202690" h="295910">
                <a:moveTo>
                  <a:pt x="54864" y="97536"/>
                </a:moveTo>
                <a:lnTo>
                  <a:pt x="25907" y="97536"/>
                </a:lnTo>
                <a:lnTo>
                  <a:pt x="33647" y="89201"/>
                </a:lnTo>
                <a:lnTo>
                  <a:pt x="68579" y="66103"/>
                </a:lnTo>
                <a:lnTo>
                  <a:pt x="82296" y="64008"/>
                </a:lnTo>
                <a:lnTo>
                  <a:pt x="94249" y="65127"/>
                </a:lnTo>
                <a:lnTo>
                  <a:pt x="104775" y="68389"/>
                </a:lnTo>
                <a:lnTo>
                  <a:pt x="113585" y="73652"/>
                </a:lnTo>
                <a:lnTo>
                  <a:pt x="120396" y="80772"/>
                </a:lnTo>
                <a:lnTo>
                  <a:pt x="125210" y="88392"/>
                </a:lnTo>
                <a:lnTo>
                  <a:pt x="74676" y="88392"/>
                </a:lnTo>
                <a:lnTo>
                  <a:pt x="71628" y="89916"/>
                </a:lnTo>
                <a:lnTo>
                  <a:pt x="67056" y="89916"/>
                </a:lnTo>
                <a:lnTo>
                  <a:pt x="64007" y="91440"/>
                </a:lnTo>
                <a:lnTo>
                  <a:pt x="54864" y="97536"/>
                </a:lnTo>
                <a:close/>
              </a:path>
              <a:path w="1202690" h="295910">
                <a:moveTo>
                  <a:pt x="28956" y="228600"/>
                </a:moveTo>
                <a:lnTo>
                  <a:pt x="0" y="228600"/>
                </a:lnTo>
                <a:lnTo>
                  <a:pt x="0" y="67056"/>
                </a:lnTo>
                <a:lnTo>
                  <a:pt x="25907" y="67056"/>
                </a:lnTo>
                <a:lnTo>
                  <a:pt x="25907" y="97536"/>
                </a:lnTo>
                <a:lnTo>
                  <a:pt x="54864" y="97536"/>
                </a:lnTo>
                <a:lnTo>
                  <a:pt x="51815" y="100584"/>
                </a:lnTo>
                <a:lnTo>
                  <a:pt x="47244" y="103632"/>
                </a:lnTo>
                <a:lnTo>
                  <a:pt x="38100" y="112776"/>
                </a:lnTo>
                <a:lnTo>
                  <a:pt x="28956" y="124968"/>
                </a:lnTo>
                <a:lnTo>
                  <a:pt x="28956" y="228600"/>
                </a:lnTo>
                <a:close/>
              </a:path>
              <a:path w="1202690" h="295910">
                <a:moveTo>
                  <a:pt x="132588" y="129540"/>
                </a:moveTo>
                <a:lnTo>
                  <a:pt x="103632" y="129540"/>
                </a:lnTo>
                <a:lnTo>
                  <a:pt x="103965" y="119181"/>
                </a:lnTo>
                <a:lnTo>
                  <a:pt x="102870" y="110680"/>
                </a:lnTo>
                <a:lnTo>
                  <a:pt x="100631" y="103608"/>
                </a:lnTo>
                <a:lnTo>
                  <a:pt x="97536" y="97536"/>
                </a:lnTo>
                <a:lnTo>
                  <a:pt x="92964" y="91440"/>
                </a:lnTo>
                <a:lnTo>
                  <a:pt x="86867" y="88392"/>
                </a:lnTo>
                <a:lnTo>
                  <a:pt x="125210" y="88392"/>
                </a:lnTo>
                <a:lnTo>
                  <a:pt x="126166" y="89916"/>
                </a:lnTo>
                <a:lnTo>
                  <a:pt x="129921" y="101155"/>
                </a:lnTo>
                <a:lnTo>
                  <a:pt x="131968" y="114419"/>
                </a:lnTo>
                <a:lnTo>
                  <a:pt x="132588" y="129540"/>
                </a:lnTo>
                <a:close/>
              </a:path>
              <a:path w="1202690" h="295910">
                <a:moveTo>
                  <a:pt x="486155" y="228600"/>
                </a:moveTo>
                <a:lnTo>
                  <a:pt x="364236" y="228600"/>
                </a:lnTo>
                <a:lnTo>
                  <a:pt x="364236" y="18288"/>
                </a:lnTo>
                <a:lnTo>
                  <a:pt x="393192" y="18288"/>
                </a:lnTo>
                <a:lnTo>
                  <a:pt x="393192" y="204216"/>
                </a:lnTo>
                <a:lnTo>
                  <a:pt x="486155" y="204216"/>
                </a:lnTo>
                <a:lnTo>
                  <a:pt x="486155" y="228600"/>
                </a:lnTo>
                <a:close/>
              </a:path>
              <a:path w="1202690" h="295910">
                <a:moveTo>
                  <a:pt x="1129284" y="67056"/>
                </a:moveTo>
                <a:lnTo>
                  <a:pt x="1101852" y="67056"/>
                </a:lnTo>
                <a:lnTo>
                  <a:pt x="1101852" y="22860"/>
                </a:lnTo>
                <a:lnTo>
                  <a:pt x="1129284" y="15240"/>
                </a:lnTo>
                <a:lnTo>
                  <a:pt x="1129284" y="67056"/>
                </a:lnTo>
                <a:close/>
              </a:path>
              <a:path w="1202690" h="295910">
                <a:moveTo>
                  <a:pt x="1202436" y="91440"/>
                </a:moveTo>
                <a:lnTo>
                  <a:pt x="1056132" y="91440"/>
                </a:lnTo>
                <a:lnTo>
                  <a:pt x="1056132" y="67056"/>
                </a:lnTo>
                <a:lnTo>
                  <a:pt x="1202436" y="67056"/>
                </a:lnTo>
                <a:lnTo>
                  <a:pt x="1202436" y="91440"/>
                </a:lnTo>
                <a:close/>
              </a:path>
              <a:path w="1202690" h="295910">
                <a:moveTo>
                  <a:pt x="1168908" y="231648"/>
                </a:moveTo>
                <a:lnTo>
                  <a:pt x="1162812" y="231648"/>
                </a:lnTo>
                <a:lnTo>
                  <a:pt x="1147953" y="230790"/>
                </a:lnTo>
                <a:lnTo>
                  <a:pt x="1110210" y="209978"/>
                </a:lnTo>
                <a:lnTo>
                  <a:pt x="1101852" y="175260"/>
                </a:lnTo>
                <a:lnTo>
                  <a:pt x="1101852" y="91440"/>
                </a:lnTo>
                <a:lnTo>
                  <a:pt x="1129284" y="91440"/>
                </a:lnTo>
                <a:lnTo>
                  <a:pt x="1129284" y="172212"/>
                </a:lnTo>
                <a:lnTo>
                  <a:pt x="1129879" y="180760"/>
                </a:lnTo>
                <a:lnTo>
                  <a:pt x="1158168" y="206692"/>
                </a:lnTo>
                <a:lnTo>
                  <a:pt x="1165860" y="207263"/>
                </a:lnTo>
                <a:lnTo>
                  <a:pt x="1202436" y="207263"/>
                </a:lnTo>
                <a:lnTo>
                  <a:pt x="1202436" y="227076"/>
                </a:lnTo>
                <a:lnTo>
                  <a:pt x="1196340" y="228600"/>
                </a:lnTo>
                <a:lnTo>
                  <a:pt x="1190244" y="228600"/>
                </a:lnTo>
                <a:lnTo>
                  <a:pt x="1182624" y="230124"/>
                </a:lnTo>
                <a:lnTo>
                  <a:pt x="1176527" y="230124"/>
                </a:lnTo>
                <a:lnTo>
                  <a:pt x="1168908" y="231648"/>
                </a:lnTo>
                <a:close/>
              </a:path>
              <a:path w="1202690" h="295910">
                <a:moveTo>
                  <a:pt x="1202436" y="207263"/>
                </a:moveTo>
                <a:lnTo>
                  <a:pt x="1176527" y="207263"/>
                </a:lnTo>
                <a:lnTo>
                  <a:pt x="1182624" y="205740"/>
                </a:lnTo>
                <a:lnTo>
                  <a:pt x="1188720" y="205740"/>
                </a:lnTo>
                <a:lnTo>
                  <a:pt x="1196340" y="204216"/>
                </a:lnTo>
                <a:lnTo>
                  <a:pt x="1202436" y="202692"/>
                </a:lnTo>
                <a:lnTo>
                  <a:pt x="1202436" y="207263"/>
                </a:lnTo>
                <a:close/>
              </a:path>
              <a:path w="1202690" h="295910">
                <a:moveTo>
                  <a:pt x="966216" y="42672"/>
                </a:moveTo>
                <a:lnTo>
                  <a:pt x="949452" y="42672"/>
                </a:lnTo>
                <a:lnTo>
                  <a:pt x="943356" y="39624"/>
                </a:lnTo>
                <a:lnTo>
                  <a:pt x="941832" y="38100"/>
                </a:lnTo>
                <a:lnTo>
                  <a:pt x="940308" y="35051"/>
                </a:lnTo>
                <a:lnTo>
                  <a:pt x="938784" y="33528"/>
                </a:lnTo>
                <a:lnTo>
                  <a:pt x="935736" y="27432"/>
                </a:lnTo>
                <a:lnTo>
                  <a:pt x="935736" y="15240"/>
                </a:lnTo>
                <a:lnTo>
                  <a:pt x="937260" y="13716"/>
                </a:lnTo>
                <a:lnTo>
                  <a:pt x="940308" y="7620"/>
                </a:lnTo>
                <a:lnTo>
                  <a:pt x="943356" y="4572"/>
                </a:lnTo>
                <a:lnTo>
                  <a:pt x="949452" y="1524"/>
                </a:lnTo>
                <a:lnTo>
                  <a:pt x="950976" y="0"/>
                </a:lnTo>
                <a:lnTo>
                  <a:pt x="963168" y="0"/>
                </a:lnTo>
                <a:lnTo>
                  <a:pt x="969263" y="3048"/>
                </a:lnTo>
                <a:lnTo>
                  <a:pt x="972312" y="6096"/>
                </a:lnTo>
                <a:lnTo>
                  <a:pt x="975360" y="7620"/>
                </a:lnTo>
                <a:lnTo>
                  <a:pt x="978408" y="13716"/>
                </a:lnTo>
                <a:lnTo>
                  <a:pt x="978408" y="15240"/>
                </a:lnTo>
                <a:lnTo>
                  <a:pt x="979932" y="18288"/>
                </a:lnTo>
                <a:lnTo>
                  <a:pt x="979932" y="24384"/>
                </a:lnTo>
                <a:lnTo>
                  <a:pt x="978408" y="27432"/>
                </a:lnTo>
                <a:lnTo>
                  <a:pt x="978408" y="30479"/>
                </a:lnTo>
                <a:lnTo>
                  <a:pt x="976884" y="33528"/>
                </a:lnTo>
                <a:lnTo>
                  <a:pt x="969263" y="41148"/>
                </a:lnTo>
                <a:lnTo>
                  <a:pt x="966216" y="42672"/>
                </a:lnTo>
                <a:close/>
              </a:path>
              <a:path w="1202690" h="295910">
                <a:moveTo>
                  <a:pt x="960119" y="44196"/>
                </a:moveTo>
                <a:lnTo>
                  <a:pt x="954024" y="44196"/>
                </a:lnTo>
                <a:lnTo>
                  <a:pt x="950976" y="42672"/>
                </a:lnTo>
                <a:lnTo>
                  <a:pt x="963168" y="42672"/>
                </a:lnTo>
                <a:lnTo>
                  <a:pt x="960119" y="44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90116" y="3906011"/>
            <a:ext cx="174193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37788" y="3916679"/>
            <a:ext cx="1403985" cy="294640"/>
          </a:xfrm>
          <a:custGeom>
            <a:avLst/>
            <a:gdLst/>
            <a:ahLst/>
            <a:cxnLst/>
            <a:rect l="l" t="t" r="r" b="b"/>
            <a:pathLst>
              <a:path w="1403985" h="294639">
                <a:moveTo>
                  <a:pt x="704088" y="294132"/>
                </a:moveTo>
                <a:lnTo>
                  <a:pt x="522732" y="294132"/>
                </a:lnTo>
                <a:lnTo>
                  <a:pt x="522732" y="271272"/>
                </a:lnTo>
                <a:lnTo>
                  <a:pt x="704088" y="271272"/>
                </a:lnTo>
                <a:lnTo>
                  <a:pt x="704088" y="294132"/>
                </a:lnTo>
                <a:close/>
              </a:path>
              <a:path w="1403985" h="294639">
                <a:moveTo>
                  <a:pt x="424433" y="94488"/>
                </a:moveTo>
                <a:lnTo>
                  <a:pt x="394715" y="94488"/>
                </a:lnTo>
                <a:lnTo>
                  <a:pt x="400692" y="87058"/>
                </a:lnTo>
                <a:lnTo>
                  <a:pt x="435102" y="66103"/>
                </a:lnTo>
                <a:lnTo>
                  <a:pt x="449580" y="64008"/>
                </a:lnTo>
                <a:lnTo>
                  <a:pt x="460248" y="64008"/>
                </a:lnTo>
                <a:lnTo>
                  <a:pt x="492252" y="86868"/>
                </a:lnTo>
                <a:lnTo>
                  <a:pt x="493194" y="88392"/>
                </a:lnTo>
                <a:lnTo>
                  <a:pt x="440436" y="88392"/>
                </a:lnTo>
                <a:lnTo>
                  <a:pt x="437388" y="89916"/>
                </a:lnTo>
                <a:lnTo>
                  <a:pt x="434339" y="89916"/>
                </a:lnTo>
                <a:lnTo>
                  <a:pt x="429768" y="91440"/>
                </a:lnTo>
                <a:lnTo>
                  <a:pt x="426720" y="92963"/>
                </a:lnTo>
                <a:lnTo>
                  <a:pt x="424433" y="94488"/>
                </a:lnTo>
                <a:close/>
              </a:path>
              <a:path w="1403985" h="294639">
                <a:moveTo>
                  <a:pt x="396239" y="294132"/>
                </a:moveTo>
                <a:lnTo>
                  <a:pt x="368808" y="294132"/>
                </a:lnTo>
                <a:lnTo>
                  <a:pt x="368808" y="67056"/>
                </a:lnTo>
                <a:lnTo>
                  <a:pt x="393191" y="67056"/>
                </a:lnTo>
                <a:lnTo>
                  <a:pt x="394715" y="94488"/>
                </a:lnTo>
                <a:lnTo>
                  <a:pt x="424433" y="94488"/>
                </a:lnTo>
                <a:lnTo>
                  <a:pt x="422148" y="96012"/>
                </a:lnTo>
                <a:lnTo>
                  <a:pt x="419100" y="99060"/>
                </a:lnTo>
                <a:lnTo>
                  <a:pt x="414527" y="102108"/>
                </a:lnTo>
                <a:lnTo>
                  <a:pt x="400812" y="115824"/>
                </a:lnTo>
                <a:lnTo>
                  <a:pt x="396239" y="123444"/>
                </a:lnTo>
                <a:lnTo>
                  <a:pt x="396239" y="201168"/>
                </a:lnTo>
                <a:lnTo>
                  <a:pt x="400812" y="202692"/>
                </a:lnTo>
                <a:lnTo>
                  <a:pt x="406908" y="205740"/>
                </a:lnTo>
                <a:lnTo>
                  <a:pt x="413003" y="205740"/>
                </a:lnTo>
                <a:lnTo>
                  <a:pt x="417575" y="207263"/>
                </a:lnTo>
                <a:lnTo>
                  <a:pt x="423671" y="208788"/>
                </a:lnTo>
                <a:lnTo>
                  <a:pt x="483108" y="208788"/>
                </a:lnTo>
                <a:lnTo>
                  <a:pt x="478012" y="214193"/>
                </a:lnTo>
                <a:lnTo>
                  <a:pt x="472059" y="218884"/>
                </a:lnTo>
                <a:lnTo>
                  <a:pt x="465534" y="222718"/>
                </a:lnTo>
                <a:lnTo>
                  <a:pt x="458724" y="225551"/>
                </a:lnTo>
                <a:lnTo>
                  <a:pt x="453281" y="227076"/>
                </a:lnTo>
                <a:lnTo>
                  <a:pt x="396239" y="227076"/>
                </a:lnTo>
                <a:lnTo>
                  <a:pt x="396239" y="294132"/>
                </a:lnTo>
                <a:close/>
              </a:path>
              <a:path w="1403985" h="294639">
                <a:moveTo>
                  <a:pt x="483108" y="208788"/>
                </a:moveTo>
                <a:lnTo>
                  <a:pt x="429768" y="208788"/>
                </a:lnTo>
                <a:lnTo>
                  <a:pt x="440388" y="207668"/>
                </a:lnTo>
                <a:lnTo>
                  <a:pt x="449580" y="204406"/>
                </a:lnTo>
                <a:lnTo>
                  <a:pt x="474344" y="173736"/>
                </a:lnTo>
                <a:lnTo>
                  <a:pt x="477012" y="146304"/>
                </a:lnTo>
                <a:lnTo>
                  <a:pt x="477012" y="129540"/>
                </a:lnTo>
                <a:lnTo>
                  <a:pt x="475488" y="123444"/>
                </a:lnTo>
                <a:lnTo>
                  <a:pt x="473963" y="115824"/>
                </a:lnTo>
                <a:lnTo>
                  <a:pt x="472439" y="109728"/>
                </a:lnTo>
                <a:lnTo>
                  <a:pt x="469391" y="105156"/>
                </a:lnTo>
                <a:lnTo>
                  <a:pt x="467868" y="100584"/>
                </a:lnTo>
                <a:lnTo>
                  <a:pt x="460248" y="92963"/>
                </a:lnTo>
                <a:lnTo>
                  <a:pt x="455675" y="89916"/>
                </a:lnTo>
                <a:lnTo>
                  <a:pt x="451103" y="88392"/>
                </a:lnTo>
                <a:lnTo>
                  <a:pt x="493194" y="88392"/>
                </a:lnTo>
                <a:lnTo>
                  <a:pt x="505015" y="127635"/>
                </a:lnTo>
                <a:lnTo>
                  <a:pt x="505968" y="144779"/>
                </a:lnTo>
                <a:lnTo>
                  <a:pt x="505658" y="155662"/>
                </a:lnTo>
                <a:lnTo>
                  <a:pt x="493204" y="197548"/>
                </a:lnTo>
                <a:lnTo>
                  <a:pt x="488513" y="203668"/>
                </a:lnTo>
                <a:lnTo>
                  <a:pt x="483108" y="208788"/>
                </a:lnTo>
                <a:close/>
              </a:path>
              <a:path w="1403985" h="294639">
                <a:moveTo>
                  <a:pt x="426720" y="230124"/>
                </a:moveTo>
                <a:lnTo>
                  <a:pt x="406908" y="230124"/>
                </a:lnTo>
                <a:lnTo>
                  <a:pt x="400812" y="228600"/>
                </a:lnTo>
                <a:lnTo>
                  <a:pt x="396239" y="227076"/>
                </a:lnTo>
                <a:lnTo>
                  <a:pt x="453281" y="227076"/>
                </a:lnTo>
                <a:lnTo>
                  <a:pt x="451580" y="227552"/>
                </a:lnTo>
                <a:lnTo>
                  <a:pt x="443864" y="228981"/>
                </a:lnTo>
                <a:lnTo>
                  <a:pt x="435578" y="229838"/>
                </a:lnTo>
                <a:lnTo>
                  <a:pt x="426720" y="230124"/>
                </a:lnTo>
                <a:close/>
              </a:path>
              <a:path w="1403985" h="294639">
                <a:moveTo>
                  <a:pt x="137160" y="70104"/>
                </a:moveTo>
                <a:lnTo>
                  <a:pt x="109727" y="70104"/>
                </a:lnTo>
                <a:lnTo>
                  <a:pt x="109727" y="1524"/>
                </a:lnTo>
                <a:lnTo>
                  <a:pt x="137160" y="1524"/>
                </a:lnTo>
                <a:lnTo>
                  <a:pt x="137160" y="70104"/>
                </a:lnTo>
                <a:close/>
              </a:path>
              <a:path w="1403985" h="294639">
                <a:moveTo>
                  <a:pt x="56387" y="231648"/>
                </a:moveTo>
                <a:lnTo>
                  <a:pt x="47243" y="231648"/>
                </a:lnTo>
                <a:lnTo>
                  <a:pt x="39624" y="230124"/>
                </a:lnTo>
                <a:lnTo>
                  <a:pt x="32003" y="225551"/>
                </a:lnTo>
                <a:lnTo>
                  <a:pt x="24384" y="222504"/>
                </a:lnTo>
                <a:lnTo>
                  <a:pt x="4571" y="184404"/>
                </a:lnTo>
                <a:lnTo>
                  <a:pt x="2571" y="176379"/>
                </a:lnTo>
                <a:lnTo>
                  <a:pt x="1142" y="168211"/>
                </a:lnTo>
                <a:lnTo>
                  <a:pt x="285" y="159758"/>
                </a:lnTo>
                <a:lnTo>
                  <a:pt x="0" y="150876"/>
                </a:lnTo>
                <a:lnTo>
                  <a:pt x="523" y="140874"/>
                </a:lnTo>
                <a:lnTo>
                  <a:pt x="12763" y="100202"/>
                </a:lnTo>
                <a:lnTo>
                  <a:pt x="22860" y="88392"/>
                </a:lnTo>
                <a:lnTo>
                  <a:pt x="27741" y="82986"/>
                </a:lnTo>
                <a:lnTo>
                  <a:pt x="33337" y="78295"/>
                </a:lnTo>
                <a:lnTo>
                  <a:pt x="39790" y="74461"/>
                </a:lnTo>
                <a:lnTo>
                  <a:pt x="47243" y="71628"/>
                </a:lnTo>
                <a:lnTo>
                  <a:pt x="54387" y="68746"/>
                </a:lnTo>
                <a:lnTo>
                  <a:pt x="62102" y="66865"/>
                </a:lnTo>
                <a:lnTo>
                  <a:pt x="70389" y="65841"/>
                </a:lnTo>
                <a:lnTo>
                  <a:pt x="79248" y="65532"/>
                </a:lnTo>
                <a:lnTo>
                  <a:pt x="89915" y="65532"/>
                </a:lnTo>
                <a:lnTo>
                  <a:pt x="94487" y="67056"/>
                </a:lnTo>
                <a:lnTo>
                  <a:pt x="99060" y="67056"/>
                </a:lnTo>
                <a:lnTo>
                  <a:pt x="105155" y="68579"/>
                </a:lnTo>
                <a:lnTo>
                  <a:pt x="109727" y="70104"/>
                </a:lnTo>
                <a:lnTo>
                  <a:pt x="137160" y="70104"/>
                </a:lnTo>
                <a:lnTo>
                  <a:pt x="137160" y="88392"/>
                </a:lnTo>
                <a:lnTo>
                  <a:pt x="77724" y="88392"/>
                </a:lnTo>
                <a:lnTo>
                  <a:pt x="66865" y="89273"/>
                </a:lnTo>
                <a:lnTo>
                  <a:pt x="32194" y="121920"/>
                </a:lnTo>
                <a:lnTo>
                  <a:pt x="28955" y="149351"/>
                </a:lnTo>
                <a:lnTo>
                  <a:pt x="29527" y="163329"/>
                </a:lnTo>
                <a:lnTo>
                  <a:pt x="42338" y="199548"/>
                </a:lnTo>
                <a:lnTo>
                  <a:pt x="62484" y="207263"/>
                </a:lnTo>
                <a:lnTo>
                  <a:pt x="104524" y="207263"/>
                </a:lnTo>
                <a:lnTo>
                  <a:pt x="98869" y="213360"/>
                </a:lnTo>
                <a:lnTo>
                  <a:pt x="64127" y="231100"/>
                </a:lnTo>
                <a:lnTo>
                  <a:pt x="56387" y="231648"/>
                </a:lnTo>
                <a:close/>
              </a:path>
              <a:path w="1403985" h="294639">
                <a:moveTo>
                  <a:pt x="104524" y="207263"/>
                </a:moveTo>
                <a:lnTo>
                  <a:pt x="68580" y="207263"/>
                </a:lnTo>
                <a:lnTo>
                  <a:pt x="76200" y="204216"/>
                </a:lnTo>
                <a:lnTo>
                  <a:pt x="83820" y="198120"/>
                </a:lnTo>
                <a:lnTo>
                  <a:pt x="90439" y="192976"/>
                </a:lnTo>
                <a:lnTo>
                  <a:pt x="96774" y="186689"/>
                </a:lnTo>
                <a:lnTo>
                  <a:pt x="103108" y="179260"/>
                </a:lnTo>
                <a:lnTo>
                  <a:pt x="109727" y="170688"/>
                </a:lnTo>
                <a:lnTo>
                  <a:pt x="109727" y="94488"/>
                </a:lnTo>
                <a:lnTo>
                  <a:pt x="105155" y="92963"/>
                </a:lnTo>
                <a:lnTo>
                  <a:pt x="99060" y="91440"/>
                </a:lnTo>
                <a:lnTo>
                  <a:pt x="94487" y="89916"/>
                </a:lnTo>
                <a:lnTo>
                  <a:pt x="88391" y="89916"/>
                </a:lnTo>
                <a:lnTo>
                  <a:pt x="82296" y="88392"/>
                </a:lnTo>
                <a:lnTo>
                  <a:pt x="137160" y="88392"/>
                </a:lnTo>
                <a:lnTo>
                  <a:pt x="137160" y="198120"/>
                </a:lnTo>
                <a:lnTo>
                  <a:pt x="111252" y="198120"/>
                </a:lnTo>
                <a:lnTo>
                  <a:pt x="105275" y="206454"/>
                </a:lnTo>
                <a:lnTo>
                  <a:pt x="104524" y="207263"/>
                </a:lnTo>
                <a:close/>
              </a:path>
              <a:path w="1403985" h="294639">
                <a:moveTo>
                  <a:pt x="137160" y="228600"/>
                </a:moveTo>
                <a:lnTo>
                  <a:pt x="112775" y="228600"/>
                </a:lnTo>
                <a:lnTo>
                  <a:pt x="111252" y="198120"/>
                </a:lnTo>
                <a:lnTo>
                  <a:pt x="137160" y="198120"/>
                </a:lnTo>
                <a:lnTo>
                  <a:pt x="137160" y="228600"/>
                </a:lnTo>
                <a:close/>
              </a:path>
              <a:path w="1403985" h="294639">
                <a:moveTo>
                  <a:pt x="1339595" y="231648"/>
                </a:moveTo>
                <a:lnTo>
                  <a:pt x="1329618" y="231338"/>
                </a:lnTo>
                <a:lnTo>
                  <a:pt x="1320355" y="230314"/>
                </a:lnTo>
                <a:lnTo>
                  <a:pt x="1311949" y="228433"/>
                </a:lnTo>
                <a:lnTo>
                  <a:pt x="1304543" y="225551"/>
                </a:lnTo>
                <a:lnTo>
                  <a:pt x="1297066" y="222742"/>
                </a:lnTo>
                <a:lnTo>
                  <a:pt x="1267491" y="190595"/>
                </a:lnTo>
                <a:lnTo>
                  <a:pt x="1260348" y="147828"/>
                </a:lnTo>
                <a:lnTo>
                  <a:pt x="1260633" y="139827"/>
                </a:lnTo>
                <a:lnTo>
                  <a:pt x="1271968" y="102298"/>
                </a:lnTo>
                <a:lnTo>
                  <a:pt x="1303020" y="71628"/>
                </a:lnTo>
                <a:lnTo>
                  <a:pt x="1333499" y="64008"/>
                </a:lnTo>
                <a:lnTo>
                  <a:pt x="1342120" y="64531"/>
                </a:lnTo>
                <a:lnTo>
                  <a:pt x="1380696" y="80176"/>
                </a:lnTo>
                <a:lnTo>
                  <a:pt x="1386660" y="86868"/>
                </a:lnTo>
                <a:lnTo>
                  <a:pt x="1325880" y="86868"/>
                </a:lnTo>
                <a:lnTo>
                  <a:pt x="1321308" y="88392"/>
                </a:lnTo>
                <a:lnTo>
                  <a:pt x="1293876" y="115824"/>
                </a:lnTo>
                <a:lnTo>
                  <a:pt x="1289303" y="135636"/>
                </a:lnTo>
                <a:lnTo>
                  <a:pt x="1403456" y="135636"/>
                </a:lnTo>
                <a:lnTo>
                  <a:pt x="1403591" y="139827"/>
                </a:lnTo>
                <a:lnTo>
                  <a:pt x="1403603" y="156972"/>
                </a:lnTo>
                <a:lnTo>
                  <a:pt x="1289303" y="156972"/>
                </a:lnTo>
                <a:lnTo>
                  <a:pt x="1290161" y="168711"/>
                </a:lnTo>
                <a:lnTo>
                  <a:pt x="1310735" y="201072"/>
                </a:lnTo>
                <a:lnTo>
                  <a:pt x="1344167" y="208788"/>
                </a:lnTo>
                <a:lnTo>
                  <a:pt x="1394460" y="208788"/>
                </a:lnTo>
                <a:lnTo>
                  <a:pt x="1394460" y="224028"/>
                </a:lnTo>
                <a:lnTo>
                  <a:pt x="1354836" y="231457"/>
                </a:lnTo>
                <a:lnTo>
                  <a:pt x="1347358" y="231624"/>
                </a:lnTo>
                <a:lnTo>
                  <a:pt x="1339595" y="231648"/>
                </a:lnTo>
                <a:close/>
              </a:path>
              <a:path w="1403985" h="294639">
                <a:moveTo>
                  <a:pt x="1403456" y="135636"/>
                </a:moveTo>
                <a:lnTo>
                  <a:pt x="1374648" y="135636"/>
                </a:lnTo>
                <a:lnTo>
                  <a:pt x="1374648" y="121920"/>
                </a:lnTo>
                <a:lnTo>
                  <a:pt x="1371599" y="109728"/>
                </a:lnTo>
                <a:lnTo>
                  <a:pt x="1368552" y="105156"/>
                </a:lnTo>
                <a:lnTo>
                  <a:pt x="1363980" y="100584"/>
                </a:lnTo>
                <a:lnTo>
                  <a:pt x="1360931" y="96012"/>
                </a:lnTo>
                <a:lnTo>
                  <a:pt x="1351788" y="89916"/>
                </a:lnTo>
                <a:lnTo>
                  <a:pt x="1339595" y="86868"/>
                </a:lnTo>
                <a:lnTo>
                  <a:pt x="1386660" y="86868"/>
                </a:lnTo>
                <a:lnTo>
                  <a:pt x="1402461" y="123063"/>
                </a:lnTo>
                <a:lnTo>
                  <a:pt x="1403318" y="131349"/>
                </a:lnTo>
                <a:lnTo>
                  <a:pt x="1403456" y="135636"/>
                </a:lnTo>
                <a:close/>
              </a:path>
              <a:path w="1403985" h="294639">
                <a:moveTo>
                  <a:pt x="1394460" y="208788"/>
                </a:moveTo>
                <a:lnTo>
                  <a:pt x="1353312" y="208788"/>
                </a:lnTo>
                <a:lnTo>
                  <a:pt x="1357884" y="207263"/>
                </a:lnTo>
                <a:lnTo>
                  <a:pt x="1367028" y="207263"/>
                </a:lnTo>
                <a:lnTo>
                  <a:pt x="1371599" y="205740"/>
                </a:lnTo>
                <a:lnTo>
                  <a:pt x="1376171" y="205740"/>
                </a:lnTo>
                <a:lnTo>
                  <a:pt x="1379220" y="204216"/>
                </a:lnTo>
                <a:lnTo>
                  <a:pt x="1383792" y="204216"/>
                </a:lnTo>
                <a:lnTo>
                  <a:pt x="1388364" y="202692"/>
                </a:lnTo>
                <a:lnTo>
                  <a:pt x="1391412" y="202692"/>
                </a:lnTo>
                <a:lnTo>
                  <a:pt x="1394460" y="201168"/>
                </a:lnTo>
                <a:lnTo>
                  <a:pt x="1394460" y="208788"/>
                </a:lnTo>
                <a:close/>
              </a:path>
              <a:path w="1403985" h="294639">
                <a:moveTo>
                  <a:pt x="260603" y="231648"/>
                </a:moveTo>
                <a:lnTo>
                  <a:pt x="250626" y="231338"/>
                </a:lnTo>
                <a:lnTo>
                  <a:pt x="241363" y="230314"/>
                </a:lnTo>
                <a:lnTo>
                  <a:pt x="232957" y="228433"/>
                </a:lnTo>
                <a:lnTo>
                  <a:pt x="225552" y="225551"/>
                </a:lnTo>
                <a:lnTo>
                  <a:pt x="218074" y="222742"/>
                </a:lnTo>
                <a:lnTo>
                  <a:pt x="188499" y="190595"/>
                </a:lnTo>
                <a:lnTo>
                  <a:pt x="181355" y="147828"/>
                </a:lnTo>
                <a:lnTo>
                  <a:pt x="181641" y="139827"/>
                </a:lnTo>
                <a:lnTo>
                  <a:pt x="192976" y="102298"/>
                </a:lnTo>
                <a:lnTo>
                  <a:pt x="224027" y="71628"/>
                </a:lnTo>
                <a:lnTo>
                  <a:pt x="254508" y="64008"/>
                </a:lnTo>
                <a:lnTo>
                  <a:pt x="263128" y="64531"/>
                </a:lnTo>
                <a:lnTo>
                  <a:pt x="301704" y="80176"/>
                </a:lnTo>
                <a:lnTo>
                  <a:pt x="307668" y="86868"/>
                </a:lnTo>
                <a:lnTo>
                  <a:pt x="246887" y="86868"/>
                </a:lnTo>
                <a:lnTo>
                  <a:pt x="242315" y="88392"/>
                </a:lnTo>
                <a:lnTo>
                  <a:pt x="214884" y="115824"/>
                </a:lnTo>
                <a:lnTo>
                  <a:pt x="210312" y="135636"/>
                </a:lnTo>
                <a:lnTo>
                  <a:pt x="324464" y="135636"/>
                </a:lnTo>
                <a:lnTo>
                  <a:pt x="324599" y="139827"/>
                </a:lnTo>
                <a:lnTo>
                  <a:pt x="324612" y="156972"/>
                </a:lnTo>
                <a:lnTo>
                  <a:pt x="210312" y="156972"/>
                </a:lnTo>
                <a:lnTo>
                  <a:pt x="211169" y="168711"/>
                </a:lnTo>
                <a:lnTo>
                  <a:pt x="231743" y="201072"/>
                </a:lnTo>
                <a:lnTo>
                  <a:pt x="265175" y="208788"/>
                </a:lnTo>
                <a:lnTo>
                  <a:pt x="315468" y="208788"/>
                </a:lnTo>
                <a:lnTo>
                  <a:pt x="315468" y="224028"/>
                </a:lnTo>
                <a:lnTo>
                  <a:pt x="275843" y="231457"/>
                </a:lnTo>
                <a:lnTo>
                  <a:pt x="268366" y="231624"/>
                </a:lnTo>
                <a:lnTo>
                  <a:pt x="260603" y="231648"/>
                </a:lnTo>
                <a:close/>
              </a:path>
              <a:path w="1403985" h="294639">
                <a:moveTo>
                  <a:pt x="324464" y="135636"/>
                </a:moveTo>
                <a:lnTo>
                  <a:pt x="295655" y="135636"/>
                </a:lnTo>
                <a:lnTo>
                  <a:pt x="295655" y="121920"/>
                </a:lnTo>
                <a:lnTo>
                  <a:pt x="292608" y="109728"/>
                </a:lnTo>
                <a:lnTo>
                  <a:pt x="289560" y="105156"/>
                </a:lnTo>
                <a:lnTo>
                  <a:pt x="284988" y="100584"/>
                </a:lnTo>
                <a:lnTo>
                  <a:pt x="281939" y="96012"/>
                </a:lnTo>
                <a:lnTo>
                  <a:pt x="272796" y="89916"/>
                </a:lnTo>
                <a:lnTo>
                  <a:pt x="260603" y="86868"/>
                </a:lnTo>
                <a:lnTo>
                  <a:pt x="307668" y="86868"/>
                </a:lnTo>
                <a:lnTo>
                  <a:pt x="323469" y="123063"/>
                </a:lnTo>
                <a:lnTo>
                  <a:pt x="324326" y="131349"/>
                </a:lnTo>
                <a:lnTo>
                  <a:pt x="324464" y="135636"/>
                </a:lnTo>
                <a:close/>
              </a:path>
              <a:path w="1403985" h="294639">
                <a:moveTo>
                  <a:pt x="315468" y="208788"/>
                </a:moveTo>
                <a:lnTo>
                  <a:pt x="274320" y="208788"/>
                </a:lnTo>
                <a:lnTo>
                  <a:pt x="278891" y="207263"/>
                </a:lnTo>
                <a:lnTo>
                  <a:pt x="288036" y="207263"/>
                </a:lnTo>
                <a:lnTo>
                  <a:pt x="292608" y="205740"/>
                </a:lnTo>
                <a:lnTo>
                  <a:pt x="297180" y="205740"/>
                </a:lnTo>
                <a:lnTo>
                  <a:pt x="300227" y="204216"/>
                </a:lnTo>
                <a:lnTo>
                  <a:pt x="304800" y="204216"/>
                </a:lnTo>
                <a:lnTo>
                  <a:pt x="309371" y="202692"/>
                </a:lnTo>
                <a:lnTo>
                  <a:pt x="312420" y="202692"/>
                </a:lnTo>
                <a:lnTo>
                  <a:pt x="315468" y="201168"/>
                </a:lnTo>
                <a:lnTo>
                  <a:pt x="315468" y="208788"/>
                </a:lnTo>
                <a:close/>
              </a:path>
              <a:path w="1403985" h="294639">
                <a:moveTo>
                  <a:pt x="990600" y="205740"/>
                </a:moveTo>
                <a:lnTo>
                  <a:pt x="963168" y="205740"/>
                </a:lnTo>
                <a:lnTo>
                  <a:pt x="963168" y="89916"/>
                </a:lnTo>
                <a:lnTo>
                  <a:pt x="914400" y="89916"/>
                </a:lnTo>
                <a:lnTo>
                  <a:pt x="914400" y="67056"/>
                </a:lnTo>
                <a:lnTo>
                  <a:pt x="990600" y="67056"/>
                </a:lnTo>
                <a:lnTo>
                  <a:pt x="990600" y="205740"/>
                </a:lnTo>
                <a:close/>
              </a:path>
              <a:path w="1403985" h="294639">
                <a:moveTo>
                  <a:pt x="1039368" y="228600"/>
                </a:moveTo>
                <a:lnTo>
                  <a:pt x="909827" y="228600"/>
                </a:lnTo>
                <a:lnTo>
                  <a:pt x="909827" y="205740"/>
                </a:lnTo>
                <a:lnTo>
                  <a:pt x="1039368" y="205740"/>
                </a:lnTo>
                <a:lnTo>
                  <a:pt x="1039368" y="228600"/>
                </a:lnTo>
                <a:close/>
              </a:path>
              <a:path w="1403985" h="294639">
                <a:moveTo>
                  <a:pt x="1115568" y="97536"/>
                </a:moveTo>
                <a:lnTo>
                  <a:pt x="1098803" y="97536"/>
                </a:lnTo>
                <a:lnTo>
                  <a:pt x="1101852" y="91440"/>
                </a:lnTo>
                <a:lnTo>
                  <a:pt x="1107948" y="82296"/>
                </a:lnTo>
                <a:lnTo>
                  <a:pt x="1109471" y="77724"/>
                </a:lnTo>
                <a:lnTo>
                  <a:pt x="1115568" y="71628"/>
                </a:lnTo>
                <a:lnTo>
                  <a:pt x="1118615" y="70104"/>
                </a:lnTo>
                <a:lnTo>
                  <a:pt x="1121664" y="67056"/>
                </a:lnTo>
                <a:lnTo>
                  <a:pt x="1124712" y="67056"/>
                </a:lnTo>
                <a:lnTo>
                  <a:pt x="1130808" y="64008"/>
                </a:lnTo>
                <a:lnTo>
                  <a:pt x="1143000" y="64008"/>
                </a:lnTo>
                <a:lnTo>
                  <a:pt x="1160632" y="88392"/>
                </a:lnTo>
                <a:lnTo>
                  <a:pt x="1126236" y="88392"/>
                </a:lnTo>
                <a:lnTo>
                  <a:pt x="1124712" y="89916"/>
                </a:lnTo>
                <a:lnTo>
                  <a:pt x="1121664" y="89916"/>
                </a:lnTo>
                <a:lnTo>
                  <a:pt x="1120139" y="92963"/>
                </a:lnTo>
                <a:lnTo>
                  <a:pt x="1115568" y="97536"/>
                </a:lnTo>
                <a:close/>
              </a:path>
              <a:path w="1403985" h="294639">
                <a:moveTo>
                  <a:pt x="1179576" y="99060"/>
                </a:moveTo>
                <a:lnTo>
                  <a:pt x="1161288" y="99060"/>
                </a:lnTo>
                <a:lnTo>
                  <a:pt x="1164336" y="94488"/>
                </a:lnTo>
                <a:lnTo>
                  <a:pt x="1165860" y="88392"/>
                </a:lnTo>
                <a:lnTo>
                  <a:pt x="1168908" y="83820"/>
                </a:lnTo>
                <a:lnTo>
                  <a:pt x="1171955" y="80772"/>
                </a:lnTo>
                <a:lnTo>
                  <a:pt x="1173480" y="76200"/>
                </a:lnTo>
                <a:lnTo>
                  <a:pt x="1179576" y="70104"/>
                </a:lnTo>
                <a:lnTo>
                  <a:pt x="1185671" y="67056"/>
                </a:lnTo>
                <a:lnTo>
                  <a:pt x="1190243" y="65532"/>
                </a:lnTo>
                <a:lnTo>
                  <a:pt x="1193291" y="64008"/>
                </a:lnTo>
                <a:lnTo>
                  <a:pt x="1197864" y="64008"/>
                </a:lnTo>
                <a:lnTo>
                  <a:pt x="1210984" y="67103"/>
                </a:lnTo>
                <a:lnTo>
                  <a:pt x="1220533" y="76200"/>
                </a:lnTo>
                <a:lnTo>
                  <a:pt x="1225335" y="88392"/>
                </a:lnTo>
                <a:lnTo>
                  <a:pt x="1188720" y="88392"/>
                </a:lnTo>
                <a:lnTo>
                  <a:pt x="1185671" y="91440"/>
                </a:lnTo>
                <a:lnTo>
                  <a:pt x="1182624" y="92963"/>
                </a:lnTo>
                <a:lnTo>
                  <a:pt x="1179576" y="99060"/>
                </a:lnTo>
                <a:close/>
              </a:path>
              <a:path w="1403985" h="294639">
                <a:moveTo>
                  <a:pt x="1101852" y="228600"/>
                </a:moveTo>
                <a:lnTo>
                  <a:pt x="1075943" y="228600"/>
                </a:lnTo>
                <a:lnTo>
                  <a:pt x="1075943" y="67056"/>
                </a:lnTo>
                <a:lnTo>
                  <a:pt x="1097280" y="67056"/>
                </a:lnTo>
                <a:lnTo>
                  <a:pt x="1098803" y="97536"/>
                </a:lnTo>
                <a:lnTo>
                  <a:pt x="1115568" y="97536"/>
                </a:lnTo>
                <a:lnTo>
                  <a:pt x="1114043" y="102108"/>
                </a:lnTo>
                <a:lnTo>
                  <a:pt x="1110996" y="106679"/>
                </a:lnTo>
                <a:lnTo>
                  <a:pt x="1109471" y="111251"/>
                </a:lnTo>
                <a:lnTo>
                  <a:pt x="1106424" y="117348"/>
                </a:lnTo>
                <a:lnTo>
                  <a:pt x="1101852" y="124968"/>
                </a:lnTo>
                <a:lnTo>
                  <a:pt x="1101852" y="228600"/>
                </a:lnTo>
                <a:close/>
              </a:path>
              <a:path w="1403985" h="294639">
                <a:moveTo>
                  <a:pt x="1165860" y="228600"/>
                </a:moveTo>
                <a:lnTo>
                  <a:pt x="1139952" y="228600"/>
                </a:lnTo>
                <a:lnTo>
                  <a:pt x="1139952" y="105156"/>
                </a:lnTo>
                <a:lnTo>
                  <a:pt x="1138427" y="102108"/>
                </a:lnTo>
                <a:lnTo>
                  <a:pt x="1138427" y="94488"/>
                </a:lnTo>
                <a:lnTo>
                  <a:pt x="1136903" y="92963"/>
                </a:lnTo>
                <a:lnTo>
                  <a:pt x="1136903" y="91440"/>
                </a:lnTo>
                <a:lnTo>
                  <a:pt x="1133855" y="88392"/>
                </a:lnTo>
                <a:lnTo>
                  <a:pt x="1160632" y="88392"/>
                </a:lnTo>
                <a:lnTo>
                  <a:pt x="1160978" y="90725"/>
                </a:lnTo>
                <a:lnTo>
                  <a:pt x="1161288" y="99060"/>
                </a:lnTo>
                <a:lnTo>
                  <a:pt x="1179576" y="99060"/>
                </a:lnTo>
                <a:lnTo>
                  <a:pt x="1176527" y="102108"/>
                </a:lnTo>
                <a:lnTo>
                  <a:pt x="1173480" y="108204"/>
                </a:lnTo>
                <a:lnTo>
                  <a:pt x="1171955" y="112776"/>
                </a:lnTo>
                <a:lnTo>
                  <a:pt x="1165860" y="124968"/>
                </a:lnTo>
                <a:lnTo>
                  <a:pt x="1165860" y="228600"/>
                </a:lnTo>
                <a:close/>
              </a:path>
              <a:path w="1403985" h="294639">
                <a:moveTo>
                  <a:pt x="1228343" y="228600"/>
                </a:moveTo>
                <a:lnTo>
                  <a:pt x="1202436" y="228600"/>
                </a:lnTo>
                <a:lnTo>
                  <a:pt x="1202436" y="97536"/>
                </a:lnTo>
                <a:lnTo>
                  <a:pt x="1200912" y="94488"/>
                </a:lnTo>
                <a:lnTo>
                  <a:pt x="1200912" y="92963"/>
                </a:lnTo>
                <a:lnTo>
                  <a:pt x="1197864" y="89916"/>
                </a:lnTo>
                <a:lnTo>
                  <a:pt x="1197864" y="88392"/>
                </a:lnTo>
                <a:lnTo>
                  <a:pt x="1225335" y="88392"/>
                </a:lnTo>
                <a:lnTo>
                  <a:pt x="1226367" y="91011"/>
                </a:lnTo>
                <a:lnTo>
                  <a:pt x="1228343" y="111251"/>
                </a:lnTo>
                <a:lnTo>
                  <a:pt x="1228343" y="228600"/>
                </a:lnTo>
                <a:close/>
              </a:path>
              <a:path w="1403985" h="294639">
                <a:moveTo>
                  <a:pt x="784860" y="67056"/>
                </a:moveTo>
                <a:lnTo>
                  <a:pt x="757427" y="67056"/>
                </a:lnTo>
                <a:lnTo>
                  <a:pt x="757427" y="22860"/>
                </a:lnTo>
                <a:lnTo>
                  <a:pt x="784860" y="15240"/>
                </a:lnTo>
                <a:lnTo>
                  <a:pt x="784860" y="67056"/>
                </a:lnTo>
                <a:close/>
              </a:path>
              <a:path w="1403985" h="294639">
                <a:moveTo>
                  <a:pt x="858012" y="91440"/>
                </a:moveTo>
                <a:lnTo>
                  <a:pt x="711708" y="91440"/>
                </a:lnTo>
                <a:lnTo>
                  <a:pt x="711708" y="67056"/>
                </a:lnTo>
                <a:lnTo>
                  <a:pt x="858012" y="67056"/>
                </a:lnTo>
                <a:lnTo>
                  <a:pt x="858012" y="91440"/>
                </a:lnTo>
                <a:close/>
              </a:path>
              <a:path w="1403985" h="294639">
                <a:moveTo>
                  <a:pt x="824484" y="231648"/>
                </a:moveTo>
                <a:lnTo>
                  <a:pt x="818388" y="231648"/>
                </a:lnTo>
                <a:lnTo>
                  <a:pt x="803529" y="230790"/>
                </a:lnTo>
                <a:lnTo>
                  <a:pt x="765786" y="209978"/>
                </a:lnTo>
                <a:lnTo>
                  <a:pt x="757427" y="175260"/>
                </a:lnTo>
                <a:lnTo>
                  <a:pt x="757427" y="91440"/>
                </a:lnTo>
                <a:lnTo>
                  <a:pt x="784860" y="91440"/>
                </a:lnTo>
                <a:lnTo>
                  <a:pt x="784860" y="172212"/>
                </a:lnTo>
                <a:lnTo>
                  <a:pt x="785455" y="180760"/>
                </a:lnTo>
                <a:lnTo>
                  <a:pt x="813744" y="206692"/>
                </a:lnTo>
                <a:lnTo>
                  <a:pt x="821436" y="207263"/>
                </a:lnTo>
                <a:lnTo>
                  <a:pt x="858012" y="207263"/>
                </a:lnTo>
                <a:lnTo>
                  <a:pt x="858012" y="227076"/>
                </a:lnTo>
                <a:lnTo>
                  <a:pt x="851915" y="228600"/>
                </a:lnTo>
                <a:lnTo>
                  <a:pt x="845820" y="228600"/>
                </a:lnTo>
                <a:lnTo>
                  <a:pt x="838200" y="230124"/>
                </a:lnTo>
                <a:lnTo>
                  <a:pt x="832103" y="230124"/>
                </a:lnTo>
                <a:lnTo>
                  <a:pt x="824484" y="231648"/>
                </a:lnTo>
                <a:close/>
              </a:path>
              <a:path w="1403985" h="294639">
                <a:moveTo>
                  <a:pt x="858012" y="207263"/>
                </a:moveTo>
                <a:lnTo>
                  <a:pt x="832103" y="207263"/>
                </a:lnTo>
                <a:lnTo>
                  <a:pt x="838200" y="205740"/>
                </a:lnTo>
                <a:lnTo>
                  <a:pt x="844296" y="205740"/>
                </a:lnTo>
                <a:lnTo>
                  <a:pt x="851915" y="204216"/>
                </a:lnTo>
                <a:lnTo>
                  <a:pt x="858012" y="202692"/>
                </a:lnTo>
                <a:lnTo>
                  <a:pt x="858012" y="207263"/>
                </a:lnTo>
                <a:close/>
              </a:path>
              <a:path w="1403985" h="294639">
                <a:moveTo>
                  <a:pt x="981455" y="42672"/>
                </a:moveTo>
                <a:lnTo>
                  <a:pt x="964691" y="42672"/>
                </a:lnTo>
                <a:lnTo>
                  <a:pt x="958596" y="39624"/>
                </a:lnTo>
                <a:lnTo>
                  <a:pt x="957071" y="38100"/>
                </a:lnTo>
                <a:lnTo>
                  <a:pt x="955548" y="35051"/>
                </a:lnTo>
                <a:lnTo>
                  <a:pt x="954024" y="33528"/>
                </a:lnTo>
                <a:lnTo>
                  <a:pt x="950976" y="27432"/>
                </a:lnTo>
                <a:lnTo>
                  <a:pt x="950976" y="15240"/>
                </a:lnTo>
                <a:lnTo>
                  <a:pt x="952500" y="13716"/>
                </a:lnTo>
                <a:lnTo>
                  <a:pt x="955548" y="7620"/>
                </a:lnTo>
                <a:lnTo>
                  <a:pt x="958596" y="4572"/>
                </a:lnTo>
                <a:lnTo>
                  <a:pt x="964691" y="1524"/>
                </a:lnTo>
                <a:lnTo>
                  <a:pt x="966215" y="0"/>
                </a:lnTo>
                <a:lnTo>
                  <a:pt x="978408" y="0"/>
                </a:lnTo>
                <a:lnTo>
                  <a:pt x="984503" y="3048"/>
                </a:lnTo>
                <a:lnTo>
                  <a:pt x="987552" y="6096"/>
                </a:lnTo>
                <a:lnTo>
                  <a:pt x="990600" y="7620"/>
                </a:lnTo>
                <a:lnTo>
                  <a:pt x="993648" y="13716"/>
                </a:lnTo>
                <a:lnTo>
                  <a:pt x="993648" y="15240"/>
                </a:lnTo>
                <a:lnTo>
                  <a:pt x="995171" y="18288"/>
                </a:lnTo>
                <a:lnTo>
                  <a:pt x="995171" y="24384"/>
                </a:lnTo>
                <a:lnTo>
                  <a:pt x="993648" y="27432"/>
                </a:lnTo>
                <a:lnTo>
                  <a:pt x="993648" y="30479"/>
                </a:lnTo>
                <a:lnTo>
                  <a:pt x="992124" y="33528"/>
                </a:lnTo>
                <a:lnTo>
                  <a:pt x="984503" y="41148"/>
                </a:lnTo>
                <a:lnTo>
                  <a:pt x="981455" y="42672"/>
                </a:lnTo>
                <a:close/>
              </a:path>
              <a:path w="1403985" h="294639">
                <a:moveTo>
                  <a:pt x="975360" y="44196"/>
                </a:moveTo>
                <a:lnTo>
                  <a:pt x="969263" y="44196"/>
                </a:lnTo>
                <a:lnTo>
                  <a:pt x="966215" y="42672"/>
                </a:lnTo>
                <a:lnTo>
                  <a:pt x="978408" y="42672"/>
                </a:lnTo>
                <a:lnTo>
                  <a:pt x="975360" y="44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29428" y="3980688"/>
            <a:ext cx="0" cy="66040"/>
          </a:xfrm>
          <a:custGeom>
            <a:avLst/>
            <a:gdLst/>
            <a:ahLst/>
            <a:cxnLst/>
            <a:rect l="l" t="t" r="r" b="b"/>
            <a:pathLst>
              <a:path w="0" h="66039">
                <a:moveTo>
                  <a:pt x="0" y="0"/>
                </a:moveTo>
                <a:lnTo>
                  <a:pt x="0" y="65532"/>
                </a:lnTo>
              </a:path>
            </a:pathLst>
          </a:custGeom>
          <a:ln w="2743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53228" y="405841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243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29428" y="4070603"/>
            <a:ext cx="0" cy="66040"/>
          </a:xfrm>
          <a:custGeom>
            <a:avLst/>
            <a:gdLst/>
            <a:ahLst/>
            <a:cxnLst/>
            <a:rect l="l" t="t" r="r" b="b"/>
            <a:pathLst>
              <a:path w="0" h="66039">
                <a:moveTo>
                  <a:pt x="0" y="0"/>
                </a:moveTo>
                <a:lnTo>
                  <a:pt x="0" y="65532"/>
                </a:lnTo>
              </a:path>
            </a:pathLst>
          </a:custGeom>
          <a:ln w="2743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15940" y="3916679"/>
            <a:ext cx="1932431" cy="295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15428" y="4093464"/>
            <a:ext cx="78105" cy="106680"/>
          </a:xfrm>
          <a:custGeom>
            <a:avLst/>
            <a:gdLst/>
            <a:ahLst/>
            <a:cxnLst/>
            <a:rect l="l" t="t" r="r" b="b"/>
            <a:pathLst>
              <a:path w="78104" h="106679">
                <a:moveTo>
                  <a:pt x="0" y="106679"/>
                </a:moveTo>
                <a:lnTo>
                  <a:pt x="0" y="85344"/>
                </a:lnTo>
                <a:lnTo>
                  <a:pt x="10668" y="85344"/>
                </a:lnTo>
                <a:lnTo>
                  <a:pt x="15240" y="83820"/>
                </a:lnTo>
                <a:lnTo>
                  <a:pt x="21336" y="82296"/>
                </a:lnTo>
                <a:lnTo>
                  <a:pt x="25908" y="80772"/>
                </a:lnTo>
                <a:lnTo>
                  <a:pt x="28956" y="77724"/>
                </a:lnTo>
                <a:lnTo>
                  <a:pt x="33528" y="76200"/>
                </a:lnTo>
                <a:lnTo>
                  <a:pt x="36576" y="73152"/>
                </a:lnTo>
                <a:lnTo>
                  <a:pt x="38100" y="70104"/>
                </a:lnTo>
                <a:lnTo>
                  <a:pt x="41148" y="65532"/>
                </a:lnTo>
                <a:lnTo>
                  <a:pt x="42672" y="62484"/>
                </a:lnTo>
                <a:lnTo>
                  <a:pt x="42672" y="53339"/>
                </a:lnTo>
                <a:lnTo>
                  <a:pt x="36576" y="41148"/>
                </a:lnTo>
                <a:lnTo>
                  <a:pt x="35052" y="39624"/>
                </a:lnTo>
                <a:lnTo>
                  <a:pt x="33528" y="36576"/>
                </a:lnTo>
                <a:lnTo>
                  <a:pt x="30480" y="35052"/>
                </a:lnTo>
                <a:lnTo>
                  <a:pt x="27432" y="28956"/>
                </a:lnTo>
                <a:lnTo>
                  <a:pt x="27432" y="16764"/>
                </a:lnTo>
                <a:lnTo>
                  <a:pt x="28956" y="13716"/>
                </a:lnTo>
                <a:lnTo>
                  <a:pt x="28956" y="12192"/>
                </a:lnTo>
                <a:lnTo>
                  <a:pt x="30480" y="9144"/>
                </a:lnTo>
                <a:lnTo>
                  <a:pt x="32004" y="7620"/>
                </a:lnTo>
                <a:lnTo>
                  <a:pt x="33528" y="4572"/>
                </a:lnTo>
                <a:lnTo>
                  <a:pt x="39624" y="1524"/>
                </a:lnTo>
                <a:lnTo>
                  <a:pt x="42672" y="1524"/>
                </a:lnTo>
                <a:lnTo>
                  <a:pt x="45720" y="0"/>
                </a:lnTo>
                <a:lnTo>
                  <a:pt x="53340" y="0"/>
                </a:lnTo>
                <a:lnTo>
                  <a:pt x="65532" y="6096"/>
                </a:lnTo>
                <a:lnTo>
                  <a:pt x="77724" y="32004"/>
                </a:lnTo>
                <a:lnTo>
                  <a:pt x="77660" y="39624"/>
                </a:lnTo>
                <a:lnTo>
                  <a:pt x="62436" y="81367"/>
                </a:lnTo>
                <a:lnTo>
                  <a:pt x="26146" y="104108"/>
                </a:lnTo>
                <a:lnTo>
                  <a:pt x="9096" y="106394"/>
                </a:lnTo>
                <a:lnTo>
                  <a:pt x="0" y="1066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39467" y="4352544"/>
            <a:ext cx="1042669" cy="230504"/>
          </a:xfrm>
          <a:custGeom>
            <a:avLst/>
            <a:gdLst/>
            <a:ahLst/>
            <a:cxnLst/>
            <a:rect l="l" t="t" r="r" b="b"/>
            <a:pathLst>
              <a:path w="1042669" h="230504">
                <a:moveTo>
                  <a:pt x="1042416" y="179832"/>
                </a:moveTo>
                <a:lnTo>
                  <a:pt x="903732" y="179832"/>
                </a:lnTo>
                <a:lnTo>
                  <a:pt x="903732" y="155448"/>
                </a:lnTo>
                <a:lnTo>
                  <a:pt x="1042416" y="155448"/>
                </a:lnTo>
                <a:lnTo>
                  <a:pt x="1042416" y="179832"/>
                </a:lnTo>
                <a:close/>
              </a:path>
              <a:path w="1042669" h="230504">
                <a:moveTo>
                  <a:pt x="557783" y="99060"/>
                </a:moveTo>
                <a:lnTo>
                  <a:pt x="557783" y="73152"/>
                </a:lnTo>
                <a:lnTo>
                  <a:pt x="560832" y="71628"/>
                </a:lnTo>
                <a:lnTo>
                  <a:pt x="565403" y="70104"/>
                </a:lnTo>
                <a:lnTo>
                  <a:pt x="568452" y="70104"/>
                </a:lnTo>
                <a:lnTo>
                  <a:pt x="582168" y="65532"/>
                </a:lnTo>
                <a:lnTo>
                  <a:pt x="588263" y="65532"/>
                </a:lnTo>
                <a:lnTo>
                  <a:pt x="592836" y="64008"/>
                </a:lnTo>
                <a:lnTo>
                  <a:pt x="603504" y="64008"/>
                </a:lnTo>
                <a:lnTo>
                  <a:pt x="608075" y="62484"/>
                </a:lnTo>
                <a:lnTo>
                  <a:pt x="614172" y="62484"/>
                </a:lnTo>
                <a:lnTo>
                  <a:pt x="655319" y="71628"/>
                </a:lnTo>
                <a:lnTo>
                  <a:pt x="659891" y="76200"/>
                </a:lnTo>
                <a:lnTo>
                  <a:pt x="665988" y="80772"/>
                </a:lnTo>
                <a:lnTo>
                  <a:pt x="669036" y="85344"/>
                </a:lnTo>
                <a:lnTo>
                  <a:pt x="669645" y="86868"/>
                </a:lnTo>
                <a:lnTo>
                  <a:pt x="611123" y="86868"/>
                </a:lnTo>
                <a:lnTo>
                  <a:pt x="604289" y="87129"/>
                </a:lnTo>
                <a:lnTo>
                  <a:pt x="564641" y="95916"/>
                </a:lnTo>
                <a:lnTo>
                  <a:pt x="557783" y="99060"/>
                </a:lnTo>
                <a:close/>
              </a:path>
              <a:path w="1042669" h="230504">
                <a:moveTo>
                  <a:pt x="595884" y="230124"/>
                </a:moveTo>
                <a:lnTo>
                  <a:pt x="586739" y="230124"/>
                </a:lnTo>
                <a:lnTo>
                  <a:pt x="579119" y="228600"/>
                </a:lnTo>
                <a:lnTo>
                  <a:pt x="573024" y="227076"/>
                </a:lnTo>
                <a:lnTo>
                  <a:pt x="565403" y="224028"/>
                </a:lnTo>
                <a:lnTo>
                  <a:pt x="560832" y="220980"/>
                </a:lnTo>
                <a:lnTo>
                  <a:pt x="556260" y="216408"/>
                </a:lnTo>
                <a:lnTo>
                  <a:pt x="551688" y="213360"/>
                </a:lnTo>
                <a:lnTo>
                  <a:pt x="548639" y="207264"/>
                </a:lnTo>
                <a:lnTo>
                  <a:pt x="547116" y="202692"/>
                </a:lnTo>
                <a:lnTo>
                  <a:pt x="544068" y="196596"/>
                </a:lnTo>
                <a:lnTo>
                  <a:pt x="544068" y="184404"/>
                </a:lnTo>
                <a:lnTo>
                  <a:pt x="545211" y="172664"/>
                </a:lnTo>
                <a:lnTo>
                  <a:pt x="572404" y="140303"/>
                </a:lnTo>
                <a:lnTo>
                  <a:pt x="615695" y="132587"/>
                </a:lnTo>
                <a:lnTo>
                  <a:pt x="649223" y="132587"/>
                </a:lnTo>
                <a:lnTo>
                  <a:pt x="649223" y="108204"/>
                </a:lnTo>
                <a:lnTo>
                  <a:pt x="646175" y="100584"/>
                </a:lnTo>
                <a:lnTo>
                  <a:pt x="640080" y="96012"/>
                </a:lnTo>
                <a:lnTo>
                  <a:pt x="634912" y="92011"/>
                </a:lnTo>
                <a:lnTo>
                  <a:pt x="628459" y="89153"/>
                </a:lnTo>
                <a:lnTo>
                  <a:pt x="620577" y="87439"/>
                </a:lnTo>
                <a:lnTo>
                  <a:pt x="611123" y="86868"/>
                </a:lnTo>
                <a:lnTo>
                  <a:pt x="669645" y="86868"/>
                </a:lnTo>
                <a:lnTo>
                  <a:pt x="672083" y="92964"/>
                </a:lnTo>
                <a:lnTo>
                  <a:pt x="675132" y="99060"/>
                </a:lnTo>
                <a:lnTo>
                  <a:pt x="676656" y="106680"/>
                </a:lnTo>
                <a:lnTo>
                  <a:pt x="676656" y="153924"/>
                </a:lnTo>
                <a:lnTo>
                  <a:pt x="600456" y="153924"/>
                </a:lnTo>
                <a:lnTo>
                  <a:pt x="595883" y="155448"/>
                </a:lnTo>
                <a:lnTo>
                  <a:pt x="589788" y="156972"/>
                </a:lnTo>
                <a:lnTo>
                  <a:pt x="586739" y="160020"/>
                </a:lnTo>
                <a:lnTo>
                  <a:pt x="582168" y="161544"/>
                </a:lnTo>
                <a:lnTo>
                  <a:pt x="579119" y="164592"/>
                </a:lnTo>
                <a:lnTo>
                  <a:pt x="576071" y="170687"/>
                </a:lnTo>
                <a:lnTo>
                  <a:pt x="574547" y="175260"/>
                </a:lnTo>
                <a:lnTo>
                  <a:pt x="573024" y="178308"/>
                </a:lnTo>
                <a:lnTo>
                  <a:pt x="573024" y="185928"/>
                </a:lnTo>
                <a:lnTo>
                  <a:pt x="574547" y="188976"/>
                </a:lnTo>
                <a:lnTo>
                  <a:pt x="574547" y="192024"/>
                </a:lnTo>
                <a:lnTo>
                  <a:pt x="577595" y="198120"/>
                </a:lnTo>
                <a:lnTo>
                  <a:pt x="579119" y="199644"/>
                </a:lnTo>
                <a:lnTo>
                  <a:pt x="582168" y="201168"/>
                </a:lnTo>
                <a:lnTo>
                  <a:pt x="583692" y="204215"/>
                </a:lnTo>
                <a:lnTo>
                  <a:pt x="588263" y="204215"/>
                </a:lnTo>
                <a:lnTo>
                  <a:pt x="591311" y="205740"/>
                </a:lnTo>
                <a:lnTo>
                  <a:pt x="595883" y="207264"/>
                </a:lnTo>
                <a:lnTo>
                  <a:pt x="649299" y="207264"/>
                </a:lnTo>
                <a:lnTo>
                  <a:pt x="644771" y="212026"/>
                </a:lnTo>
                <a:lnTo>
                  <a:pt x="603623" y="229814"/>
                </a:lnTo>
                <a:lnTo>
                  <a:pt x="595884" y="230124"/>
                </a:lnTo>
                <a:close/>
              </a:path>
              <a:path w="1042669" h="230504">
                <a:moveTo>
                  <a:pt x="649299" y="207264"/>
                </a:moveTo>
                <a:lnTo>
                  <a:pt x="606552" y="207264"/>
                </a:lnTo>
                <a:lnTo>
                  <a:pt x="621791" y="201168"/>
                </a:lnTo>
                <a:lnTo>
                  <a:pt x="628650" y="197453"/>
                </a:lnTo>
                <a:lnTo>
                  <a:pt x="635507" y="193167"/>
                </a:lnTo>
                <a:lnTo>
                  <a:pt x="642366" y="188309"/>
                </a:lnTo>
                <a:lnTo>
                  <a:pt x="649223" y="182880"/>
                </a:lnTo>
                <a:lnTo>
                  <a:pt x="649223" y="153924"/>
                </a:lnTo>
                <a:lnTo>
                  <a:pt x="676656" y="153924"/>
                </a:lnTo>
                <a:lnTo>
                  <a:pt x="676656" y="205740"/>
                </a:lnTo>
                <a:lnTo>
                  <a:pt x="650747" y="205740"/>
                </a:lnTo>
                <a:lnTo>
                  <a:pt x="649299" y="207264"/>
                </a:lnTo>
                <a:close/>
              </a:path>
              <a:path w="1042669" h="230504">
                <a:moveTo>
                  <a:pt x="676656" y="227076"/>
                </a:moveTo>
                <a:lnTo>
                  <a:pt x="652272" y="227076"/>
                </a:lnTo>
                <a:lnTo>
                  <a:pt x="650747" y="205740"/>
                </a:lnTo>
                <a:lnTo>
                  <a:pt x="676656" y="205740"/>
                </a:lnTo>
                <a:lnTo>
                  <a:pt x="676656" y="227076"/>
                </a:lnTo>
                <a:close/>
              </a:path>
              <a:path w="1042669" h="230504">
                <a:moveTo>
                  <a:pt x="198119" y="99060"/>
                </a:moveTo>
                <a:lnTo>
                  <a:pt x="198119" y="73152"/>
                </a:lnTo>
                <a:lnTo>
                  <a:pt x="201168" y="71628"/>
                </a:lnTo>
                <a:lnTo>
                  <a:pt x="205739" y="70104"/>
                </a:lnTo>
                <a:lnTo>
                  <a:pt x="208787" y="70104"/>
                </a:lnTo>
                <a:lnTo>
                  <a:pt x="222503" y="65532"/>
                </a:lnTo>
                <a:lnTo>
                  <a:pt x="228600" y="65532"/>
                </a:lnTo>
                <a:lnTo>
                  <a:pt x="233171" y="64008"/>
                </a:lnTo>
                <a:lnTo>
                  <a:pt x="243839" y="64008"/>
                </a:lnTo>
                <a:lnTo>
                  <a:pt x="248411" y="62484"/>
                </a:lnTo>
                <a:lnTo>
                  <a:pt x="254507" y="62484"/>
                </a:lnTo>
                <a:lnTo>
                  <a:pt x="295656" y="71628"/>
                </a:lnTo>
                <a:lnTo>
                  <a:pt x="300227" y="76200"/>
                </a:lnTo>
                <a:lnTo>
                  <a:pt x="306324" y="80772"/>
                </a:lnTo>
                <a:lnTo>
                  <a:pt x="309371" y="85344"/>
                </a:lnTo>
                <a:lnTo>
                  <a:pt x="309981" y="86868"/>
                </a:lnTo>
                <a:lnTo>
                  <a:pt x="251460" y="86868"/>
                </a:lnTo>
                <a:lnTo>
                  <a:pt x="244625" y="87129"/>
                </a:lnTo>
                <a:lnTo>
                  <a:pt x="204977" y="95916"/>
                </a:lnTo>
                <a:lnTo>
                  <a:pt x="198119" y="99060"/>
                </a:lnTo>
                <a:close/>
              </a:path>
              <a:path w="1042669" h="230504">
                <a:moveTo>
                  <a:pt x="236220" y="230124"/>
                </a:moveTo>
                <a:lnTo>
                  <a:pt x="227075" y="230124"/>
                </a:lnTo>
                <a:lnTo>
                  <a:pt x="219456" y="228600"/>
                </a:lnTo>
                <a:lnTo>
                  <a:pt x="213360" y="227076"/>
                </a:lnTo>
                <a:lnTo>
                  <a:pt x="205739" y="224028"/>
                </a:lnTo>
                <a:lnTo>
                  <a:pt x="201168" y="220980"/>
                </a:lnTo>
                <a:lnTo>
                  <a:pt x="196595" y="216408"/>
                </a:lnTo>
                <a:lnTo>
                  <a:pt x="192024" y="213360"/>
                </a:lnTo>
                <a:lnTo>
                  <a:pt x="188975" y="207264"/>
                </a:lnTo>
                <a:lnTo>
                  <a:pt x="187452" y="202692"/>
                </a:lnTo>
                <a:lnTo>
                  <a:pt x="184403" y="196596"/>
                </a:lnTo>
                <a:lnTo>
                  <a:pt x="184403" y="184404"/>
                </a:lnTo>
                <a:lnTo>
                  <a:pt x="185546" y="172664"/>
                </a:lnTo>
                <a:lnTo>
                  <a:pt x="212740" y="140303"/>
                </a:lnTo>
                <a:lnTo>
                  <a:pt x="256031" y="132587"/>
                </a:lnTo>
                <a:lnTo>
                  <a:pt x="289560" y="132587"/>
                </a:lnTo>
                <a:lnTo>
                  <a:pt x="289560" y="108204"/>
                </a:lnTo>
                <a:lnTo>
                  <a:pt x="286511" y="100584"/>
                </a:lnTo>
                <a:lnTo>
                  <a:pt x="280416" y="96012"/>
                </a:lnTo>
                <a:lnTo>
                  <a:pt x="275248" y="92011"/>
                </a:lnTo>
                <a:lnTo>
                  <a:pt x="268795" y="89153"/>
                </a:lnTo>
                <a:lnTo>
                  <a:pt x="260913" y="87439"/>
                </a:lnTo>
                <a:lnTo>
                  <a:pt x="251460" y="86868"/>
                </a:lnTo>
                <a:lnTo>
                  <a:pt x="309981" y="86868"/>
                </a:lnTo>
                <a:lnTo>
                  <a:pt x="312419" y="92964"/>
                </a:lnTo>
                <a:lnTo>
                  <a:pt x="315468" y="99060"/>
                </a:lnTo>
                <a:lnTo>
                  <a:pt x="316992" y="106680"/>
                </a:lnTo>
                <a:lnTo>
                  <a:pt x="316992" y="153924"/>
                </a:lnTo>
                <a:lnTo>
                  <a:pt x="240792" y="153924"/>
                </a:lnTo>
                <a:lnTo>
                  <a:pt x="236219" y="155448"/>
                </a:lnTo>
                <a:lnTo>
                  <a:pt x="230124" y="156972"/>
                </a:lnTo>
                <a:lnTo>
                  <a:pt x="227075" y="160020"/>
                </a:lnTo>
                <a:lnTo>
                  <a:pt x="222503" y="161544"/>
                </a:lnTo>
                <a:lnTo>
                  <a:pt x="219456" y="164592"/>
                </a:lnTo>
                <a:lnTo>
                  <a:pt x="216407" y="170687"/>
                </a:lnTo>
                <a:lnTo>
                  <a:pt x="214883" y="175260"/>
                </a:lnTo>
                <a:lnTo>
                  <a:pt x="213360" y="178308"/>
                </a:lnTo>
                <a:lnTo>
                  <a:pt x="213360" y="185928"/>
                </a:lnTo>
                <a:lnTo>
                  <a:pt x="214883" y="188976"/>
                </a:lnTo>
                <a:lnTo>
                  <a:pt x="214883" y="192024"/>
                </a:lnTo>
                <a:lnTo>
                  <a:pt x="217931" y="198120"/>
                </a:lnTo>
                <a:lnTo>
                  <a:pt x="219456" y="199644"/>
                </a:lnTo>
                <a:lnTo>
                  <a:pt x="222503" y="201168"/>
                </a:lnTo>
                <a:lnTo>
                  <a:pt x="224027" y="204215"/>
                </a:lnTo>
                <a:lnTo>
                  <a:pt x="228600" y="204215"/>
                </a:lnTo>
                <a:lnTo>
                  <a:pt x="231647" y="205740"/>
                </a:lnTo>
                <a:lnTo>
                  <a:pt x="236219" y="207264"/>
                </a:lnTo>
                <a:lnTo>
                  <a:pt x="289635" y="207264"/>
                </a:lnTo>
                <a:lnTo>
                  <a:pt x="285107" y="212026"/>
                </a:lnTo>
                <a:lnTo>
                  <a:pt x="243959" y="229814"/>
                </a:lnTo>
                <a:lnTo>
                  <a:pt x="236220" y="230124"/>
                </a:lnTo>
                <a:close/>
              </a:path>
              <a:path w="1042669" h="230504">
                <a:moveTo>
                  <a:pt x="289635" y="207264"/>
                </a:moveTo>
                <a:lnTo>
                  <a:pt x="246887" y="207264"/>
                </a:lnTo>
                <a:lnTo>
                  <a:pt x="262127" y="201168"/>
                </a:lnTo>
                <a:lnTo>
                  <a:pt x="268985" y="197453"/>
                </a:lnTo>
                <a:lnTo>
                  <a:pt x="275844" y="193167"/>
                </a:lnTo>
                <a:lnTo>
                  <a:pt x="282702" y="188309"/>
                </a:lnTo>
                <a:lnTo>
                  <a:pt x="289560" y="182880"/>
                </a:lnTo>
                <a:lnTo>
                  <a:pt x="289560" y="153924"/>
                </a:lnTo>
                <a:lnTo>
                  <a:pt x="316992" y="153924"/>
                </a:lnTo>
                <a:lnTo>
                  <a:pt x="316992" y="205740"/>
                </a:lnTo>
                <a:lnTo>
                  <a:pt x="291083" y="205740"/>
                </a:lnTo>
                <a:lnTo>
                  <a:pt x="289635" y="207264"/>
                </a:lnTo>
                <a:close/>
              </a:path>
              <a:path w="1042669" h="230504">
                <a:moveTo>
                  <a:pt x="316992" y="227076"/>
                </a:moveTo>
                <a:lnTo>
                  <a:pt x="292607" y="227076"/>
                </a:lnTo>
                <a:lnTo>
                  <a:pt x="291083" y="205740"/>
                </a:lnTo>
                <a:lnTo>
                  <a:pt x="316992" y="205740"/>
                </a:lnTo>
                <a:lnTo>
                  <a:pt x="316992" y="227076"/>
                </a:lnTo>
                <a:close/>
              </a:path>
              <a:path w="1042669" h="230504">
                <a:moveTo>
                  <a:pt x="1042416" y="123444"/>
                </a:moveTo>
                <a:lnTo>
                  <a:pt x="903732" y="123444"/>
                </a:lnTo>
                <a:lnTo>
                  <a:pt x="903732" y="100584"/>
                </a:lnTo>
                <a:lnTo>
                  <a:pt x="1042416" y="100584"/>
                </a:lnTo>
                <a:lnTo>
                  <a:pt x="1042416" y="123444"/>
                </a:lnTo>
                <a:close/>
              </a:path>
              <a:path w="1042669" h="230504">
                <a:moveTo>
                  <a:pt x="137160" y="68580"/>
                </a:moveTo>
                <a:lnTo>
                  <a:pt x="109727" y="68580"/>
                </a:lnTo>
                <a:lnTo>
                  <a:pt x="109727" y="0"/>
                </a:lnTo>
                <a:lnTo>
                  <a:pt x="137160" y="0"/>
                </a:lnTo>
                <a:lnTo>
                  <a:pt x="137160" y="68580"/>
                </a:lnTo>
                <a:close/>
              </a:path>
              <a:path w="1042669" h="230504">
                <a:moveTo>
                  <a:pt x="56387" y="230124"/>
                </a:moveTo>
                <a:lnTo>
                  <a:pt x="47243" y="230124"/>
                </a:lnTo>
                <a:lnTo>
                  <a:pt x="39624" y="228600"/>
                </a:lnTo>
                <a:lnTo>
                  <a:pt x="32003" y="224028"/>
                </a:lnTo>
                <a:lnTo>
                  <a:pt x="24383" y="220980"/>
                </a:lnTo>
                <a:lnTo>
                  <a:pt x="4571" y="182880"/>
                </a:lnTo>
                <a:lnTo>
                  <a:pt x="2571" y="174855"/>
                </a:lnTo>
                <a:lnTo>
                  <a:pt x="1143" y="166687"/>
                </a:lnTo>
                <a:lnTo>
                  <a:pt x="285" y="158234"/>
                </a:lnTo>
                <a:lnTo>
                  <a:pt x="0" y="149352"/>
                </a:lnTo>
                <a:lnTo>
                  <a:pt x="523" y="139350"/>
                </a:lnTo>
                <a:lnTo>
                  <a:pt x="12763" y="98679"/>
                </a:lnTo>
                <a:lnTo>
                  <a:pt x="22860" y="86868"/>
                </a:lnTo>
                <a:lnTo>
                  <a:pt x="27741" y="81462"/>
                </a:lnTo>
                <a:lnTo>
                  <a:pt x="33337" y="76771"/>
                </a:lnTo>
                <a:lnTo>
                  <a:pt x="39790" y="72937"/>
                </a:lnTo>
                <a:lnTo>
                  <a:pt x="47243" y="70104"/>
                </a:lnTo>
                <a:lnTo>
                  <a:pt x="54387" y="67222"/>
                </a:lnTo>
                <a:lnTo>
                  <a:pt x="62102" y="65341"/>
                </a:lnTo>
                <a:lnTo>
                  <a:pt x="70389" y="64317"/>
                </a:lnTo>
                <a:lnTo>
                  <a:pt x="79247" y="64008"/>
                </a:lnTo>
                <a:lnTo>
                  <a:pt x="89916" y="64008"/>
                </a:lnTo>
                <a:lnTo>
                  <a:pt x="94487" y="65532"/>
                </a:lnTo>
                <a:lnTo>
                  <a:pt x="99060" y="65532"/>
                </a:lnTo>
                <a:lnTo>
                  <a:pt x="105156" y="67056"/>
                </a:lnTo>
                <a:lnTo>
                  <a:pt x="109727" y="68580"/>
                </a:lnTo>
                <a:lnTo>
                  <a:pt x="137160" y="68580"/>
                </a:lnTo>
                <a:lnTo>
                  <a:pt x="137160" y="86868"/>
                </a:lnTo>
                <a:lnTo>
                  <a:pt x="77724" y="86868"/>
                </a:lnTo>
                <a:lnTo>
                  <a:pt x="66865" y="87749"/>
                </a:lnTo>
                <a:lnTo>
                  <a:pt x="32194" y="120396"/>
                </a:lnTo>
                <a:lnTo>
                  <a:pt x="28956" y="147828"/>
                </a:lnTo>
                <a:lnTo>
                  <a:pt x="29527" y="161805"/>
                </a:lnTo>
                <a:lnTo>
                  <a:pt x="42338" y="198024"/>
                </a:lnTo>
                <a:lnTo>
                  <a:pt x="62483" y="205740"/>
                </a:lnTo>
                <a:lnTo>
                  <a:pt x="104524" y="205740"/>
                </a:lnTo>
                <a:lnTo>
                  <a:pt x="98869" y="211836"/>
                </a:lnTo>
                <a:lnTo>
                  <a:pt x="64127" y="229576"/>
                </a:lnTo>
                <a:lnTo>
                  <a:pt x="56387" y="230124"/>
                </a:lnTo>
                <a:close/>
              </a:path>
              <a:path w="1042669" h="230504">
                <a:moveTo>
                  <a:pt x="104524" y="205740"/>
                </a:moveTo>
                <a:lnTo>
                  <a:pt x="68580" y="205740"/>
                </a:lnTo>
                <a:lnTo>
                  <a:pt x="76200" y="202692"/>
                </a:lnTo>
                <a:lnTo>
                  <a:pt x="83819" y="196596"/>
                </a:lnTo>
                <a:lnTo>
                  <a:pt x="90439" y="191452"/>
                </a:lnTo>
                <a:lnTo>
                  <a:pt x="96774" y="185166"/>
                </a:lnTo>
                <a:lnTo>
                  <a:pt x="103108" y="177736"/>
                </a:lnTo>
                <a:lnTo>
                  <a:pt x="109727" y="169164"/>
                </a:lnTo>
                <a:lnTo>
                  <a:pt x="109727" y="92964"/>
                </a:lnTo>
                <a:lnTo>
                  <a:pt x="105156" y="91440"/>
                </a:lnTo>
                <a:lnTo>
                  <a:pt x="99060" y="89915"/>
                </a:lnTo>
                <a:lnTo>
                  <a:pt x="94487" y="88392"/>
                </a:lnTo>
                <a:lnTo>
                  <a:pt x="88392" y="88392"/>
                </a:lnTo>
                <a:lnTo>
                  <a:pt x="82295" y="86868"/>
                </a:lnTo>
                <a:lnTo>
                  <a:pt x="137160" y="86868"/>
                </a:lnTo>
                <a:lnTo>
                  <a:pt x="137160" y="196596"/>
                </a:lnTo>
                <a:lnTo>
                  <a:pt x="111252" y="196596"/>
                </a:lnTo>
                <a:lnTo>
                  <a:pt x="105275" y="204930"/>
                </a:lnTo>
                <a:lnTo>
                  <a:pt x="104524" y="205740"/>
                </a:lnTo>
                <a:close/>
              </a:path>
              <a:path w="1042669" h="230504">
                <a:moveTo>
                  <a:pt x="137160" y="227076"/>
                </a:moveTo>
                <a:lnTo>
                  <a:pt x="112775" y="227076"/>
                </a:lnTo>
                <a:lnTo>
                  <a:pt x="111252" y="196596"/>
                </a:lnTo>
                <a:lnTo>
                  <a:pt x="137160" y="196596"/>
                </a:lnTo>
                <a:lnTo>
                  <a:pt x="137160" y="227076"/>
                </a:lnTo>
                <a:close/>
              </a:path>
              <a:path w="1042669" h="230504">
                <a:moveTo>
                  <a:pt x="425195" y="65532"/>
                </a:moveTo>
                <a:lnTo>
                  <a:pt x="397763" y="65532"/>
                </a:lnTo>
                <a:lnTo>
                  <a:pt x="397763" y="21336"/>
                </a:lnTo>
                <a:lnTo>
                  <a:pt x="425195" y="13715"/>
                </a:lnTo>
                <a:lnTo>
                  <a:pt x="425195" y="65532"/>
                </a:lnTo>
                <a:close/>
              </a:path>
              <a:path w="1042669" h="230504">
                <a:moveTo>
                  <a:pt x="498347" y="89915"/>
                </a:moveTo>
                <a:lnTo>
                  <a:pt x="352044" y="89915"/>
                </a:lnTo>
                <a:lnTo>
                  <a:pt x="352044" y="65532"/>
                </a:lnTo>
                <a:lnTo>
                  <a:pt x="498347" y="65532"/>
                </a:lnTo>
                <a:lnTo>
                  <a:pt x="498347" y="89915"/>
                </a:lnTo>
                <a:close/>
              </a:path>
              <a:path w="1042669" h="230504">
                <a:moveTo>
                  <a:pt x="464819" y="230124"/>
                </a:moveTo>
                <a:lnTo>
                  <a:pt x="458724" y="230124"/>
                </a:lnTo>
                <a:lnTo>
                  <a:pt x="443864" y="229266"/>
                </a:lnTo>
                <a:lnTo>
                  <a:pt x="406122" y="208454"/>
                </a:lnTo>
                <a:lnTo>
                  <a:pt x="397763" y="173736"/>
                </a:lnTo>
                <a:lnTo>
                  <a:pt x="397763" y="89915"/>
                </a:lnTo>
                <a:lnTo>
                  <a:pt x="425195" y="89915"/>
                </a:lnTo>
                <a:lnTo>
                  <a:pt x="425195" y="170687"/>
                </a:lnTo>
                <a:lnTo>
                  <a:pt x="425791" y="179236"/>
                </a:lnTo>
                <a:lnTo>
                  <a:pt x="454080" y="205168"/>
                </a:lnTo>
                <a:lnTo>
                  <a:pt x="461771" y="205740"/>
                </a:lnTo>
                <a:lnTo>
                  <a:pt x="498347" y="205740"/>
                </a:lnTo>
                <a:lnTo>
                  <a:pt x="498347" y="225552"/>
                </a:lnTo>
                <a:lnTo>
                  <a:pt x="492252" y="227076"/>
                </a:lnTo>
                <a:lnTo>
                  <a:pt x="486156" y="227076"/>
                </a:lnTo>
                <a:lnTo>
                  <a:pt x="478536" y="228600"/>
                </a:lnTo>
                <a:lnTo>
                  <a:pt x="472439" y="228600"/>
                </a:lnTo>
                <a:lnTo>
                  <a:pt x="464819" y="230124"/>
                </a:lnTo>
                <a:close/>
              </a:path>
              <a:path w="1042669" h="230504">
                <a:moveTo>
                  <a:pt x="498347" y="205740"/>
                </a:moveTo>
                <a:lnTo>
                  <a:pt x="472439" y="205740"/>
                </a:lnTo>
                <a:lnTo>
                  <a:pt x="478536" y="204215"/>
                </a:lnTo>
                <a:lnTo>
                  <a:pt x="484631" y="204215"/>
                </a:lnTo>
                <a:lnTo>
                  <a:pt x="492252" y="202692"/>
                </a:lnTo>
                <a:lnTo>
                  <a:pt x="498347" y="201168"/>
                </a:lnTo>
                <a:lnTo>
                  <a:pt x="498347" y="2057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93720" y="4340352"/>
            <a:ext cx="1918715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6051" y="5218176"/>
            <a:ext cx="2100072" cy="295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89276" y="5207508"/>
            <a:ext cx="1741932" cy="306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38471" y="5219700"/>
            <a:ext cx="2115311" cy="2941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947916" y="5282184"/>
            <a:ext cx="0" cy="66040"/>
          </a:xfrm>
          <a:custGeom>
            <a:avLst/>
            <a:gdLst/>
            <a:ahLst/>
            <a:cxnLst/>
            <a:rect l="l" t="t" r="r" b="b"/>
            <a:pathLst>
              <a:path w="0" h="66039">
                <a:moveTo>
                  <a:pt x="0" y="0"/>
                </a:moveTo>
                <a:lnTo>
                  <a:pt x="0" y="65531"/>
                </a:lnTo>
              </a:path>
            </a:pathLst>
          </a:custGeom>
          <a:ln w="2743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71716" y="5359908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 h="0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47916" y="5372100"/>
            <a:ext cx="0" cy="66040"/>
          </a:xfrm>
          <a:custGeom>
            <a:avLst/>
            <a:gdLst/>
            <a:ahLst/>
            <a:cxnLst/>
            <a:rect l="l" t="t" r="r" b="b"/>
            <a:pathLst>
              <a:path w="0" h="66039">
                <a:moveTo>
                  <a:pt x="0" y="0"/>
                </a:moveTo>
                <a:lnTo>
                  <a:pt x="0" y="65531"/>
                </a:lnTo>
              </a:path>
            </a:pathLst>
          </a:custGeom>
          <a:ln w="2743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35952" y="5218176"/>
            <a:ext cx="2075687" cy="2941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38627" y="5641847"/>
            <a:ext cx="2093976" cy="306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4944" y="2668523"/>
            <a:ext cx="3150108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327507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4944" y="3154679"/>
            <a:ext cx="4692396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44311" y="3157727"/>
            <a:ext cx="3098291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1227" y="3645408"/>
            <a:ext cx="3607308" cy="35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47032" y="3660647"/>
            <a:ext cx="1332230" cy="264160"/>
          </a:xfrm>
          <a:custGeom>
            <a:avLst/>
            <a:gdLst/>
            <a:ahLst/>
            <a:cxnLst/>
            <a:rect l="l" t="t" r="r" b="b"/>
            <a:pathLst>
              <a:path w="1332229" h="264160">
                <a:moveTo>
                  <a:pt x="451104" y="109727"/>
                </a:moveTo>
                <a:lnTo>
                  <a:pt x="451104" y="89915"/>
                </a:lnTo>
                <a:lnTo>
                  <a:pt x="457128" y="85605"/>
                </a:lnTo>
                <a:lnTo>
                  <a:pt x="496824" y="71246"/>
                </a:lnTo>
                <a:lnTo>
                  <a:pt x="513588" y="70103"/>
                </a:lnTo>
                <a:lnTo>
                  <a:pt x="526708" y="71223"/>
                </a:lnTo>
                <a:lnTo>
                  <a:pt x="538543" y="74485"/>
                </a:lnTo>
                <a:lnTo>
                  <a:pt x="548949" y="79748"/>
                </a:lnTo>
                <a:lnTo>
                  <a:pt x="555893" y="85343"/>
                </a:lnTo>
                <a:lnTo>
                  <a:pt x="510540" y="85343"/>
                </a:lnTo>
                <a:lnTo>
                  <a:pt x="495680" y="86796"/>
                </a:lnTo>
                <a:lnTo>
                  <a:pt x="480822" y="91249"/>
                </a:lnTo>
                <a:lnTo>
                  <a:pt x="465963" y="98845"/>
                </a:lnTo>
                <a:lnTo>
                  <a:pt x="451104" y="109727"/>
                </a:lnTo>
                <a:close/>
              </a:path>
              <a:path w="1332229" h="264160">
                <a:moveTo>
                  <a:pt x="492251" y="263651"/>
                </a:moveTo>
                <a:lnTo>
                  <a:pt x="449580" y="248411"/>
                </a:lnTo>
                <a:lnTo>
                  <a:pt x="434340" y="211836"/>
                </a:lnTo>
                <a:lnTo>
                  <a:pt x="438364" y="190118"/>
                </a:lnTo>
                <a:lnTo>
                  <a:pt x="450532" y="172973"/>
                </a:lnTo>
                <a:lnTo>
                  <a:pt x="470987" y="160400"/>
                </a:lnTo>
                <a:lnTo>
                  <a:pt x="499872" y="152400"/>
                </a:lnTo>
                <a:lnTo>
                  <a:pt x="556260" y="144779"/>
                </a:lnTo>
                <a:lnTo>
                  <a:pt x="553402" y="118776"/>
                </a:lnTo>
                <a:lnTo>
                  <a:pt x="544829" y="100202"/>
                </a:lnTo>
                <a:lnTo>
                  <a:pt x="530542" y="89058"/>
                </a:lnTo>
                <a:lnTo>
                  <a:pt x="510540" y="85343"/>
                </a:lnTo>
                <a:lnTo>
                  <a:pt x="555893" y="85343"/>
                </a:lnTo>
                <a:lnTo>
                  <a:pt x="571928" y="122658"/>
                </a:lnTo>
                <a:lnTo>
                  <a:pt x="573024" y="138683"/>
                </a:lnTo>
                <a:lnTo>
                  <a:pt x="573024" y="160020"/>
                </a:lnTo>
                <a:lnTo>
                  <a:pt x="556260" y="160020"/>
                </a:lnTo>
                <a:lnTo>
                  <a:pt x="504444" y="167639"/>
                </a:lnTo>
                <a:lnTo>
                  <a:pt x="464820" y="179831"/>
                </a:lnTo>
                <a:lnTo>
                  <a:pt x="452627" y="210311"/>
                </a:lnTo>
                <a:lnTo>
                  <a:pt x="453223" y="218670"/>
                </a:lnTo>
                <a:lnTo>
                  <a:pt x="484941" y="247816"/>
                </a:lnTo>
                <a:lnTo>
                  <a:pt x="493776" y="248411"/>
                </a:lnTo>
                <a:lnTo>
                  <a:pt x="535949" y="248411"/>
                </a:lnTo>
                <a:lnTo>
                  <a:pt x="530351" y="252983"/>
                </a:lnTo>
                <a:lnTo>
                  <a:pt x="521184" y="257865"/>
                </a:lnTo>
                <a:lnTo>
                  <a:pt x="511873" y="261175"/>
                </a:lnTo>
                <a:lnTo>
                  <a:pt x="502277" y="263056"/>
                </a:lnTo>
                <a:lnTo>
                  <a:pt x="492251" y="263651"/>
                </a:lnTo>
                <a:close/>
              </a:path>
              <a:path w="1332229" h="264160">
                <a:moveTo>
                  <a:pt x="535949" y="248411"/>
                </a:moveTo>
                <a:lnTo>
                  <a:pt x="493776" y="248411"/>
                </a:lnTo>
                <a:lnTo>
                  <a:pt x="506896" y="247245"/>
                </a:lnTo>
                <a:lnTo>
                  <a:pt x="518731" y="243649"/>
                </a:lnTo>
                <a:lnTo>
                  <a:pt x="551688" y="205739"/>
                </a:lnTo>
                <a:lnTo>
                  <a:pt x="556260" y="178308"/>
                </a:lnTo>
                <a:lnTo>
                  <a:pt x="556260" y="160020"/>
                </a:lnTo>
                <a:lnTo>
                  <a:pt x="573024" y="160020"/>
                </a:lnTo>
                <a:lnTo>
                  <a:pt x="573024" y="222503"/>
                </a:lnTo>
                <a:lnTo>
                  <a:pt x="554736" y="222503"/>
                </a:lnTo>
                <a:lnTo>
                  <a:pt x="550497" y="231338"/>
                </a:lnTo>
                <a:lnTo>
                  <a:pt x="544830" y="239458"/>
                </a:lnTo>
                <a:lnTo>
                  <a:pt x="538019" y="246721"/>
                </a:lnTo>
                <a:lnTo>
                  <a:pt x="535949" y="248411"/>
                </a:lnTo>
                <a:close/>
              </a:path>
              <a:path w="1332229" h="264160">
                <a:moveTo>
                  <a:pt x="573024" y="259079"/>
                </a:moveTo>
                <a:lnTo>
                  <a:pt x="556260" y="259079"/>
                </a:lnTo>
                <a:lnTo>
                  <a:pt x="556260" y="222503"/>
                </a:lnTo>
                <a:lnTo>
                  <a:pt x="573024" y="222503"/>
                </a:lnTo>
                <a:lnTo>
                  <a:pt x="573024" y="259079"/>
                </a:lnTo>
                <a:close/>
              </a:path>
              <a:path w="1332229" h="264160">
                <a:moveTo>
                  <a:pt x="976884" y="263651"/>
                </a:moveTo>
                <a:lnTo>
                  <a:pt x="925449" y="248864"/>
                </a:lnTo>
                <a:lnTo>
                  <a:pt x="894969" y="206692"/>
                </a:lnTo>
                <a:lnTo>
                  <a:pt x="888492" y="167639"/>
                </a:lnTo>
                <a:lnTo>
                  <a:pt x="890182" y="145946"/>
                </a:lnTo>
                <a:lnTo>
                  <a:pt x="903279" y="109989"/>
                </a:lnTo>
                <a:lnTo>
                  <a:pt x="942403" y="76200"/>
                </a:lnTo>
                <a:lnTo>
                  <a:pt x="978408" y="70103"/>
                </a:lnTo>
                <a:lnTo>
                  <a:pt x="997600" y="71580"/>
                </a:lnTo>
                <a:lnTo>
                  <a:pt x="1014222" y="76199"/>
                </a:lnTo>
                <a:lnTo>
                  <a:pt x="1028557" y="84248"/>
                </a:lnTo>
                <a:lnTo>
                  <a:pt x="1029705" y="85343"/>
                </a:lnTo>
                <a:lnTo>
                  <a:pt x="978408" y="85343"/>
                </a:lnTo>
                <a:lnTo>
                  <a:pt x="963025" y="86534"/>
                </a:lnTo>
                <a:lnTo>
                  <a:pt x="926592" y="106679"/>
                </a:lnTo>
                <a:lnTo>
                  <a:pt x="907946" y="149328"/>
                </a:lnTo>
                <a:lnTo>
                  <a:pt x="906780" y="167639"/>
                </a:lnTo>
                <a:lnTo>
                  <a:pt x="907923" y="185070"/>
                </a:lnTo>
                <a:lnTo>
                  <a:pt x="925068" y="227075"/>
                </a:lnTo>
                <a:lnTo>
                  <a:pt x="961715" y="247007"/>
                </a:lnTo>
                <a:lnTo>
                  <a:pt x="976884" y="248411"/>
                </a:lnTo>
                <a:lnTo>
                  <a:pt x="1028830" y="248411"/>
                </a:lnTo>
                <a:lnTo>
                  <a:pt x="1028319" y="248864"/>
                </a:lnTo>
                <a:lnTo>
                  <a:pt x="1013460" y="256984"/>
                </a:lnTo>
                <a:lnTo>
                  <a:pt x="996315" y="261961"/>
                </a:lnTo>
                <a:lnTo>
                  <a:pt x="976884" y="263651"/>
                </a:lnTo>
                <a:close/>
              </a:path>
              <a:path w="1332229" h="264160">
                <a:moveTo>
                  <a:pt x="1028830" y="248411"/>
                </a:moveTo>
                <a:lnTo>
                  <a:pt x="976884" y="248411"/>
                </a:lnTo>
                <a:lnTo>
                  <a:pt x="992909" y="247007"/>
                </a:lnTo>
                <a:lnTo>
                  <a:pt x="1006792" y="242887"/>
                </a:lnTo>
                <a:lnTo>
                  <a:pt x="1036701" y="214764"/>
                </a:lnTo>
                <a:lnTo>
                  <a:pt x="1046988" y="166115"/>
                </a:lnTo>
                <a:lnTo>
                  <a:pt x="1045845" y="147827"/>
                </a:lnTo>
                <a:lnTo>
                  <a:pt x="1028700" y="106679"/>
                </a:lnTo>
                <a:lnTo>
                  <a:pt x="993552" y="86534"/>
                </a:lnTo>
                <a:lnTo>
                  <a:pt x="978408" y="85343"/>
                </a:lnTo>
                <a:lnTo>
                  <a:pt x="1029705" y="85343"/>
                </a:lnTo>
                <a:lnTo>
                  <a:pt x="1058036" y="126682"/>
                </a:lnTo>
                <a:lnTo>
                  <a:pt x="1063752" y="167639"/>
                </a:lnTo>
                <a:lnTo>
                  <a:pt x="1062323" y="188237"/>
                </a:lnTo>
                <a:lnTo>
                  <a:pt x="1058036" y="206692"/>
                </a:lnTo>
                <a:lnTo>
                  <a:pt x="1050893" y="223146"/>
                </a:lnTo>
                <a:lnTo>
                  <a:pt x="1040892" y="237743"/>
                </a:lnTo>
                <a:lnTo>
                  <a:pt x="1028830" y="248411"/>
                </a:lnTo>
                <a:close/>
              </a:path>
              <a:path w="1332229" h="264160">
                <a:moveTo>
                  <a:pt x="135636" y="259079"/>
                </a:moveTo>
                <a:lnTo>
                  <a:pt x="115824" y="259079"/>
                </a:lnTo>
                <a:lnTo>
                  <a:pt x="176784" y="169163"/>
                </a:lnTo>
                <a:lnTo>
                  <a:pt x="115824" y="74675"/>
                </a:lnTo>
                <a:lnTo>
                  <a:pt x="135636" y="74675"/>
                </a:lnTo>
                <a:lnTo>
                  <a:pt x="176784" y="140208"/>
                </a:lnTo>
                <a:lnTo>
                  <a:pt x="185927" y="153924"/>
                </a:lnTo>
                <a:lnTo>
                  <a:pt x="187452" y="156972"/>
                </a:lnTo>
                <a:lnTo>
                  <a:pt x="204658" y="156972"/>
                </a:lnTo>
                <a:lnTo>
                  <a:pt x="196596" y="169163"/>
                </a:lnTo>
                <a:lnTo>
                  <a:pt x="204861" y="181355"/>
                </a:lnTo>
                <a:lnTo>
                  <a:pt x="185927" y="181355"/>
                </a:lnTo>
                <a:lnTo>
                  <a:pt x="179832" y="192024"/>
                </a:lnTo>
                <a:lnTo>
                  <a:pt x="178308" y="193548"/>
                </a:lnTo>
                <a:lnTo>
                  <a:pt x="178308" y="195072"/>
                </a:lnTo>
                <a:lnTo>
                  <a:pt x="176784" y="196595"/>
                </a:lnTo>
                <a:lnTo>
                  <a:pt x="135636" y="259079"/>
                </a:lnTo>
                <a:close/>
              </a:path>
              <a:path w="1332229" h="264160">
                <a:moveTo>
                  <a:pt x="204658" y="156972"/>
                </a:moveTo>
                <a:lnTo>
                  <a:pt x="187452" y="156972"/>
                </a:lnTo>
                <a:lnTo>
                  <a:pt x="196596" y="141731"/>
                </a:lnTo>
                <a:lnTo>
                  <a:pt x="239268" y="74675"/>
                </a:lnTo>
                <a:lnTo>
                  <a:pt x="259080" y="74675"/>
                </a:lnTo>
                <a:lnTo>
                  <a:pt x="204658" y="156972"/>
                </a:lnTo>
                <a:close/>
              </a:path>
              <a:path w="1332229" h="264160">
                <a:moveTo>
                  <a:pt x="257556" y="259079"/>
                </a:moveTo>
                <a:lnTo>
                  <a:pt x="236220" y="259079"/>
                </a:lnTo>
                <a:lnTo>
                  <a:pt x="187452" y="181355"/>
                </a:lnTo>
                <a:lnTo>
                  <a:pt x="204861" y="181355"/>
                </a:lnTo>
                <a:lnTo>
                  <a:pt x="257556" y="259079"/>
                </a:lnTo>
                <a:close/>
              </a:path>
              <a:path w="1332229" h="264160">
                <a:moveTo>
                  <a:pt x="1137305" y="115824"/>
                </a:moveTo>
                <a:lnTo>
                  <a:pt x="1126236" y="115824"/>
                </a:lnTo>
                <a:lnTo>
                  <a:pt x="1130212" y="105227"/>
                </a:lnTo>
                <a:lnTo>
                  <a:pt x="1162240" y="73342"/>
                </a:lnTo>
                <a:lnTo>
                  <a:pt x="1178052" y="70103"/>
                </a:lnTo>
                <a:lnTo>
                  <a:pt x="1185672" y="70103"/>
                </a:lnTo>
                <a:lnTo>
                  <a:pt x="1197864" y="73151"/>
                </a:lnTo>
                <a:lnTo>
                  <a:pt x="1197864" y="85343"/>
                </a:lnTo>
                <a:lnTo>
                  <a:pt x="1178052" y="85343"/>
                </a:lnTo>
                <a:lnTo>
                  <a:pt x="1167193" y="86772"/>
                </a:lnTo>
                <a:lnTo>
                  <a:pt x="1157477" y="91059"/>
                </a:lnTo>
                <a:lnTo>
                  <a:pt x="1148905" y="98202"/>
                </a:lnTo>
                <a:lnTo>
                  <a:pt x="1141476" y="108203"/>
                </a:lnTo>
                <a:lnTo>
                  <a:pt x="1137305" y="115824"/>
                </a:lnTo>
                <a:close/>
              </a:path>
              <a:path w="1332229" h="264160">
                <a:moveTo>
                  <a:pt x="1126236" y="259079"/>
                </a:moveTo>
                <a:lnTo>
                  <a:pt x="1109472" y="259079"/>
                </a:lnTo>
                <a:lnTo>
                  <a:pt x="1109472" y="74675"/>
                </a:lnTo>
                <a:lnTo>
                  <a:pt x="1126236" y="74675"/>
                </a:lnTo>
                <a:lnTo>
                  <a:pt x="1126236" y="115824"/>
                </a:lnTo>
                <a:lnTo>
                  <a:pt x="1137305" y="115824"/>
                </a:lnTo>
                <a:lnTo>
                  <a:pt x="1134594" y="120776"/>
                </a:lnTo>
                <a:lnTo>
                  <a:pt x="1129855" y="135636"/>
                </a:lnTo>
                <a:lnTo>
                  <a:pt x="1127117" y="152780"/>
                </a:lnTo>
                <a:lnTo>
                  <a:pt x="1126236" y="172211"/>
                </a:lnTo>
                <a:lnTo>
                  <a:pt x="1126236" y="259079"/>
                </a:lnTo>
                <a:close/>
              </a:path>
              <a:path w="1332229" h="264160">
                <a:moveTo>
                  <a:pt x="1197864" y="91439"/>
                </a:moveTo>
                <a:lnTo>
                  <a:pt x="1191768" y="86867"/>
                </a:lnTo>
                <a:lnTo>
                  <a:pt x="1185672" y="85343"/>
                </a:lnTo>
                <a:lnTo>
                  <a:pt x="1197864" y="85343"/>
                </a:lnTo>
                <a:lnTo>
                  <a:pt x="1197864" y="91439"/>
                </a:lnTo>
                <a:close/>
              </a:path>
              <a:path w="1332229" h="264160">
                <a:moveTo>
                  <a:pt x="27833" y="115824"/>
                </a:moveTo>
                <a:lnTo>
                  <a:pt x="16764" y="115824"/>
                </a:lnTo>
                <a:lnTo>
                  <a:pt x="20740" y="105227"/>
                </a:lnTo>
                <a:lnTo>
                  <a:pt x="52768" y="73342"/>
                </a:lnTo>
                <a:lnTo>
                  <a:pt x="68580" y="70103"/>
                </a:lnTo>
                <a:lnTo>
                  <a:pt x="76200" y="70103"/>
                </a:lnTo>
                <a:lnTo>
                  <a:pt x="88392" y="73151"/>
                </a:lnTo>
                <a:lnTo>
                  <a:pt x="88392" y="85343"/>
                </a:lnTo>
                <a:lnTo>
                  <a:pt x="68580" y="85343"/>
                </a:lnTo>
                <a:lnTo>
                  <a:pt x="57721" y="86772"/>
                </a:lnTo>
                <a:lnTo>
                  <a:pt x="48006" y="91059"/>
                </a:lnTo>
                <a:lnTo>
                  <a:pt x="39433" y="98202"/>
                </a:lnTo>
                <a:lnTo>
                  <a:pt x="32004" y="108203"/>
                </a:lnTo>
                <a:lnTo>
                  <a:pt x="27833" y="115824"/>
                </a:lnTo>
                <a:close/>
              </a:path>
              <a:path w="1332229" h="264160">
                <a:moveTo>
                  <a:pt x="16764" y="259079"/>
                </a:moveTo>
                <a:lnTo>
                  <a:pt x="0" y="259079"/>
                </a:lnTo>
                <a:lnTo>
                  <a:pt x="0" y="74675"/>
                </a:lnTo>
                <a:lnTo>
                  <a:pt x="16764" y="74675"/>
                </a:lnTo>
                <a:lnTo>
                  <a:pt x="16764" y="115824"/>
                </a:lnTo>
                <a:lnTo>
                  <a:pt x="27833" y="115824"/>
                </a:lnTo>
                <a:lnTo>
                  <a:pt x="25122" y="120776"/>
                </a:lnTo>
                <a:lnTo>
                  <a:pt x="20383" y="135636"/>
                </a:lnTo>
                <a:lnTo>
                  <a:pt x="17645" y="152780"/>
                </a:lnTo>
                <a:lnTo>
                  <a:pt x="16764" y="172211"/>
                </a:lnTo>
                <a:lnTo>
                  <a:pt x="16764" y="259079"/>
                </a:lnTo>
                <a:close/>
              </a:path>
              <a:path w="1332229" h="264160">
                <a:moveTo>
                  <a:pt x="88392" y="91439"/>
                </a:moveTo>
                <a:lnTo>
                  <a:pt x="82296" y="86867"/>
                </a:lnTo>
                <a:lnTo>
                  <a:pt x="76200" y="85343"/>
                </a:lnTo>
                <a:lnTo>
                  <a:pt x="88392" y="85343"/>
                </a:lnTo>
                <a:lnTo>
                  <a:pt x="88392" y="91439"/>
                </a:lnTo>
                <a:close/>
              </a:path>
              <a:path w="1332229" h="264160">
                <a:moveTo>
                  <a:pt x="1316521" y="248411"/>
                </a:moveTo>
                <a:lnTo>
                  <a:pt x="1271016" y="248411"/>
                </a:lnTo>
                <a:lnTo>
                  <a:pt x="1290137" y="246149"/>
                </a:lnTo>
                <a:lnTo>
                  <a:pt x="1303972" y="239458"/>
                </a:lnTo>
                <a:lnTo>
                  <a:pt x="1312378" y="228480"/>
                </a:lnTo>
                <a:lnTo>
                  <a:pt x="1315212" y="213360"/>
                </a:lnTo>
                <a:lnTo>
                  <a:pt x="1315212" y="204215"/>
                </a:lnTo>
                <a:lnTo>
                  <a:pt x="1312164" y="198120"/>
                </a:lnTo>
                <a:lnTo>
                  <a:pt x="1304544" y="192024"/>
                </a:lnTo>
                <a:lnTo>
                  <a:pt x="1299138" y="187451"/>
                </a:lnTo>
                <a:lnTo>
                  <a:pt x="1292161" y="182879"/>
                </a:lnTo>
                <a:lnTo>
                  <a:pt x="1283755" y="178307"/>
                </a:lnTo>
                <a:lnTo>
                  <a:pt x="1274064" y="173736"/>
                </a:lnTo>
                <a:lnTo>
                  <a:pt x="1261491" y="168021"/>
                </a:lnTo>
                <a:lnTo>
                  <a:pt x="1251204" y="162306"/>
                </a:lnTo>
                <a:lnTo>
                  <a:pt x="1226129" y="129016"/>
                </a:lnTo>
                <a:lnTo>
                  <a:pt x="1225296" y="120395"/>
                </a:lnTo>
                <a:lnTo>
                  <a:pt x="1226439" y="109537"/>
                </a:lnTo>
                <a:lnTo>
                  <a:pt x="1252394" y="77819"/>
                </a:lnTo>
                <a:lnTo>
                  <a:pt x="1286255" y="70103"/>
                </a:lnTo>
                <a:lnTo>
                  <a:pt x="1297400" y="70675"/>
                </a:lnTo>
                <a:lnTo>
                  <a:pt x="1307973" y="72389"/>
                </a:lnTo>
                <a:lnTo>
                  <a:pt x="1317974" y="75247"/>
                </a:lnTo>
                <a:lnTo>
                  <a:pt x="1327404" y="79248"/>
                </a:lnTo>
                <a:lnTo>
                  <a:pt x="1327404" y="85343"/>
                </a:lnTo>
                <a:lnTo>
                  <a:pt x="1284732" y="85343"/>
                </a:lnTo>
                <a:lnTo>
                  <a:pt x="1275897" y="85915"/>
                </a:lnTo>
                <a:lnTo>
                  <a:pt x="1244179" y="111418"/>
                </a:lnTo>
                <a:lnTo>
                  <a:pt x="1243584" y="118872"/>
                </a:lnTo>
                <a:lnTo>
                  <a:pt x="1243584" y="128015"/>
                </a:lnTo>
                <a:lnTo>
                  <a:pt x="1281684" y="160020"/>
                </a:lnTo>
                <a:lnTo>
                  <a:pt x="1295161" y="165735"/>
                </a:lnTo>
                <a:lnTo>
                  <a:pt x="1306068" y="171450"/>
                </a:lnTo>
                <a:lnTo>
                  <a:pt x="1331380" y="204525"/>
                </a:lnTo>
                <a:lnTo>
                  <a:pt x="1331976" y="213360"/>
                </a:lnTo>
                <a:lnTo>
                  <a:pt x="1330856" y="223361"/>
                </a:lnTo>
                <a:lnTo>
                  <a:pt x="1327594" y="232790"/>
                </a:lnTo>
                <a:lnTo>
                  <a:pt x="1322331" y="241649"/>
                </a:lnTo>
                <a:lnTo>
                  <a:pt x="1316521" y="248411"/>
                </a:lnTo>
                <a:close/>
              </a:path>
              <a:path w="1332229" h="264160">
                <a:moveTo>
                  <a:pt x="1327404" y="97536"/>
                </a:moveTo>
                <a:lnTo>
                  <a:pt x="1316878" y="92416"/>
                </a:lnTo>
                <a:lnTo>
                  <a:pt x="1306068" y="88582"/>
                </a:lnTo>
                <a:lnTo>
                  <a:pt x="1295257" y="86177"/>
                </a:lnTo>
                <a:lnTo>
                  <a:pt x="1284732" y="85343"/>
                </a:lnTo>
                <a:lnTo>
                  <a:pt x="1327404" y="85343"/>
                </a:lnTo>
                <a:lnTo>
                  <a:pt x="1327404" y="97536"/>
                </a:lnTo>
                <a:close/>
              </a:path>
              <a:path w="1332229" h="264160">
                <a:moveTo>
                  <a:pt x="1269492" y="263651"/>
                </a:moveTo>
                <a:lnTo>
                  <a:pt x="1257228" y="262818"/>
                </a:lnTo>
                <a:lnTo>
                  <a:pt x="1245679" y="260413"/>
                </a:lnTo>
                <a:lnTo>
                  <a:pt x="1234987" y="256579"/>
                </a:lnTo>
                <a:lnTo>
                  <a:pt x="1225296" y="251460"/>
                </a:lnTo>
                <a:lnTo>
                  <a:pt x="1225296" y="231648"/>
                </a:lnTo>
                <a:lnTo>
                  <a:pt x="1230153" y="235053"/>
                </a:lnTo>
                <a:lnTo>
                  <a:pt x="1235583" y="238315"/>
                </a:lnTo>
                <a:lnTo>
                  <a:pt x="1241583" y="241292"/>
                </a:lnTo>
                <a:lnTo>
                  <a:pt x="1248155" y="243839"/>
                </a:lnTo>
                <a:lnTo>
                  <a:pt x="1257300" y="246887"/>
                </a:lnTo>
                <a:lnTo>
                  <a:pt x="1264920" y="248411"/>
                </a:lnTo>
                <a:lnTo>
                  <a:pt x="1316521" y="248411"/>
                </a:lnTo>
                <a:lnTo>
                  <a:pt x="1315212" y="249936"/>
                </a:lnTo>
                <a:lnTo>
                  <a:pt x="1306353" y="255936"/>
                </a:lnTo>
                <a:lnTo>
                  <a:pt x="1295781" y="260222"/>
                </a:lnTo>
                <a:lnTo>
                  <a:pt x="1283493" y="262794"/>
                </a:lnTo>
                <a:lnTo>
                  <a:pt x="1269492" y="263651"/>
                </a:lnTo>
                <a:close/>
              </a:path>
              <a:path w="1332229" h="264160">
                <a:moveTo>
                  <a:pt x="699516" y="263651"/>
                </a:moveTo>
                <a:lnTo>
                  <a:pt x="650867" y="248864"/>
                </a:lnTo>
                <a:lnTo>
                  <a:pt x="620649" y="208216"/>
                </a:lnTo>
                <a:lnTo>
                  <a:pt x="614172" y="170687"/>
                </a:lnTo>
                <a:lnTo>
                  <a:pt x="615886" y="148971"/>
                </a:lnTo>
                <a:lnTo>
                  <a:pt x="629602" y="112395"/>
                </a:lnTo>
                <a:lnTo>
                  <a:pt x="670941" y="76962"/>
                </a:lnTo>
                <a:lnTo>
                  <a:pt x="707136" y="70103"/>
                </a:lnTo>
                <a:lnTo>
                  <a:pt x="718280" y="70651"/>
                </a:lnTo>
                <a:lnTo>
                  <a:pt x="728852" y="72199"/>
                </a:lnTo>
                <a:lnTo>
                  <a:pt x="738854" y="74604"/>
                </a:lnTo>
                <a:lnTo>
                  <a:pt x="748284" y="77724"/>
                </a:lnTo>
                <a:lnTo>
                  <a:pt x="748284" y="85343"/>
                </a:lnTo>
                <a:lnTo>
                  <a:pt x="705612" y="85343"/>
                </a:lnTo>
                <a:lnTo>
                  <a:pt x="690205" y="86772"/>
                </a:lnTo>
                <a:lnTo>
                  <a:pt x="652272" y="108203"/>
                </a:lnTo>
                <a:lnTo>
                  <a:pt x="633626" y="151495"/>
                </a:lnTo>
                <a:lnTo>
                  <a:pt x="632460" y="169163"/>
                </a:lnTo>
                <a:lnTo>
                  <a:pt x="633602" y="186356"/>
                </a:lnTo>
                <a:lnTo>
                  <a:pt x="650748" y="227075"/>
                </a:lnTo>
                <a:lnTo>
                  <a:pt x="685252" y="247007"/>
                </a:lnTo>
                <a:lnTo>
                  <a:pt x="699516" y="248411"/>
                </a:lnTo>
                <a:lnTo>
                  <a:pt x="748284" y="248411"/>
                </a:lnTo>
                <a:lnTo>
                  <a:pt x="748284" y="251460"/>
                </a:lnTo>
                <a:lnTo>
                  <a:pt x="737449" y="256579"/>
                </a:lnTo>
                <a:lnTo>
                  <a:pt x="725614" y="260413"/>
                </a:lnTo>
                <a:lnTo>
                  <a:pt x="712922" y="262818"/>
                </a:lnTo>
                <a:lnTo>
                  <a:pt x="699516" y="263651"/>
                </a:lnTo>
                <a:close/>
              </a:path>
              <a:path w="1332229" h="264160">
                <a:moveTo>
                  <a:pt x="748284" y="97536"/>
                </a:moveTo>
                <a:lnTo>
                  <a:pt x="738616" y="91773"/>
                </a:lnTo>
                <a:lnTo>
                  <a:pt x="728091" y="88011"/>
                </a:lnTo>
                <a:lnTo>
                  <a:pt x="716994" y="85963"/>
                </a:lnTo>
                <a:lnTo>
                  <a:pt x="705612" y="85343"/>
                </a:lnTo>
                <a:lnTo>
                  <a:pt x="748284" y="85343"/>
                </a:lnTo>
                <a:lnTo>
                  <a:pt x="748284" y="97536"/>
                </a:lnTo>
                <a:close/>
              </a:path>
              <a:path w="1332229" h="264160">
                <a:moveTo>
                  <a:pt x="748284" y="248411"/>
                </a:moveTo>
                <a:lnTo>
                  <a:pt x="699516" y="248411"/>
                </a:lnTo>
                <a:lnTo>
                  <a:pt x="712922" y="247530"/>
                </a:lnTo>
                <a:lnTo>
                  <a:pt x="725614" y="244792"/>
                </a:lnTo>
                <a:lnTo>
                  <a:pt x="737449" y="240053"/>
                </a:lnTo>
                <a:lnTo>
                  <a:pt x="748284" y="233172"/>
                </a:lnTo>
                <a:lnTo>
                  <a:pt x="748284" y="248411"/>
                </a:lnTo>
                <a:close/>
              </a:path>
              <a:path w="1332229" h="264160">
                <a:moveTo>
                  <a:pt x="816864" y="74675"/>
                </a:moveTo>
                <a:lnTo>
                  <a:pt x="800100" y="74675"/>
                </a:lnTo>
                <a:lnTo>
                  <a:pt x="800100" y="25908"/>
                </a:lnTo>
                <a:lnTo>
                  <a:pt x="803148" y="24383"/>
                </a:lnTo>
                <a:lnTo>
                  <a:pt x="806196" y="24383"/>
                </a:lnTo>
                <a:lnTo>
                  <a:pt x="809244" y="22860"/>
                </a:lnTo>
                <a:lnTo>
                  <a:pt x="812292" y="22860"/>
                </a:lnTo>
                <a:lnTo>
                  <a:pt x="815340" y="21336"/>
                </a:lnTo>
                <a:lnTo>
                  <a:pt x="816864" y="19811"/>
                </a:lnTo>
                <a:lnTo>
                  <a:pt x="816864" y="74675"/>
                </a:lnTo>
                <a:close/>
              </a:path>
              <a:path w="1332229" h="264160">
                <a:moveTo>
                  <a:pt x="865632" y="89915"/>
                </a:moveTo>
                <a:lnTo>
                  <a:pt x="768096" y="89915"/>
                </a:lnTo>
                <a:lnTo>
                  <a:pt x="768096" y="74675"/>
                </a:lnTo>
                <a:lnTo>
                  <a:pt x="865632" y="74675"/>
                </a:lnTo>
                <a:lnTo>
                  <a:pt x="865632" y="89915"/>
                </a:lnTo>
                <a:close/>
              </a:path>
              <a:path w="1332229" h="264160">
                <a:moveTo>
                  <a:pt x="841248" y="263651"/>
                </a:moveTo>
                <a:lnTo>
                  <a:pt x="823245" y="260508"/>
                </a:lnTo>
                <a:lnTo>
                  <a:pt x="810386" y="251078"/>
                </a:lnTo>
                <a:lnTo>
                  <a:pt x="802671" y="235362"/>
                </a:lnTo>
                <a:lnTo>
                  <a:pt x="800100" y="213360"/>
                </a:lnTo>
                <a:lnTo>
                  <a:pt x="800100" y="89915"/>
                </a:lnTo>
                <a:lnTo>
                  <a:pt x="816864" y="89915"/>
                </a:lnTo>
                <a:lnTo>
                  <a:pt x="816957" y="213360"/>
                </a:lnTo>
                <a:lnTo>
                  <a:pt x="817387" y="220408"/>
                </a:lnTo>
                <a:lnTo>
                  <a:pt x="833627" y="248411"/>
                </a:lnTo>
                <a:lnTo>
                  <a:pt x="865632" y="248411"/>
                </a:lnTo>
                <a:lnTo>
                  <a:pt x="865632" y="256031"/>
                </a:lnTo>
                <a:lnTo>
                  <a:pt x="859678" y="259151"/>
                </a:lnTo>
                <a:lnTo>
                  <a:pt x="853440" y="261556"/>
                </a:lnTo>
                <a:lnTo>
                  <a:pt x="847201" y="263104"/>
                </a:lnTo>
                <a:lnTo>
                  <a:pt x="841248" y="263651"/>
                </a:lnTo>
                <a:close/>
              </a:path>
              <a:path w="1332229" h="264160">
                <a:moveTo>
                  <a:pt x="865632" y="248411"/>
                </a:moveTo>
                <a:lnTo>
                  <a:pt x="850392" y="248411"/>
                </a:lnTo>
                <a:lnTo>
                  <a:pt x="858012" y="245363"/>
                </a:lnTo>
                <a:lnTo>
                  <a:pt x="865632" y="240792"/>
                </a:lnTo>
                <a:lnTo>
                  <a:pt x="865632" y="248411"/>
                </a:lnTo>
                <a:close/>
              </a:path>
              <a:path w="1332229" h="264160">
                <a:moveTo>
                  <a:pt x="315468" y="259079"/>
                </a:moveTo>
                <a:lnTo>
                  <a:pt x="298704" y="259079"/>
                </a:lnTo>
                <a:lnTo>
                  <a:pt x="298704" y="0"/>
                </a:lnTo>
                <a:lnTo>
                  <a:pt x="419100" y="0"/>
                </a:lnTo>
                <a:lnTo>
                  <a:pt x="419100" y="16763"/>
                </a:lnTo>
                <a:lnTo>
                  <a:pt x="315468" y="16763"/>
                </a:lnTo>
                <a:lnTo>
                  <a:pt x="315468" y="121920"/>
                </a:lnTo>
                <a:lnTo>
                  <a:pt x="411480" y="121920"/>
                </a:lnTo>
                <a:lnTo>
                  <a:pt x="411480" y="138683"/>
                </a:lnTo>
                <a:lnTo>
                  <a:pt x="315468" y="138683"/>
                </a:lnTo>
                <a:lnTo>
                  <a:pt x="315468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00344" y="3660647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60" h="318770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811" y="42504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4944" y="4133088"/>
            <a:ext cx="2060447" cy="278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86455" y="4299203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403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88207" y="4133088"/>
            <a:ext cx="3305555" cy="3337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50735" y="4143755"/>
            <a:ext cx="955675" cy="268605"/>
          </a:xfrm>
          <a:custGeom>
            <a:avLst/>
            <a:gdLst/>
            <a:ahLst/>
            <a:cxnLst/>
            <a:rect l="l" t="t" r="r" b="b"/>
            <a:pathLst>
              <a:path w="955675" h="268604">
                <a:moveTo>
                  <a:pt x="135636" y="263652"/>
                </a:moveTo>
                <a:lnTo>
                  <a:pt x="115824" y="263652"/>
                </a:lnTo>
                <a:lnTo>
                  <a:pt x="176784" y="173736"/>
                </a:lnTo>
                <a:lnTo>
                  <a:pt x="115824" y="79248"/>
                </a:lnTo>
                <a:lnTo>
                  <a:pt x="135636" y="79248"/>
                </a:lnTo>
                <a:lnTo>
                  <a:pt x="176784" y="144780"/>
                </a:lnTo>
                <a:lnTo>
                  <a:pt x="185928" y="158496"/>
                </a:lnTo>
                <a:lnTo>
                  <a:pt x="187452" y="161544"/>
                </a:lnTo>
                <a:lnTo>
                  <a:pt x="204658" y="161544"/>
                </a:lnTo>
                <a:lnTo>
                  <a:pt x="196596" y="173736"/>
                </a:lnTo>
                <a:lnTo>
                  <a:pt x="204861" y="185928"/>
                </a:lnTo>
                <a:lnTo>
                  <a:pt x="185928" y="185928"/>
                </a:lnTo>
                <a:lnTo>
                  <a:pt x="179832" y="196596"/>
                </a:lnTo>
                <a:lnTo>
                  <a:pt x="178308" y="198120"/>
                </a:lnTo>
                <a:lnTo>
                  <a:pt x="178308" y="199644"/>
                </a:lnTo>
                <a:lnTo>
                  <a:pt x="176784" y="201168"/>
                </a:lnTo>
                <a:lnTo>
                  <a:pt x="135636" y="263652"/>
                </a:lnTo>
                <a:close/>
              </a:path>
              <a:path w="955675" h="268604">
                <a:moveTo>
                  <a:pt x="204658" y="161544"/>
                </a:moveTo>
                <a:lnTo>
                  <a:pt x="187452" y="161544"/>
                </a:lnTo>
                <a:lnTo>
                  <a:pt x="196596" y="146304"/>
                </a:lnTo>
                <a:lnTo>
                  <a:pt x="239268" y="79248"/>
                </a:lnTo>
                <a:lnTo>
                  <a:pt x="259080" y="79248"/>
                </a:lnTo>
                <a:lnTo>
                  <a:pt x="204658" y="161544"/>
                </a:lnTo>
                <a:close/>
              </a:path>
              <a:path w="955675" h="268604">
                <a:moveTo>
                  <a:pt x="257556" y="263652"/>
                </a:moveTo>
                <a:lnTo>
                  <a:pt x="236220" y="263652"/>
                </a:lnTo>
                <a:lnTo>
                  <a:pt x="187452" y="185928"/>
                </a:lnTo>
                <a:lnTo>
                  <a:pt x="204861" y="185928"/>
                </a:lnTo>
                <a:lnTo>
                  <a:pt x="257556" y="263652"/>
                </a:lnTo>
                <a:close/>
              </a:path>
              <a:path w="955675" h="268604">
                <a:moveTo>
                  <a:pt x="27833" y="120396"/>
                </a:moveTo>
                <a:lnTo>
                  <a:pt x="16764" y="120396"/>
                </a:lnTo>
                <a:lnTo>
                  <a:pt x="20740" y="109799"/>
                </a:lnTo>
                <a:lnTo>
                  <a:pt x="52768" y="77914"/>
                </a:lnTo>
                <a:lnTo>
                  <a:pt x="68580" y="74676"/>
                </a:lnTo>
                <a:lnTo>
                  <a:pt x="76200" y="74676"/>
                </a:lnTo>
                <a:lnTo>
                  <a:pt x="88392" y="77724"/>
                </a:lnTo>
                <a:lnTo>
                  <a:pt x="88392" y="89916"/>
                </a:lnTo>
                <a:lnTo>
                  <a:pt x="68580" y="89916"/>
                </a:lnTo>
                <a:lnTo>
                  <a:pt x="57721" y="91344"/>
                </a:lnTo>
                <a:lnTo>
                  <a:pt x="48006" y="95631"/>
                </a:lnTo>
                <a:lnTo>
                  <a:pt x="39433" y="102774"/>
                </a:lnTo>
                <a:lnTo>
                  <a:pt x="32004" y="112776"/>
                </a:lnTo>
                <a:lnTo>
                  <a:pt x="27833" y="120396"/>
                </a:lnTo>
                <a:close/>
              </a:path>
              <a:path w="955675" h="268604">
                <a:moveTo>
                  <a:pt x="16764" y="263652"/>
                </a:moveTo>
                <a:lnTo>
                  <a:pt x="0" y="263652"/>
                </a:lnTo>
                <a:lnTo>
                  <a:pt x="0" y="79248"/>
                </a:lnTo>
                <a:lnTo>
                  <a:pt x="16764" y="79248"/>
                </a:lnTo>
                <a:lnTo>
                  <a:pt x="16764" y="120396"/>
                </a:lnTo>
                <a:lnTo>
                  <a:pt x="27833" y="120396"/>
                </a:lnTo>
                <a:lnTo>
                  <a:pt x="25122" y="125349"/>
                </a:lnTo>
                <a:lnTo>
                  <a:pt x="20383" y="140208"/>
                </a:lnTo>
                <a:lnTo>
                  <a:pt x="17645" y="157353"/>
                </a:lnTo>
                <a:lnTo>
                  <a:pt x="16764" y="176784"/>
                </a:lnTo>
                <a:lnTo>
                  <a:pt x="16764" y="263652"/>
                </a:lnTo>
                <a:close/>
              </a:path>
              <a:path w="955675" h="268604">
                <a:moveTo>
                  <a:pt x="88392" y="96012"/>
                </a:moveTo>
                <a:lnTo>
                  <a:pt x="82296" y="91440"/>
                </a:lnTo>
                <a:lnTo>
                  <a:pt x="76200" y="89916"/>
                </a:lnTo>
                <a:lnTo>
                  <a:pt x="88392" y="89916"/>
                </a:lnTo>
                <a:lnTo>
                  <a:pt x="88392" y="96012"/>
                </a:lnTo>
                <a:close/>
              </a:path>
              <a:path w="955675" h="268604">
                <a:moveTo>
                  <a:pt x="731520" y="263652"/>
                </a:moveTo>
                <a:lnTo>
                  <a:pt x="714756" y="263652"/>
                </a:lnTo>
                <a:lnTo>
                  <a:pt x="714756" y="4572"/>
                </a:lnTo>
                <a:lnTo>
                  <a:pt x="731520" y="4572"/>
                </a:lnTo>
                <a:lnTo>
                  <a:pt x="748339" y="41148"/>
                </a:lnTo>
                <a:lnTo>
                  <a:pt x="731520" y="41148"/>
                </a:lnTo>
                <a:lnTo>
                  <a:pt x="731520" y="263652"/>
                </a:lnTo>
                <a:close/>
              </a:path>
              <a:path w="955675" h="268604">
                <a:moveTo>
                  <a:pt x="851683" y="234696"/>
                </a:moveTo>
                <a:lnTo>
                  <a:pt x="836676" y="234696"/>
                </a:lnTo>
                <a:lnTo>
                  <a:pt x="838200" y="228600"/>
                </a:lnTo>
                <a:lnTo>
                  <a:pt x="841248" y="222504"/>
                </a:lnTo>
                <a:lnTo>
                  <a:pt x="844296" y="211836"/>
                </a:lnTo>
                <a:lnTo>
                  <a:pt x="940308" y="4572"/>
                </a:lnTo>
                <a:lnTo>
                  <a:pt x="955548" y="4572"/>
                </a:lnTo>
                <a:lnTo>
                  <a:pt x="955548" y="41148"/>
                </a:lnTo>
                <a:lnTo>
                  <a:pt x="940308" y="41148"/>
                </a:lnTo>
                <a:lnTo>
                  <a:pt x="937260" y="51816"/>
                </a:lnTo>
                <a:lnTo>
                  <a:pt x="932688" y="59436"/>
                </a:lnTo>
                <a:lnTo>
                  <a:pt x="931163" y="64008"/>
                </a:lnTo>
                <a:lnTo>
                  <a:pt x="851683" y="234696"/>
                </a:lnTo>
                <a:close/>
              </a:path>
              <a:path w="955675" h="268604">
                <a:moveTo>
                  <a:pt x="838200" y="263652"/>
                </a:moveTo>
                <a:lnTo>
                  <a:pt x="832104" y="263652"/>
                </a:lnTo>
                <a:lnTo>
                  <a:pt x="740664" y="65532"/>
                </a:lnTo>
                <a:lnTo>
                  <a:pt x="738378" y="60436"/>
                </a:lnTo>
                <a:lnTo>
                  <a:pt x="736091" y="54483"/>
                </a:lnTo>
                <a:lnTo>
                  <a:pt x="733806" y="47958"/>
                </a:lnTo>
                <a:lnTo>
                  <a:pt x="731520" y="41148"/>
                </a:lnTo>
                <a:lnTo>
                  <a:pt x="748339" y="41148"/>
                </a:lnTo>
                <a:lnTo>
                  <a:pt x="827532" y="213360"/>
                </a:lnTo>
                <a:lnTo>
                  <a:pt x="827532" y="214884"/>
                </a:lnTo>
                <a:lnTo>
                  <a:pt x="829056" y="216408"/>
                </a:lnTo>
                <a:lnTo>
                  <a:pt x="829056" y="217932"/>
                </a:lnTo>
                <a:lnTo>
                  <a:pt x="830580" y="220980"/>
                </a:lnTo>
                <a:lnTo>
                  <a:pt x="830580" y="222504"/>
                </a:lnTo>
                <a:lnTo>
                  <a:pt x="832104" y="224028"/>
                </a:lnTo>
                <a:lnTo>
                  <a:pt x="833628" y="227076"/>
                </a:lnTo>
                <a:lnTo>
                  <a:pt x="835152" y="231648"/>
                </a:lnTo>
                <a:lnTo>
                  <a:pt x="835152" y="234696"/>
                </a:lnTo>
                <a:lnTo>
                  <a:pt x="851683" y="234696"/>
                </a:lnTo>
                <a:lnTo>
                  <a:pt x="838200" y="263652"/>
                </a:lnTo>
                <a:close/>
              </a:path>
              <a:path w="955675" h="268604">
                <a:moveTo>
                  <a:pt x="955548" y="263652"/>
                </a:moveTo>
                <a:lnTo>
                  <a:pt x="938784" y="263652"/>
                </a:lnTo>
                <a:lnTo>
                  <a:pt x="938784" y="79248"/>
                </a:lnTo>
                <a:lnTo>
                  <a:pt x="939022" y="74366"/>
                </a:lnTo>
                <a:lnTo>
                  <a:pt x="939546" y="66484"/>
                </a:lnTo>
                <a:lnTo>
                  <a:pt x="940069" y="55459"/>
                </a:lnTo>
                <a:lnTo>
                  <a:pt x="940308" y="41148"/>
                </a:lnTo>
                <a:lnTo>
                  <a:pt x="955548" y="41148"/>
                </a:lnTo>
                <a:lnTo>
                  <a:pt x="955548" y="263652"/>
                </a:lnTo>
                <a:close/>
              </a:path>
              <a:path w="955675" h="268604">
                <a:moveTo>
                  <a:pt x="667512" y="263652"/>
                </a:moveTo>
                <a:lnTo>
                  <a:pt x="545592" y="263652"/>
                </a:lnTo>
                <a:lnTo>
                  <a:pt x="545592" y="4572"/>
                </a:lnTo>
                <a:lnTo>
                  <a:pt x="562356" y="4572"/>
                </a:lnTo>
                <a:lnTo>
                  <a:pt x="562356" y="246888"/>
                </a:lnTo>
                <a:lnTo>
                  <a:pt x="667512" y="246888"/>
                </a:lnTo>
                <a:lnTo>
                  <a:pt x="667512" y="263652"/>
                </a:lnTo>
                <a:close/>
              </a:path>
              <a:path w="955675" h="268604">
                <a:moveTo>
                  <a:pt x="402336" y="268224"/>
                </a:moveTo>
                <a:lnTo>
                  <a:pt x="355092" y="259080"/>
                </a:lnTo>
                <a:lnTo>
                  <a:pt x="316992" y="231648"/>
                </a:lnTo>
                <a:lnTo>
                  <a:pt x="292989" y="190881"/>
                </a:lnTo>
                <a:lnTo>
                  <a:pt x="284988" y="138684"/>
                </a:lnTo>
                <a:lnTo>
                  <a:pt x="287035" y="110132"/>
                </a:lnTo>
                <a:lnTo>
                  <a:pt x="304276" y="60459"/>
                </a:lnTo>
                <a:lnTo>
                  <a:pt x="338875" y="22502"/>
                </a:lnTo>
                <a:lnTo>
                  <a:pt x="386262" y="2547"/>
                </a:lnTo>
                <a:lnTo>
                  <a:pt x="414528" y="0"/>
                </a:lnTo>
                <a:lnTo>
                  <a:pt x="431411" y="857"/>
                </a:lnTo>
                <a:lnTo>
                  <a:pt x="447865" y="3429"/>
                </a:lnTo>
                <a:lnTo>
                  <a:pt x="464034" y="7715"/>
                </a:lnTo>
                <a:lnTo>
                  <a:pt x="480060" y="13716"/>
                </a:lnTo>
                <a:lnTo>
                  <a:pt x="480060" y="16764"/>
                </a:lnTo>
                <a:lnTo>
                  <a:pt x="411480" y="16764"/>
                </a:lnTo>
                <a:lnTo>
                  <a:pt x="388381" y="18788"/>
                </a:lnTo>
                <a:lnTo>
                  <a:pt x="348472" y="35409"/>
                </a:lnTo>
                <a:lnTo>
                  <a:pt x="319349" y="67698"/>
                </a:lnTo>
                <a:lnTo>
                  <a:pt x="305014" y="110513"/>
                </a:lnTo>
                <a:lnTo>
                  <a:pt x="303276" y="135636"/>
                </a:lnTo>
                <a:lnTo>
                  <a:pt x="304990" y="161401"/>
                </a:lnTo>
                <a:lnTo>
                  <a:pt x="318706" y="203787"/>
                </a:lnTo>
                <a:lnTo>
                  <a:pt x="345828" y="234743"/>
                </a:lnTo>
                <a:lnTo>
                  <a:pt x="384071" y="249697"/>
                </a:lnTo>
                <a:lnTo>
                  <a:pt x="406908" y="251460"/>
                </a:lnTo>
                <a:lnTo>
                  <a:pt x="473601" y="251460"/>
                </a:lnTo>
                <a:lnTo>
                  <a:pt x="465558" y="255365"/>
                </a:lnTo>
                <a:lnTo>
                  <a:pt x="444817" y="262509"/>
                </a:lnTo>
                <a:lnTo>
                  <a:pt x="423791" y="266795"/>
                </a:lnTo>
                <a:lnTo>
                  <a:pt x="402336" y="268224"/>
                </a:lnTo>
                <a:close/>
              </a:path>
              <a:path w="955675" h="268604">
                <a:moveTo>
                  <a:pt x="480060" y="33528"/>
                </a:moveTo>
                <a:lnTo>
                  <a:pt x="462915" y="26408"/>
                </a:lnTo>
                <a:lnTo>
                  <a:pt x="445770" y="21145"/>
                </a:lnTo>
                <a:lnTo>
                  <a:pt x="428625" y="17883"/>
                </a:lnTo>
                <a:lnTo>
                  <a:pt x="411480" y="16764"/>
                </a:lnTo>
                <a:lnTo>
                  <a:pt x="480060" y="16764"/>
                </a:lnTo>
                <a:lnTo>
                  <a:pt x="480060" y="33528"/>
                </a:lnTo>
                <a:close/>
              </a:path>
              <a:path w="955675" h="268604">
                <a:moveTo>
                  <a:pt x="473601" y="251460"/>
                </a:moveTo>
                <a:lnTo>
                  <a:pt x="406908" y="251460"/>
                </a:lnTo>
                <a:lnTo>
                  <a:pt x="423505" y="250578"/>
                </a:lnTo>
                <a:lnTo>
                  <a:pt x="439102" y="247840"/>
                </a:lnTo>
                <a:lnTo>
                  <a:pt x="453842" y="243101"/>
                </a:lnTo>
                <a:lnTo>
                  <a:pt x="467868" y="236220"/>
                </a:lnTo>
                <a:lnTo>
                  <a:pt x="467868" y="150876"/>
                </a:lnTo>
                <a:lnTo>
                  <a:pt x="406908" y="150876"/>
                </a:lnTo>
                <a:lnTo>
                  <a:pt x="406908" y="135636"/>
                </a:lnTo>
                <a:lnTo>
                  <a:pt x="486156" y="135636"/>
                </a:lnTo>
                <a:lnTo>
                  <a:pt x="486156" y="245364"/>
                </a:lnTo>
                <a:lnTo>
                  <a:pt x="473601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47431" y="4366259"/>
            <a:ext cx="45720" cy="86995"/>
          </a:xfrm>
          <a:custGeom>
            <a:avLst/>
            <a:gdLst/>
            <a:ahLst/>
            <a:cxnLst/>
            <a:rect l="l" t="t" r="r" b="b"/>
            <a:pathLst>
              <a:path w="45720" h="86995">
                <a:moveTo>
                  <a:pt x="15240" y="86868"/>
                </a:moveTo>
                <a:lnTo>
                  <a:pt x="0" y="86868"/>
                </a:lnTo>
                <a:lnTo>
                  <a:pt x="27431" y="0"/>
                </a:lnTo>
                <a:lnTo>
                  <a:pt x="45720" y="0"/>
                </a:lnTo>
                <a:lnTo>
                  <a:pt x="15240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37931" y="4168140"/>
            <a:ext cx="431800" cy="243840"/>
          </a:xfrm>
          <a:custGeom>
            <a:avLst/>
            <a:gdLst/>
            <a:ahLst/>
            <a:cxnLst/>
            <a:rect l="l" t="t" r="r" b="b"/>
            <a:pathLst>
              <a:path w="431800" h="243839">
                <a:moveTo>
                  <a:pt x="80772" y="243840"/>
                </a:moveTo>
                <a:lnTo>
                  <a:pt x="34909" y="229052"/>
                </a:lnTo>
                <a:lnTo>
                  <a:pt x="5715" y="187261"/>
                </a:lnTo>
                <a:lnTo>
                  <a:pt x="0" y="146304"/>
                </a:lnTo>
                <a:lnTo>
                  <a:pt x="1666" y="126587"/>
                </a:lnTo>
                <a:lnTo>
                  <a:pt x="24384" y="77724"/>
                </a:lnTo>
                <a:lnTo>
                  <a:pt x="66389" y="52006"/>
                </a:lnTo>
                <a:lnTo>
                  <a:pt x="83820" y="50292"/>
                </a:lnTo>
                <a:lnTo>
                  <a:pt x="100083" y="51744"/>
                </a:lnTo>
                <a:lnTo>
                  <a:pt x="114490" y="56197"/>
                </a:lnTo>
                <a:lnTo>
                  <a:pt x="126896" y="63793"/>
                </a:lnTo>
                <a:lnTo>
                  <a:pt x="128536" y="65532"/>
                </a:lnTo>
                <a:lnTo>
                  <a:pt x="82296" y="65532"/>
                </a:lnTo>
                <a:lnTo>
                  <a:pt x="70270" y="66436"/>
                </a:lnTo>
                <a:lnTo>
                  <a:pt x="32218" y="92297"/>
                </a:lnTo>
                <a:lnTo>
                  <a:pt x="18288" y="132588"/>
                </a:lnTo>
                <a:lnTo>
                  <a:pt x="155005" y="132588"/>
                </a:lnTo>
                <a:lnTo>
                  <a:pt x="155448" y="140208"/>
                </a:lnTo>
                <a:lnTo>
                  <a:pt x="155448" y="147828"/>
                </a:lnTo>
                <a:lnTo>
                  <a:pt x="18288" y="147828"/>
                </a:lnTo>
                <a:lnTo>
                  <a:pt x="19407" y="166116"/>
                </a:lnTo>
                <a:lnTo>
                  <a:pt x="35052" y="207264"/>
                </a:lnTo>
                <a:lnTo>
                  <a:pt x="69556" y="227195"/>
                </a:lnTo>
                <a:lnTo>
                  <a:pt x="83820" y="228600"/>
                </a:lnTo>
                <a:lnTo>
                  <a:pt x="136984" y="228600"/>
                </a:lnTo>
                <a:lnTo>
                  <a:pt x="129635" y="232910"/>
                </a:lnTo>
                <a:lnTo>
                  <a:pt x="113919" y="239077"/>
                </a:lnTo>
                <a:lnTo>
                  <a:pt x="97631" y="242673"/>
                </a:lnTo>
                <a:lnTo>
                  <a:pt x="80772" y="243840"/>
                </a:lnTo>
                <a:close/>
              </a:path>
              <a:path w="431800" h="243839">
                <a:moveTo>
                  <a:pt x="155005" y="132588"/>
                </a:moveTo>
                <a:lnTo>
                  <a:pt x="137160" y="132588"/>
                </a:lnTo>
                <a:lnTo>
                  <a:pt x="136278" y="117443"/>
                </a:lnTo>
                <a:lnTo>
                  <a:pt x="133540" y="104013"/>
                </a:lnTo>
                <a:lnTo>
                  <a:pt x="104965" y="69913"/>
                </a:lnTo>
                <a:lnTo>
                  <a:pt x="82296" y="65532"/>
                </a:lnTo>
                <a:lnTo>
                  <a:pt x="128536" y="65532"/>
                </a:lnTo>
                <a:lnTo>
                  <a:pt x="137160" y="74676"/>
                </a:lnTo>
                <a:lnTo>
                  <a:pt x="145161" y="87487"/>
                </a:lnTo>
                <a:lnTo>
                  <a:pt x="150876" y="102870"/>
                </a:lnTo>
                <a:lnTo>
                  <a:pt x="154305" y="120538"/>
                </a:lnTo>
                <a:lnTo>
                  <a:pt x="155005" y="132588"/>
                </a:lnTo>
                <a:close/>
              </a:path>
              <a:path w="431800" h="243839">
                <a:moveTo>
                  <a:pt x="136984" y="228600"/>
                </a:moveTo>
                <a:lnTo>
                  <a:pt x="83820" y="228600"/>
                </a:lnTo>
                <a:lnTo>
                  <a:pt x="99560" y="227171"/>
                </a:lnTo>
                <a:lnTo>
                  <a:pt x="114871" y="222885"/>
                </a:lnTo>
                <a:lnTo>
                  <a:pt x="129897" y="215741"/>
                </a:lnTo>
                <a:lnTo>
                  <a:pt x="144780" y="205740"/>
                </a:lnTo>
                <a:lnTo>
                  <a:pt x="144780" y="224028"/>
                </a:lnTo>
                <a:lnTo>
                  <a:pt x="136984" y="228600"/>
                </a:lnTo>
                <a:close/>
              </a:path>
              <a:path w="431800" h="243839">
                <a:moveTo>
                  <a:pt x="382524" y="243840"/>
                </a:moveTo>
                <a:lnTo>
                  <a:pt x="333875" y="229052"/>
                </a:lnTo>
                <a:lnTo>
                  <a:pt x="303657" y="188404"/>
                </a:lnTo>
                <a:lnTo>
                  <a:pt x="297180" y="150876"/>
                </a:lnTo>
                <a:lnTo>
                  <a:pt x="298894" y="129159"/>
                </a:lnTo>
                <a:lnTo>
                  <a:pt x="312610" y="92583"/>
                </a:lnTo>
                <a:lnTo>
                  <a:pt x="353949" y="57150"/>
                </a:lnTo>
                <a:lnTo>
                  <a:pt x="390144" y="50292"/>
                </a:lnTo>
                <a:lnTo>
                  <a:pt x="401288" y="50839"/>
                </a:lnTo>
                <a:lnTo>
                  <a:pt x="411861" y="52387"/>
                </a:lnTo>
                <a:lnTo>
                  <a:pt x="421862" y="54792"/>
                </a:lnTo>
                <a:lnTo>
                  <a:pt x="431292" y="57912"/>
                </a:lnTo>
                <a:lnTo>
                  <a:pt x="431292" y="65532"/>
                </a:lnTo>
                <a:lnTo>
                  <a:pt x="388620" y="65532"/>
                </a:lnTo>
                <a:lnTo>
                  <a:pt x="373213" y="66960"/>
                </a:lnTo>
                <a:lnTo>
                  <a:pt x="335280" y="88392"/>
                </a:lnTo>
                <a:lnTo>
                  <a:pt x="316634" y="131683"/>
                </a:lnTo>
                <a:lnTo>
                  <a:pt x="315468" y="149352"/>
                </a:lnTo>
                <a:lnTo>
                  <a:pt x="316611" y="166544"/>
                </a:lnTo>
                <a:lnTo>
                  <a:pt x="333756" y="207264"/>
                </a:lnTo>
                <a:lnTo>
                  <a:pt x="368260" y="227195"/>
                </a:lnTo>
                <a:lnTo>
                  <a:pt x="382524" y="228600"/>
                </a:lnTo>
                <a:lnTo>
                  <a:pt x="431292" y="228600"/>
                </a:lnTo>
                <a:lnTo>
                  <a:pt x="431292" y="231648"/>
                </a:lnTo>
                <a:lnTo>
                  <a:pt x="420457" y="236767"/>
                </a:lnTo>
                <a:lnTo>
                  <a:pt x="408622" y="240601"/>
                </a:lnTo>
                <a:lnTo>
                  <a:pt x="395930" y="243006"/>
                </a:lnTo>
                <a:lnTo>
                  <a:pt x="382524" y="243840"/>
                </a:lnTo>
                <a:close/>
              </a:path>
              <a:path w="431800" h="243839">
                <a:moveTo>
                  <a:pt x="431292" y="77724"/>
                </a:moveTo>
                <a:lnTo>
                  <a:pt x="421624" y="71961"/>
                </a:lnTo>
                <a:lnTo>
                  <a:pt x="411099" y="68199"/>
                </a:lnTo>
                <a:lnTo>
                  <a:pt x="400002" y="66151"/>
                </a:lnTo>
                <a:lnTo>
                  <a:pt x="388620" y="65532"/>
                </a:lnTo>
                <a:lnTo>
                  <a:pt x="431292" y="65532"/>
                </a:lnTo>
                <a:lnTo>
                  <a:pt x="431292" y="77724"/>
                </a:lnTo>
                <a:close/>
              </a:path>
              <a:path w="431800" h="243839">
                <a:moveTo>
                  <a:pt x="431292" y="228600"/>
                </a:moveTo>
                <a:lnTo>
                  <a:pt x="382524" y="228600"/>
                </a:lnTo>
                <a:lnTo>
                  <a:pt x="395930" y="227718"/>
                </a:lnTo>
                <a:lnTo>
                  <a:pt x="408622" y="224980"/>
                </a:lnTo>
                <a:lnTo>
                  <a:pt x="420457" y="220241"/>
                </a:lnTo>
                <a:lnTo>
                  <a:pt x="431292" y="213360"/>
                </a:lnTo>
                <a:lnTo>
                  <a:pt x="431292" y="228600"/>
                </a:lnTo>
                <a:close/>
              </a:path>
              <a:path w="431800" h="243839">
                <a:moveTo>
                  <a:pt x="225552" y="54864"/>
                </a:moveTo>
                <a:lnTo>
                  <a:pt x="208788" y="54864"/>
                </a:lnTo>
                <a:lnTo>
                  <a:pt x="208788" y="6096"/>
                </a:lnTo>
                <a:lnTo>
                  <a:pt x="211836" y="4572"/>
                </a:lnTo>
                <a:lnTo>
                  <a:pt x="214884" y="4572"/>
                </a:lnTo>
                <a:lnTo>
                  <a:pt x="217932" y="3048"/>
                </a:lnTo>
                <a:lnTo>
                  <a:pt x="220980" y="3048"/>
                </a:lnTo>
                <a:lnTo>
                  <a:pt x="224028" y="1524"/>
                </a:lnTo>
                <a:lnTo>
                  <a:pt x="225552" y="0"/>
                </a:lnTo>
                <a:lnTo>
                  <a:pt x="225552" y="54864"/>
                </a:lnTo>
                <a:close/>
              </a:path>
              <a:path w="431800" h="243839">
                <a:moveTo>
                  <a:pt x="274320" y="70104"/>
                </a:moveTo>
                <a:lnTo>
                  <a:pt x="176784" y="70104"/>
                </a:lnTo>
                <a:lnTo>
                  <a:pt x="176784" y="54864"/>
                </a:lnTo>
                <a:lnTo>
                  <a:pt x="274320" y="54864"/>
                </a:lnTo>
                <a:lnTo>
                  <a:pt x="274320" y="70104"/>
                </a:lnTo>
                <a:close/>
              </a:path>
              <a:path w="431800" h="243839">
                <a:moveTo>
                  <a:pt x="249936" y="243840"/>
                </a:moveTo>
                <a:lnTo>
                  <a:pt x="231933" y="240696"/>
                </a:lnTo>
                <a:lnTo>
                  <a:pt x="219075" y="231267"/>
                </a:lnTo>
                <a:lnTo>
                  <a:pt x="211359" y="215550"/>
                </a:lnTo>
                <a:lnTo>
                  <a:pt x="208788" y="193548"/>
                </a:lnTo>
                <a:lnTo>
                  <a:pt x="208788" y="70104"/>
                </a:lnTo>
                <a:lnTo>
                  <a:pt x="225552" y="70104"/>
                </a:lnTo>
                <a:lnTo>
                  <a:pt x="225645" y="193548"/>
                </a:lnTo>
                <a:lnTo>
                  <a:pt x="226075" y="200596"/>
                </a:lnTo>
                <a:lnTo>
                  <a:pt x="242316" y="228600"/>
                </a:lnTo>
                <a:lnTo>
                  <a:pt x="274320" y="228600"/>
                </a:lnTo>
                <a:lnTo>
                  <a:pt x="274320" y="236220"/>
                </a:lnTo>
                <a:lnTo>
                  <a:pt x="268366" y="239339"/>
                </a:lnTo>
                <a:lnTo>
                  <a:pt x="262128" y="241744"/>
                </a:lnTo>
                <a:lnTo>
                  <a:pt x="255889" y="243292"/>
                </a:lnTo>
                <a:lnTo>
                  <a:pt x="249936" y="243840"/>
                </a:lnTo>
                <a:close/>
              </a:path>
              <a:path w="431800" h="243839">
                <a:moveTo>
                  <a:pt x="274320" y="228600"/>
                </a:moveTo>
                <a:lnTo>
                  <a:pt x="259080" y="228600"/>
                </a:lnTo>
                <a:lnTo>
                  <a:pt x="266700" y="225552"/>
                </a:lnTo>
                <a:lnTo>
                  <a:pt x="274320" y="220980"/>
                </a:lnTo>
                <a:lnTo>
                  <a:pt x="27432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89035" y="4148328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59" h="318770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0811" y="473964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4944" y="4622291"/>
            <a:ext cx="4744211" cy="3337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8244" y="586740"/>
            <a:ext cx="5262372" cy="483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589787"/>
            <a:ext cx="6268211" cy="37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6655" y="2665476"/>
            <a:ext cx="8295132" cy="68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0811" y="367436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1227" y="3553967"/>
            <a:ext cx="8129016" cy="681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5963" y="4916423"/>
            <a:ext cx="6574536" cy="216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26819" y="5388864"/>
            <a:ext cx="1466215" cy="216535"/>
          </a:xfrm>
          <a:custGeom>
            <a:avLst/>
            <a:gdLst/>
            <a:ahLst/>
            <a:cxnLst/>
            <a:rect l="l" t="t" r="r" b="b"/>
            <a:pathLst>
              <a:path w="1466214" h="216535">
                <a:moveTo>
                  <a:pt x="958595" y="64008"/>
                </a:moveTo>
                <a:lnTo>
                  <a:pt x="931164" y="64008"/>
                </a:lnTo>
                <a:lnTo>
                  <a:pt x="931164" y="1523"/>
                </a:lnTo>
                <a:lnTo>
                  <a:pt x="958595" y="1523"/>
                </a:lnTo>
                <a:lnTo>
                  <a:pt x="958595" y="64008"/>
                </a:lnTo>
                <a:close/>
              </a:path>
              <a:path w="1466214" h="216535">
                <a:moveTo>
                  <a:pt x="882395" y="216408"/>
                </a:moveTo>
                <a:lnTo>
                  <a:pt x="873251" y="216408"/>
                </a:lnTo>
                <a:lnTo>
                  <a:pt x="865631" y="214884"/>
                </a:lnTo>
                <a:lnTo>
                  <a:pt x="859535" y="210312"/>
                </a:lnTo>
                <a:lnTo>
                  <a:pt x="853440" y="207263"/>
                </a:lnTo>
                <a:lnTo>
                  <a:pt x="847343" y="202691"/>
                </a:lnTo>
                <a:lnTo>
                  <a:pt x="842772" y="195072"/>
                </a:lnTo>
                <a:lnTo>
                  <a:pt x="838200" y="188976"/>
                </a:lnTo>
                <a:lnTo>
                  <a:pt x="835151" y="181355"/>
                </a:lnTo>
                <a:lnTo>
                  <a:pt x="833628" y="172212"/>
                </a:lnTo>
                <a:lnTo>
                  <a:pt x="831865" y="165092"/>
                </a:lnTo>
                <a:lnTo>
                  <a:pt x="830960" y="157543"/>
                </a:lnTo>
                <a:lnTo>
                  <a:pt x="830627" y="149709"/>
                </a:lnTo>
                <a:lnTo>
                  <a:pt x="830624" y="140208"/>
                </a:lnTo>
                <a:lnTo>
                  <a:pt x="830865" y="131968"/>
                </a:lnTo>
                <a:lnTo>
                  <a:pt x="841629" y="93345"/>
                </a:lnTo>
                <a:lnTo>
                  <a:pt x="873251" y="65532"/>
                </a:lnTo>
                <a:lnTo>
                  <a:pt x="903731" y="60960"/>
                </a:lnTo>
                <a:lnTo>
                  <a:pt x="912875" y="60960"/>
                </a:lnTo>
                <a:lnTo>
                  <a:pt x="917447" y="62484"/>
                </a:lnTo>
                <a:lnTo>
                  <a:pt x="922019" y="62484"/>
                </a:lnTo>
                <a:lnTo>
                  <a:pt x="926591" y="64008"/>
                </a:lnTo>
                <a:lnTo>
                  <a:pt x="958595" y="64008"/>
                </a:lnTo>
                <a:lnTo>
                  <a:pt x="958595" y="82295"/>
                </a:lnTo>
                <a:lnTo>
                  <a:pt x="902208" y="82295"/>
                </a:lnTo>
                <a:lnTo>
                  <a:pt x="891611" y="83153"/>
                </a:lnTo>
                <a:lnTo>
                  <a:pt x="859726" y="114109"/>
                </a:lnTo>
                <a:lnTo>
                  <a:pt x="856487" y="140208"/>
                </a:lnTo>
                <a:lnTo>
                  <a:pt x="857035" y="153042"/>
                </a:lnTo>
                <a:lnTo>
                  <a:pt x="874394" y="190119"/>
                </a:lnTo>
                <a:lnTo>
                  <a:pt x="886967" y="193548"/>
                </a:lnTo>
                <a:lnTo>
                  <a:pt x="927198" y="193548"/>
                </a:lnTo>
                <a:lnTo>
                  <a:pt x="922591" y="198882"/>
                </a:lnTo>
                <a:lnTo>
                  <a:pt x="889254" y="215860"/>
                </a:lnTo>
                <a:lnTo>
                  <a:pt x="882395" y="216408"/>
                </a:lnTo>
                <a:close/>
              </a:path>
              <a:path w="1466214" h="216535">
                <a:moveTo>
                  <a:pt x="927198" y="193548"/>
                </a:moveTo>
                <a:lnTo>
                  <a:pt x="894587" y="193548"/>
                </a:lnTo>
                <a:lnTo>
                  <a:pt x="900684" y="190500"/>
                </a:lnTo>
                <a:lnTo>
                  <a:pt x="908304" y="184404"/>
                </a:lnTo>
                <a:lnTo>
                  <a:pt x="914018" y="180141"/>
                </a:lnTo>
                <a:lnTo>
                  <a:pt x="919733" y="174307"/>
                </a:lnTo>
                <a:lnTo>
                  <a:pt x="925448" y="167044"/>
                </a:lnTo>
                <a:lnTo>
                  <a:pt x="931164" y="158495"/>
                </a:lnTo>
                <a:lnTo>
                  <a:pt x="931164" y="88391"/>
                </a:lnTo>
                <a:lnTo>
                  <a:pt x="928116" y="86867"/>
                </a:lnTo>
                <a:lnTo>
                  <a:pt x="922019" y="85344"/>
                </a:lnTo>
                <a:lnTo>
                  <a:pt x="912875" y="82295"/>
                </a:lnTo>
                <a:lnTo>
                  <a:pt x="958595" y="82295"/>
                </a:lnTo>
                <a:lnTo>
                  <a:pt x="958595" y="184404"/>
                </a:lnTo>
                <a:lnTo>
                  <a:pt x="934211" y="184404"/>
                </a:lnTo>
                <a:lnTo>
                  <a:pt x="928473" y="192071"/>
                </a:lnTo>
                <a:lnTo>
                  <a:pt x="927198" y="193548"/>
                </a:lnTo>
                <a:close/>
              </a:path>
              <a:path w="1466214" h="216535">
                <a:moveTo>
                  <a:pt x="958595" y="213360"/>
                </a:moveTo>
                <a:lnTo>
                  <a:pt x="934211" y="213360"/>
                </a:lnTo>
                <a:lnTo>
                  <a:pt x="934211" y="184404"/>
                </a:lnTo>
                <a:lnTo>
                  <a:pt x="958595" y="184404"/>
                </a:lnTo>
                <a:lnTo>
                  <a:pt x="958595" y="213360"/>
                </a:lnTo>
                <a:close/>
              </a:path>
              <a:path w="1466214" h="216535">
                <a:moveTo>
                  <a:pt x="736091" y="216408"/>
                </a:moveTo>
                <a:lnTo>
                  <a:pt x="695991" y="207716"/>
                </a:lnTo>
                <a:lnTo>
                  <a:pt x="668559" y="178141"/>
                </a:lnTo>
                <a:lnTo>
                  <a:pt x="661416" y="138684"/>
                </a:lnTo>
                <a:lnTo>
                  <a:pt x="661701" y="130706"/>
                </a:lnTo>
                <a:lnTo>
                  <a:pt x="675417" y="88915"/>
                </a:lnTo>
                <a:lnTo>
                  <a:pt x="707921" y="63293"/>
                </a:lnTo>
                <a:lnTo>
                  <a:pt x="729995" y="59436"/>
                </a:lnTo>
                <a:lnTo>
                  <a:pt x="737735" y="59745"/>
                </a:lnTo>
                <a:lnTo>
                  <a:pt x="745045" y="60769"/>
                </a:lnTo>
                <a:lnTo>
                  <a:pt x="752070" y="62650"/>
                </a:lnTo>
                <a:lnTo>
                  <a:pt x="758951" y="65532"/>
                </a:lnTo>
                <a:lnTo>
                  <a:pt x="766572" y="68580"/>
                </a:lnTo>
                <a:lnTo>
                  <a:pt x="772667" y="73152"/>
                </a:lnTo>
                <a:lnTo>
                  <a:pt x="780287" y="80772"/>
                </a:lnTo>
                <a:lnTo>
                  <a:pt x="723900" y="80772"/>
                </a:lnTo>
                <a:lnTo>
                  <a:pt x="717804" y="82295"/>
                </a:lnTo>
                <a:lnTo>
                  <a:pt x="713231" y="83819"/>
                </a:lnTo>
                <a:lnTo>
                  <a:pt x="708659" y="86867"/>
                </a:lnTo>
                <a:lnTo>
                  <a:pt x="705611" y="89916"/>
                </a:lnTo>
                <a:lnTo>
                  <a:pt x="701040" y="92963"/>
                </a:lnTo>
                <a:lnTo>
                  <a:pt x="694943" y="102108"/>
                </a:lnTo>
                <a:lnTo>
                  <a:pt x="693419" y="108204"/>
                </a:lnTo>
                <a:lnTo>
                  <a:pt x="690372" y="112776"/>
                </a:lnTo>
                <a:lnTo>
                  <a:pt x="690372" y="120395"/>
                </a:lnTo>
                <a:lnTo>
                  <a:pt x="688847" y="126491"/>
                </a:lnTo>
                <a:lnTo>
                  <a:pt x="795415" y="126491"/>
                </a:lnTo>
                <a:lnTo>
                  <a:pt x="795528" y="129539"/>
                </a:lnTo>
                <a:lnTo>
                  <a:pt x="795528" y="146304"/>
                </a:lnTo>
                <a:lnTo>
                  <a:pt x="688847" y="146304"/>
                </a:lnTo>
                <a:lnTo>
                  <a:pt x="689705" y="157138"/>
                </a:lnTo>
                <a:lnTo>
                  <a:pt x="717994" y="191642"/>
                </a:lnTo>
                <a:lnTo>
                  <a:pt x="739140" y="195072"/>
                </a:lnTo>
                <a:lnTo>
                  <a:pt x="787908" y="195072"/>
                </a:lnTo>
                <a:lnTo>
                  <a:pt x="787908" y="208787"/>
                </a:lnTo>
                <a:lnTo>
                  <a:pt x="749808" y="216217"/>
                </a:lnTo>
                <a:lnTo>
                  <a:pt x="742950" y="216384"/>
                </a:lnTo>
                <a:lnTo>
                  <a:pt x="736091" y="216408"/>
                </a:lnTo>
                <a:close/>
              </a:path>
              <a:path w="1466214" h="216535">
                <a:moveTo>
                  <a:pt x="795415" y="126491"/>
                </a:moveTo>
                <a:lnTo>
                  <a:pt x="768095" y="126491"/>
                </a:lnTo>
                <a:lnTo>
                  <a:pt x="769619" y="120395"/>
                </a:lnTo>
                <a:lnTo>
                  <a:pt x="768095" y="112776"/>
                </a:lnTo>
                <a:lnTo>
                  <a:pt x="766572" y="108204"/>
                </a:lnTo>
                <a:lnTo>
                  <a:pt x="765047" y="102108"/>
                </a:lnTo>
                <a:lnTo>
                  <a:pt x="758951" y="92963"/>
                </a:lnTo>
                <a:lnTo>
                  <a:pt x="755904" y="89916"/>
                </a:lnTo>
                <a:lnTo>
                  <a:pt x="746759" y="83819"/>
                </a:lnTo>
                <a:lnTo>
                  <a:pt x="742187" y="82295"/>
                </a:lnTo>
                <a:lnTo>
                  <a:pt x="736091" y="80772"/>
                </a:lnTo>
                <a:lnTo>
                  <a:pt x="780287" y="80772"/>
                </a:lnTo>
                <a:lnTo>
                  <a:pt x="784859" y="85344"/>
                </a:lnTo>
                <a:lnTo>
                  <a:pt x="789431" y="92963"/>
                </a:lnTo>
                <a:lnTo>
                  <a:pt x="790955" y="100584"/>
                </a:lnTo>
                <a:lnTo>
                  <a:pt x="792956" y="107465"/>
                </a:lnTo>
                <a:lnTo>
                  <a:pt x="794385" y="114490"/>
                </a:lnTo>
                <a:lnTo>
                  <a:pt x="795242" y="121800"/>
                </a:lnTo>
                <a:lnTo>
                  <a:pt x="795415" y="126491"/>
                </a:lnTo>
                <a:close/>
              </a:path>
              <a:path w="1466214" h="216535">
                <a:moveTo>
                  <a:pt x="787908" y="195072"/>
                </a:moveTo>
                <a:lnTo>
                  <a:pt x="743711" y="195072"/>
                </a:lnTo>
                <a:lnTo>
                  <a:pt x="748284" y="193548"/>
                </a:lnTo>
                <a:lnTo>
                  <a:pt x="762000" y="193548"/>
                </a:lnTo>
                <a:lnTo>
                  <a:pt x="765047" y="192023"/>
                </a:lnTo>
                <a:lnTo>
                  <a:pt x="769619" y="192023"/>
                </a:lnTo>
                <a:lnTo>
                  <a:pt x="774191" y="190500"/>
                </a:lnTo>
                <a:lnTo>
                  <a:pt x="781811" y="190500"/>
                </a:lnTo>
                <a:lnTo>
                  <a:pt x="787908" y="187452"/>
                </a:lnTo>
                <a:lnTo>
                  <a:pt x="787908" y="195072"/>
                </a:lnTo>
                <a:close/>
              </a:path>
              <a:path w="1466214" h="216535">
                <a:moveTo>
                  <a:pt x="1085087" y="192023"/>
                </a:moveTo>
                <a:lnTo>
                  <a:pt x="1057655" y="192023"/>
                </a:lnTo>
                <a:lnTo>
                  <a:pt x="1057655" y="83819"/>
                </a:lnTo>
                <a:lnTo>
                  <a:pt x="1013459" y="83819"/>
                </a:lnTo>
                <a:lnTo>
                  <a:pt x="1013459" y="62484"/>
                </a:lnTo>
                <a:lnTo>
                  <a:pt x="1085087" y="62484"/>
                </a:lnTo>
                <a:lnTo>
                  <a:pt x="1085087" y="192023"/>
                </a:lnTo>
                <a:close/>
              </a:path>
              <a:path w="1466214" h="216535">
                <a:moveTo>
                  <a:pt x="1129284" y="213360"/>
                </a:moveTo>
                <a:lnTo>
                  <a:pt x="1008887" y="213360"/>
                </a:lnTo>
                <a:lnTo>
                  <a:pt x="1008887" y="192023"/>
                </a:lnTo>
                <a:lnTo>
                  <a:pt x="1129284" y="192023"/>
                </a:lnTo>
                <a:lnTo>
                  <a:pt x="1129284" y="213360"/>
                </a:lnTo>
                <a:close/>
              </a:path>
              <a:path w="1466214" h="216535">
                <a:moveTo>
                  <a:pt x="182879" y="213360"/>
                </a:moveTo>
                <a:lnTo>
                  <a:pt x="149351" y="213360"/>
                </a:lnTo>
                <a:lnTo>
                  <a:pt x="207263" y="137160"/>
                </a:lnTo>
                <a:lnTo>
                  <a:pt x="150875" y="62484"/>
                </a:lnTo>
                <a:lnTo>
                  <a:pt x="184403" y="62484"/>
                </a:lnTo>
                <a:lnTo>
                  <a:pt x="225551" y="120395"/>
                </a:lnTo>
                <a:lnTo>
                  <a:pt x="252801" y="120395"/>
                </a:lnTo>
                <a:lnTo>
                  <a:pt x="239267" y="138684"/>
                </a:lnTo>
                <a:lnTo>
                  <a:pt x="252610" y="155448"/>
                </a:lnTo>
                <a:lnTo>
                  <a:pt x="222503" y="155448"/>
                </a:lnTo>
                <a:lnTo>
                  <a:pt x="182879" y="213360"/>
                </a:lnTo>
                <a:close/>
              </a:path>
              <a:path w="1466214" h="216535">
                <a:moveTo>
                  <a:pt x="252801" y="120395"/>
                </a:moveTo>
                <a:lnTo>
                  <a:pt x="225551" y="120395"/>
                </a:lnTo>
                <a:lnTo>
                  <a:pt x="263651" y="62484"/>
                </a:lnTo>
                <a:lnTo>
                  <a:pt x="295655" y="62484"/>
                </a:lnTo>
                <a:lnTo>
                  <a:pt x="252801" y="120395"/>
                </a:lnTo>
                <a:close/>
              </a:path>
              <a:path w="1466214" h="216535">
                <a:moveTo>
                  <a:pt x="298703" y="213360"/>
                </a:moveTo>
                <a:lnTo>
                  <a:pt x="263651" y="213360"/>
                </a:lnTo>
                <a:lnTo>
                  <a:pt x="222503" y="155448"/>
                </a:lnTo>
                <a:lnTo>
                  <a:pt x="252610" y="155448"/>
                </a:lnTo>
                <a:lnTo>
                  <a:pt x="298703" y="213360"/>
                </a:lnTo>
                <a:close/>
              </a:path>
              <a:path w="1466214" h="216535">
                <a:moveTo>
                  <a:pt x="1257300" y="216408"/>
                </a:moveTo>
                <a:lnTo>
                  <a:pt x="1249680" y="216408"/>
                </a:lnTo>
                <a:lnTo>
                  <a:pt x="1233392" y="215026"/>
                </a:lnTo>
                <a:lnTo>
                  <a:pt x="1194816" y="196595"/>
                </a:lnTo>
                <a:lnTo>
                  <a:pt x="1176385" y="157376"/>
                </a:lnTo>
                <a:lnTo>
                  <a:pt x="1175004" y="140208"/>
                </a:lnTo>
                <a:lnTo>
                  <a:pt x="1175527" y="131325"/>
                </a:lnTo>
                <a:lnTo>
                  <a:pt x="1187577" y="93345"/>
                </a:lnTo>
                <a:lnTo>
                  <a:pt x="1220723" y="65532"/>
                </a:lnTo>
                <a:lnTo>
                  <a:pt x="1251204" y="60960"/>
                </a:lnTo>
                <a:lnTo>
                  <a:pt x="1266443" y="60960"/>
                </a:lnTo>
                <a:lnTo>
                  <a:pt x="1274064" y="62484"/>
                </a:lnTo>
                <a:lnTo>
                  <a:pt x="1286255" y="65532"/>
                </a:lnTo>
                <a:lnTo>
                  <a:pt x="1293875" y="67055"/>
                </a:lnTo>
                <a:lnTo>
                  <a:pt x="1293875" y="82295"/>
                </a:lnTo>
                <a:lnTo>
                  <a:pt x="1245107" y="82295"/>
                </a:lnTo>
                <a:lnTo>
                  <a:pt x="1239011" y="83819"/>
                </a:lnTo>
                <a:lnTo>
                  <a:pt x="1207008" y="115823"/>
                </a:lnTo>
                <a:lnTo>
                  <a:pt x="1203959" y="121919"/>
                </a:lnTo>
                <a:lnTo>
                  <a:pt x="1202436" y="129539"/>
                </a:lnTo>
                <a:lnTo>
                  <a:pt x="1202436" y="138684"/>
                </a:lnTo>
                <a:lnTo>
                  <a:pt x="1216152" y="179832"/>
                </a:lnTo>
                <a:lnTo>
                  <a:pt x="1252728" y="193548"/>
                </a:lnTo>
                <a:lnTo>
                  <a:pt x="1293875" y="193548"/>
                </a:lnTo>
                <a:lnTo>
                  <a:pt x="1293875" y="207263"/>
                </a:lnTo>
                <a:lnTo>
                  <a:pt x="1286255" y="210312"/>
                </a:lnTo>
                <a:lnTo>
                  <a:pt x="1278636" y="211836"/>
                </a:lnTo>
                <a:lnTo>
                  <a:pt x="1272539" y="213360"/>
                </a:lnTo>
                <a:lnTo>
                  <a:pt x="1257300" y="216408"/>
                </a:lnTo>
                <a:close/>
              </a:path>
              <a:path w="1466214" h="216535">
                <a:moveTo>
                  <a:pt x="1293875" y="92963"/>
                </a:moveTo>
                <a:lnTo>
                  <a:pt x="1286255" y="89916"/>
                </a:lnTo>
                <a:lnTo>
                  <a:pt x="1280159" y="86867"/>
                </a:lnTo>
                <a:lnTo>
                  <a:pt x="1272539" y="85344"/>
                </a:lnTo>
                <a:lnTo>
                  <a:pt x="1266443" y="83819"/>
                </a:lnTo>
                <a:lnTo>
                  <a:pt x="1258823" y="82295"/>
                </a:lnTo>
                <a:lnTo>
                  <a:pt x="1293875" y="82295"/>
                </a:lnTo>
                <a:lnTo>
                  <a:pt x="1293875" y="92963"/>
                </a:lnTo>
                <a:close/>
              </a:path>
              <a:path w="1466214" h="216535">
                <a:moveTo>
                  <a:pt x="1293875" y="193548"/>
                </a:moveTo>
                <a:lnTo>
                  <a:pt x="1260348" y="193548"/>
                </a:lnTo>
                <a:lnTo>
                  <a:pt x="1266443" y="192023"/>
                </a:lnTo>
                <a:lnTo>
                  <a:pt x="1274064" y="190500"/>
                </a:lnTo>
                <a:lnTo>
                  <a:pt x="1286255" y="187452"/>
                </a:lnTo>
                <a:lnTo>
                  <a:pt x="1293875" y="184404"/>
                </a:lnTo>
                <a:lnTo>
                  <a:pt x="1293875" y="193548"/>
                </a:lnTo>
                <a:close/>
              </a:path>
              <a:path w="1466214" h="216535">
                <a:moveTo>
                  <a:pt x="559308" y="89916"/>
                </a:moveTo>
                <a:lnTo>
                  <a:pt x="531875" y="89916"/>
                </a:lnTo>
                <a:lnTo>
                  <a:pt x="538495" y="82486"/>
                </a:lnTo>
                <a:lnTo>
                  <a:pt x="571309" y="61531"/>
                </a:lnTo>
                <a:lnTo>
                  <a:pt x="583691" y="59436"/>
                </a:lnTo>
                <a:lnTo>
                  <a:pt x="595193" y="60531"/>
                </a:lnTo>
                <a:lnTo>
                  <a:pt x="604837" y="63627"/>
                </a:lnTo>
                <a:lnTo>
                  <a:pt x="613052" y="68437"/>
                </a:lnTo>
                <a:lnTo>
                  <a:pt x="620267" y="74676"/>
                </a:lnTo>
                <a:lnTo>
                  <a:pt x="624467" y="82295"/>
                </a:lnTo>
                <a:lnTo>
                  <a:pt x="577595" y="82295"/>
                </a:lnTo>
                <a:lnTo>
                  <a:pt x="573023" y="83819"/>
                </a:lnTo>
                <a:lnTo>
                  <a:pt x="569975" y="83819"/>
                </a:lnTo>
                <a:lnTo>
                  <a:pt x="566928" y="85344"/>
                </a:lnTo>
                <a:lnTo>
                  <a:pt x="562355" y="88391"/>
                </a:lnTo>
                <a:lnTo>
                  <a:pt x="559308" y="89916"/>
                </a:lnTo>
                <a:close/>
              </a:path>
              <a:path w="1466214" h="216535">
                <a:moveTo>
                  <a:pt x="533400" y="213360"/>
                </a:moveTo>
                <a:lnTo>
                  <a:pt x="507491" y="213360"/>
                </a:lnTo>
                <a:lnTo>
                  <a:pt x="507491" y="62484"/>
                </a:lnTo>
                <a:lnTo>
                  <a:pt x="530351" y="62484"/>
                </a:lnTo>
                <a:lnTo>
                  <a:pt x="531875" y="89916"/>
                </a:lnTo>
                <a:lnTo>
                  <a:pt x="559308" y="89916"/>
                </a:lnTo>
                <a:lnTo>
                  <a:pt x="554735" y="92963"/>
                </a:lnTo>
                <a:lnTo>
                  <a:pt x="542543" y="105155"/>
                </a:lnTo>
                <a:lnTo>
                  <a:pt x="533400" y="117348"/>
                </a:lnTo>
                <a:lnTo>
                  <a:pt x="533400" y="213360"/>
                </a:lnTo>
                <a:close/>
              </a:path>
              <a:path w="1466214" h="216535">
                <a:moveTo>
                  <a:pt x="630935" y="120395"/>
                </a:moveTo>
                <a:lnTo>
                  <a:pt x="605028" y="120395"/>
                </a:lnTo>
                <a:lnTo>
                  <a:pt x="604718" y="110942"/>
                </a:lnTo>
                <a:lnTo>
                  <a:pt x="603694" y="103060"/>
                </a:lnTo>
                <a:lnTo>
                  <a:pt x="601813" y="96607"/>
                </a:lnTo>
                <a:lnTo>
                  <a:pt x="598931" y="91439"/>
                </a:lnTo>
                <a:lnTo>
                  <a:pt x="594359" y="85344"/>
                </a:lnTo>
                <a:lnTo>
                  <a:pt x="588264" y="82295"/>
                </a:lnTo>
                <a:lnTo>
                  <a:pt x="624467" y="82295"/>
                </a:lnTo>
                <a:lnTo>
                  <a:pt x="625149" y="83534"/>
                </a:lnTo>
                <a:lnTo>
                  <a:pt x="628459" y="94107"/>
                </a:lnTo>
                <a:lnTo>
                  <a:pt x="630340" y="106394"/>
                </a:lnTo>
                <a:lnTo>
                  <a:pt x="630935" y="120395"/>
                </a:lnTo>
                <a:close/>
              </a:path>
              <a:path w="1466214" h="216535">
                <a:moveTo>
                  <a:pt x="51815" y="89916"/>
                </a:moveTo>
                <a:lnTo>
                  <a:pt x="24384" y="89916"/>
                </a:lnTo>
                <a:lnTo>
                  <a:pt x="31003" y="82486"/>
                </a:lnTo>
                <a:lnTo>
                  <a:pt x="63817" y="61531"/>
                </a:lnTo>
                <a:lnTo>
                  <a:pt x="76200" y="59436"/>
                </a:lnTo>
                <a:lnTo>
                  <a:pt x="87701" y="60531"/>
                </a:lnTo>
                <a:lnTo>
                  <a:pt x="97345" y="63627"/>
                </a:lnTo>
                <a:lnTo>
                  <a:pt x="105560" y="68437"/>
                </a:lnTo>
                <a:lnTo>
                  <a:pt x="112775" y="74676"/>
                </a:lnTo>
                <a:lnTo>
                  <a:pt x="116975" y="82295"/>
                </a:lnTo>
                <a:lnTo>
                  <a:pt x="70103" y="82295"/>
                </a:lnTo>
                <a:lnTo>
                  <a:pt x="65531" y="83819"/>
                </a:lnTo>
                <a:lnTo>
                  <a:pt x="62484" y="83819"/>
                </a:lnTo>
                <a:lnTo>
                  <a:pt x="59435" y="85344"/>
                </a:lnTo>
                <a:lnTo>
                  <a:pt x="54863" y="88391"/>
                </a:lnTo>
                <a:lnTo>
                  <a:pt x="51815" y="89916"/>
                </a:lnTo>
                <a:close/>
              </a:path>
              <a:path w="1466214" h="216535">
                <a:moveTo>
                  <a:pt x="25908" y="213360"/>
                </a:moveTo>
                <a:lnTo>
                  <a:pt x="0" y="213360"/>
                </a:lnTo>
                <a:lnTo>
                  <a:pt x="0" y="62484"/>
                </a:lnTo>
                <a:lnTo>
                  <a:pt x="22859" y="62484"/>
                </a:lnTo>
                <a:lnTo>
                  <a:pt x="24384" y="89916"/>
                </a:lnTo>
                <a:lnTo>
                  <a:pt x="51815" y="89916"/>
                </a:lnTo>
                <a:lnTo>
                  <a:pt x="47243" y="92963"/>
                </a:lnTo>
                <a:lnTo>
                  <a:pt x="35051" y="105155"/>
                </a:lnTo>
                <a:lnTo>
                  <a:pt x="25908" y="117348"/>
                </a:lnTo>
                <a:lnTo>
                  <a:pt x="25908" y="213360"/>
                </a:lnTo>
                <a:close/>
              </a:path>
              <a:path w="1466214" h="216535">
                <a:moveTo>
                  <a:pt x="123443" y="120395"/>
                </a:moveTo>
                <a:lnTo>
                  <a:pt x="97535" y="120395"/>
                </a:lnTo>
                <a:lnTo>
                  <a:pt x="97226" y="110942"/>
                </a:lnTo>
                <a:lnTo>
                  <a:pt x="96202" y="103060"/>
                </a:lnTo>
                <a:lnTo>
                  <a:pt x="94321" y="96607"/>
                </a:lnTo>
                <a:lnTo>
                  <a:pt x="91440" y="91439"/>
                </a:lnTo>
                <a:lnTo>
                  <a:pt x="86867" y="85344"/>
                </a:lnTo>
                <a:lnTo>
                  <a:pt x="80772" y="82295"/>
                </a:lnTo>
                <a:lnTo>
                  <a:pt x="116975" y="82295"/>
                </a:lnTo>
                <a:lnTo>
                  <a:pt x="117657" y="83534"/>
                </a:lnTo>
                <a:lnTo>
                  <a:pt x="120967" y="94107"/>
                </a:lnTo>
                <a:lnTo>
                  <a:pt x="122848" y="106394"/>
                </a:lnTo>
                <a:lnTo>
                  <a:pt x="123443" y="120395"/>
                </a:lnTo>
                <a:close/>
              </a:path>
              <a:path w="1466214" h="216535">
                <a:moveTo>
                  <a:pt x="358140" y="213360"/>
                </a:moveTo>
                <a:lnTo>
                  <a:pt x="330708" y="213360"/>
                </a:lnTo>
                <a:lnTo>
                  <a:pt x="330708" y="16763"/>
                </a:lnTo>
                <a:lnTo>
                  <a:pt x="387095" y="16763"/>
                </a:lnTo>
                <a:lnTo>
                  <a:pt x="393953" y="17025"/>
                </a:lnTo>
                <a:lnTo>
                  <a:pt x="431291" y="25908"/>
                </a:lnTo>
                <a:lnTo>
                  <a:pt x="437387" y="30480"/>
                </a:lnTo>
                <a:lnTo>
                  <a:pt x="445008" y="35052"/>
                </a:lnTo>
                <a:lnTo>
                  <a:pt x="448436" y="39623"/>
                </a:lnTo>
                <a:lnTo>
                  <a:pt x="358140" y="39623"/>
                </a:lnTo>
                <a:lnTo>
                  <a:pt x="358140" y="120395"/>
                </a:lnTo>
                <a:lnTo>
                  <a:pt x="443483" y="120395"/>
                </a:lnTo>
                <a:lnTo>
                  <a:pt x="441959" y="121919"/>
                </a:lnTo>
                <a:lnTo>
                  <a:pt x="401764" y="141922"/>
                </a:lnTo>
                <a:lnTo>
                  <a:pt x="382523" y="143255"/>
                </a:lnTo>
                <a:lnTo>
                  <a:pt x="358140" y="143255"/>
                </a:lnTo>
                <a:lnTo>
                  <a:pt x="358140" y="213360"/>
                </a:lnTo>
                <a:close/>
              </a:path>
              <a:path w="1466214" h="216535">
                <a:moveTo>
                  <a:pt x="443483" y="120395"/>
                </a:moveTo>
                <a:lnTo>
                  <a:pt x="382523" y="120395"/>
                </a:lnTo>
                <a:lnTo>
                  <a:pt x="394239" y="119800"/>
                </a:lnTo>
                <a:lnTo>
                  <a:pt x="404241" y="117919"/>
                </a:lnTo>
                <a:lnTo>
                  <a:pt x="431958" y="88296"/>
                </a:lnTo>
                <a:lnTo>
                  <a:pt x="432816" y="77723"/>
                </a:lnTo>
                <a:lnTo>
                  <a:pt x="431982" y="69127"/>
                </a:lnTo>
                <a:lnTo>
                  <a:pt x="396192" y="40195"/>
                </a:lnTo>
                <a:lnTo>
                  <a:pt x="385572" y="39623"/>
                </a:lnTo>
                <a:lnTo>
                  <a:pt x="448436" y="39623"/>
                </a:lnTo>
                <a:lnTo>
                  <a:pt x="460247" y="77723"/>
                </a:lnTo>
                <a:lnTo>
                  <a:pt x="460247" y="85344"/>
                </a:lnTo>
                <a:lnTo>
                  <a:pt x="458723" y="92963"/>
                </a:lnTo>
                <a:lnTo>
                  <a:pt x="452628" y="108204"/>
                </a:lnTo>
                <a:lnTo>
                  <a:pt x="448055" y="115823"/>
                </a:lnTo>
                <a:lnTo>
                  <a:pt x="443483" y="120395"/>
                </a:lnTo>
                <a:close/>
              </a:path>
              <a:path w="1466214" h="216535">
                <a:moveTo>
                  <a:pt x="1399031" y="62484"/>
                </a:moveTo>
                <a:lnTo>
                  <a:pt x="1373123" y="62484"/>
                </a:lnTo>
                <a:lnTo>
                  <a:pt x="1373123" y="21336"/>
                </a:lnTo>
                <a:lnTo>
                  <a:pt x="1399031" y="13716"/>
                </a:lnTo>
                <a:lnTo>
                  <a:pt x="1399031" y="62484"/>
                </a:lnTo>
                <a:close/>
              </a:path>
              <a:path w="1466214" h="216535">
                <a:moveTo>
                  <a:pt x="1466088" y="85344"/>
                </a:moveTo>
                <a:lnTo>
                  <a:pt x="1330452" y="85344"/>
                </a:lnTo>
                <a:lnTo>
                  <a:pt x="1330452" y="62484"/>
                </a:lnTo>
                <a:lnTo>
                  <a:pt x="1466088" y="62484"/>
                </a:lnTo>
                <a:lnTo>
                  <a:pt x="1466088" y="85344"/>
                </a:lnTo>
                <a:close/>
              </a:path>
              <a:path w="1466214" h="216535">
                <a:moveTo>
                  <a:pt x="1435607" y="216408"/>
                </a:moveTo>
                <a:lnTo>
                  <a:pt x="1429511" y="216408"/>
                </a:lnTo>
                <a:lnTo>
                  <a:pt x="1415772" y="215550"/>
                </a:lnTo>
                <a:lnTo>
                  <a:pt x="1380839" y="195214"/>
                </a:lnTo>
                <a:lnTo>
                  <a:pt x="1373123" y="163067"/>
                </a:lnTo>
                <a:lnTo>
                  <a:pt x="1373123" y="85344"/>
                </a:lnTo>
                <a:lnTo>
                  <a:pt x="1399031" y="85344"/>
                </a:lnTo>
                <a:lnTo>
                  <a:pt x="1399031" y="161544"/>
                </a:lnTo>
                <a:lnTo>
                  <a:pt x="1399603" y="168997"/>
                </a:lnTo>
                <a:lnTo>
                  <a:pt x="1432559" y="193548"/>
                </a:lnTo>
                <a:lnTo>
                  <a:pt x="1466088" y="193548"/>
                </a:lnTo>
                <a:lnTo>
                  <a:pt x="1466088" y="211836"/>
                </a:lnTo>
                <a:lnTo>
                  <a:pt x="1461516" y="213360"/>
                </a:lnTo>
                <a:lnTo>
                  <a:pt x="1455420" y="213360"/>
                </a:lnTo>
                <a:lnTo>
                  <a:pt x="1447800" y="214884"/>
                </a:lnTo>
                <a:lnTo>
                  <a:pt x="1441704" y="214884"/>
                </a:lnTo>
                <a:lnTo>
                  <a:pt x="1435607" y="216408"/>
                </a:lnTo>
                <a:close/>
              </a:path>
              <a:path w="1466214" h="216535">
                <a:moveTo>
                  <a:pt x="1466088" y="193548"/>
                </a:moveTo>
                <a:lnTo>
                  <a:pt x="1443228" y="193548"/>
                </a:lnTo>
                <a:lnTo>
                  <a:pt x="1449323" y="192023"/>
                </a:lnTo>
                <a:lnTo>
                  <a:pt x="1453895" y="192023"/>
                </a:lnTo>
                <a:lnTo>
                  <a:pt x="1466088" y="188976"/>
                </a:lnTo>
                <a:lnTo>
                  <a:pt x="1466088" y="193548"/>
                </a:lnTo>
                <a:close/>
              </a:path>
              <a:path w="1466214" h="216535">
                <a:moveTo>
                  <a:pt x="1075943" y="1523"/>
                </a:moveTo>
                <a:lnTo>
                  <a:pt x="1059180" y="1523"/>
                </a:lnTo>
                <a:lnTo>
                  <a:pt x="1062228" y="0"/>
                </a:lnTo>
                <a:lnTo>
                  <a:pt x="1072895" y="0"/>
                </a:lnTo>
                <a:lnTo>
                  <a:pt x="1075943" y="1523"/>
                </a:lnTo>
                <a:close/>
              </a:path>
              <a:path w="1466214" h="216535">
                <a:moveTo>
                  <a:pt x="1075943" y="39623"/>
                </a:moveTo>
                <a:lnTo>
                  <a:pt x="1059180" y="39623"/>
                </a:lnTo>
                <a:lnTo>
                  <a:pt x="1056131" y="38100"/>
                </a:lnTo>
                <a:lnTo>
                  <a:pt x="1053084" y="35052"/>
                </a:lnTo>
                <a:lnTo>
                  <a:pt x="1051559" y="32004"/>
                </a:lnTo>
                <a:lnTo>
                  <a:pt x="1050036" y="30480"/>
                </a:lnTo>
                <a:lnTo>
                  <a:pt x="1048511" y="27432"/>
                </a:lnTo>
                <a:lnTo>
                  <a:pt x="1046987" y="25908"/>
                </a:lnTo>
                <a:lnTo>
                  <a:pt x="1046987" y="13716"/>
                </a:lnTo>
                <a:lnTo>
                  <a:pt x="1048511" y="12191"/>
                </a:lnTo>
                <a:lnTo>
                  <a:pt x="1050036" y="9144"/>
                </a:lnTo>
                <a:lnTo>
                  <a:pt x="1053084" y="6095"/>
                </a:lnTo>
                <a:lnTo>
                  <a:pt x="1054608" y="3048"/>
                </a:lnTo>
                <a:lnTo>
                  <a:pt x="1056131" y="1523"/>
                </a:lnTo>
                <a:lnTo>
                  <a:pt x="1077467" y="1523"/>
                </a:lnTo>
                <a:lnTo>
                  <a:pt x="1080516" y="3048"/>
                </a:lnTo>
                <a:lnTo>
                  <a:pt x="1082040" y="6095"/>
                </a:lnTo>
                <a:lnTo>
                  <a:pt x="1085087" y="9144"/>
                </a:lnTo>
                <a:lnTo>
                  <a:pt x="1086611" y="12191"/>
                </a:lnTo>
                <a:lnTo>
                  <a:pt x="1088136" y="13716"/>
                </a:lnTo>
                <a:lnTo>
                  <a:pt x="1088136" y="25908"/>
                </a:lnTo>
                <a:lnTo>
                  <a:pt x="1086611" y="27432"/>
                </a:lnTo>
                <a:lnTo>
                  <a:pt x="1085087" y="30480"/>
                </a:lnTo>
                <a:lnTo>
                  <a:pt x="1083564" y="32004"/>
                </a:lnTo>
                <a:lnTo>
                  <a:pt x="1082040" y="35052"/>
                </a:lnTo>
                <a:lnTo>
                  <a:pt x="1080516" y="36576"/>
                </a:lnTo>
                <a:lnTo>
                  <a:pt x="1077467" y="38100"/>
                </a:lnTo>
                <a:lnTo>
                  <a:pt x="1075943" y="39623"/>
                </a:lnTo>
                <a:close/>
              </a:path>
              <a:path w="1466214" h="216535">
                <a:moveTo>
                  <a:pt x="1069848" y="41148"/>
                </a:moveTo>
                <a:lnTo>
                  <a:pt x="1063751" y="41148"/>
                </a:lnTo>
                <a:lnTo>
                  <a:pt x="1062228" y="39623"/>
                </a:lnTo>
                <a:lnTo>
                  <a:pt x="1072895" y="39623"/>
                </a:lnTo>
                <a:lnTo>
                  <a:pt x="1069848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61488" y="5378196"/>
            <a:ext cx="1962912" cy="288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39284" y="5546597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539" y="0"/>
                </a:lnTo>
              </a:path>
            </a:pathLst>
          </a:custGeom>
          <a:ln w="228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39284" y="549402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539" y="0"/>
                </a:lnTo>
              </a:path>
            </a:pathLst>
          </a:custGeom>
          <a:ln w="2133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74608" y="5390388"/>
            <a:ext cx="1446231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39840" y="5812535"/>
            <a:ext cx="980440" cy="215265"/>
          </a:xfrm>
          <a:custGeom>
            <a:avLst/>
            <a:gdLst/>
            <a:ahLst/>
            <a:cxnLst/>
            <a:rect l="l" t="t" r="r" b="b"/>
            <a:pathLst>
              <a:path w="980439" h="215264">
                <a:moveTo>
                  <a:pt x="979887" y="167639"/>
                </a:moveTo>
                <a:lnTo>
                  <a:pt x="850347" y="167639"/>
                </a:lnTo>
                <a:lnTo>
                  <a:pt x="850347" y="144780"/>
                </a:lnTo>
                <a:lnTo>
                  <a:pt x="979887" y="144780"/>
                </a:lnTo>
                <a:lnTo>
                  <a:pt x="979887" y="167639"/>
                </a:lnTo>
                <a:close/>
              </a:path>
              <a:path w="980439" h="215264">
                <a:moveTo>
                  <a:pt x="524211" y="91439"/>
                </a:moveTo>
                <a:lnTo>
                  <a:pt x="524211" y="68580"/>
                </a:lnTo>
                <a:lnTo>
                  <a:pt x="527259" y="67055"/>
                </a:lnTo>
                <a:lnTo>
                  <a:pt x="531831" y="65532"/>
                </a:lnTo>
                <a:lnTo>
                  <a:pt x="534879" y="64008"/>
                </a:lnTo>
                <a:lnTo>
                  <a:pt x="539451" y="64008"/>
                </a:lnTo>
                <a:lnTo>
                  <a:pt x="548595" y="60960"/>
                </a:lnTo>
                <a:lnTo>
                  <a:pt x="553167" y="60960"/>
                </a:lnTo>
                <a:lnTo>
                  <a:pt x="557739" y="59436"/>
                </a:lnTo>
                <a:lnTo>
                  <a:pt x="566883" y="59436"/>
                </a:lnTo>
                <a:lnTo>
                  <a:pt x="572979" y="57912"/>
                </a:lnTo>
                <a:lnTo>
                  <a:pt x="586695" y="57912"/>
                </a:lnTo>
                <a:lnTo>
                  <a:pt x="601935" y="60960"/>
                </a:lnTo>
                <a:lnTo>
                  <a:pt x="630129" y="80772"/>
                </a:lnTo>
                <a:lnTo>
                  <a:pt x="576027" y="80772"/>
                </a:lnTo>
                <a:lnTo>
                  <a:pt x="569193" y="81033"/>
                </a:lnTo>
                <a:lnTo>
                  <a:pt x="531045" y="89177"/>
                </a:lnTo>
                <a:lnTo>
                  <a:pt x="524211" y="91439"/>
                </a:lnTo>
                <a:close/>
              </a:path>
              <a:path w="980439" h="215264">
                <a:moveTo>
                  <a:pt x="560787" y="214883"/>
                </a:moveTo>
                <a:lnTo>
                  <a:pt x="551643" y="214883"/>
                </a:lnTo>
                <a:lnTo>
                  <a:pt x="544023" y="213360"/>
                </a:lnTo>
                <a:lnTo>
                  <a:pt x="513543" y="182880"/>
                </a:lnTo>
                <a:lnTo>
                  <a:pt x="512019" y="178308"/>
                </a:lnTo>
                <a:lnTo>
                  <a:pt x="512019" y="172212"/>
                </a:lnTo>
                <a:lnTo>
                  <a:pt x="513138" y="161353"/>
                </a:lnTo>
                <a:lnTo>
                  <a:pt x="537927" y="130516"/>
                </a:lnTo>
                <a:lnTo>
                  <a:pt x="579075" y="123444"/>
                </a:lnTo>
                <a:lnTo>
                  <a:pt x="609555" y="123444"/>
                </a:lnTo>
                <a:lnTo>
                  <a:pt x="609555" y="100583"/>
                </a:lnTo>
                <a:lnTo>
                  <a:pt x="576027" y="80772"/>
                </a:lnTo>
                <a:lnTo>
                  <a:pt x="630129" y="80772"/>
                </a:lnTo>
                <a:lnTo>
                  <a:pt x="632415" y="85344"/>
                </a:lnTo>
                <a:lnTo>
                  <a:pt x="635463" y="92963"/>
                </a:lnTo>
                <a:lnTo>
                  <a:pt x="636987" y="99060"/>
                </a:lnTo>
                <a:lnTo>
                  <a:pt x="636987" y="143255"/>
                </a:lnTo>
                <a:lnTo>
                  <a:pt x="565359" y="143255"/>
                </a:lnTo>
                <a:lnTo>
                  <a:pt x="559263" y="144780"/>
                </a:lnTo>
                <a:lnTo>
                  <a:pt x="554691" y="146304"/>
                </a:lnTo>
                <a:lnTo>
                  <a:pt x="551643" y="147827"/>
                </a:lnTo>
                <a:lnTo>
                  <a:pt x="545547" y="153923"/>
                </a:lnTo>
                <a:lnTo>
                  <a:pt x="542499" y="155447"/>
                </a:lnTo>
                <a:lnTo>
                  <a:pt x="542499" y="160019"/>
                </a:lnTo>
                <a:lnTo>
                  <a:pt x="539451" y="166115"/>
                </a:lnTo>
                <a:lnTo>
                  <a:pt x="539451" y="176783"/>
                </a:lnTo>
                <a:lnTo>
                  <a:pt x="540975" y="179832"/>
                </a:lnTo>
                <a:lnTo>
                  <a:pt x="542499" y="181355"/>
                </a:lnTo>
                <a:lnTo>
                  <a:pt x="544023" y="184404"/>
                </a:lnTo>
                <a:lnTo>
                  <a:pt x="545547" y="185927"/>
                </a:lnTo>
                <a:lnTo>
                  <a:pt x="547071" y="188976"/>
                </a:lnTo>
                <a:lnTo>
                  <a:pt x="550119" y="190500"/>
                </a:lnTo>
                <a:lnTo>
                  <a:pt x="553167" y="190500"/>
                </a:lnTo>
                <a:lnTo>
                  <a:pt x="556215" y="192023"/>
                </a:lnTo>
                <a:lnTo>
                  <a:pt x="560787" y="193547"/>
                </a:lnTo>
                <a:lnTo>
                  <a:pt x="610736" y="193547"/>
                </a:lnTo>
                <a:lnTo>
                  <a:pt x="605983" y="197429"/>
                </a:lnTo>
                <a:lnTo>
                  <a:pt x="599649" y="202120"/>
                </a:lnTo>
                <a:lnTo>
                  <a:pt x="593315" y="205954"/>
                </a:lnTo>
                <a:lnTo>
                  <a:pt x="586695" y="208787"/>
                </a:lnTo>
                <a:lnTo>
                  <a:pt x="580718" y="211669"/>
                </a:lnTo>
                <a:lnTo>
                  <a:pt x="574312" y="213550"/>
                </a:lnTo>
                <a:lnTo>
                  <a:pt x="567621" y="214574"/>
                </a:lnTo>
                <a:lnTo>
                  <a:pt x="560787" y="214883"/>
                </a:lnTo>
                <a:close/>
              </a:path>
              <a:path w="980439" h="215264">
                <a:moveTo>
                  <a:pt x="610736" y="193547"/>
                </a:moveTo>
                <a:lnTo>
                  <a:pt x="571455" y="193547"/>
                </a:lnTo>
                <a:lnTo>
                  <a:pt x="577551" y="190500"/>
                </a:lnTo>
                <a:lnTo>
                  <a:pt x="585171" y="187451"/>
                </a:lnTo>
                <a:lnTo>
                  <a:pt x="591124" y="184618"/>
                </a:lnTo>
                <a:lnTo>
                  <a:pt x="597363" y="180784"/>
                </a:lnTo>
                <a:lnTo>
                  <a:pt x="603602" y="176093"/>
                </a:lnTo>
                <a:lnTo>
                  <a:pt x="609555" y="170687"/>
                </a:lnTo>
                <a:lnTo>
                  <a:pt x="609555" y="143255"/>
                </a:lnTo>
                <a:lnTo>
                  <a:pt x="636987" y="143255"/>
                </a:lnTo>
                <a:lnTo>
                  <a:pt x="636987" y="192023"/>
                </a:lnTo>
                <a:lnTo>
                  <a:pt x="612603" y="192023"/>
                </a:lnTo>
                <a:lnTo>
                  <a:pt x="610736" y="193547"/>
                </a:lnTo>
                <a:close/>
              </a:path>
              <a:path w="980439" h="215264">
                <a:moveTo>
                  <a:pt x="636987" y="211836"/>
                </a:moveTo>
                <a:lnTo>
                  <a:pt x="612603" y="211836"/>
                </a:lnTo>
                <a:lnTo>
                  <a:pt x="612603" y="192023"/>
                </a:lnTo>
                <a:lnTo>
                  <a:pt x="636987" y="192023"/>
                </a:lnTo>
                <a:lnTo>
                  <a:pt x="636987" y="211836"/>
                </a:lnTo>
                <a:close/>
              </a:path>
              <a:path w="980439" h="215264">
                <a:moveTo>
                  <a:pt x="184359" y="91439"/>
                </a:moveTo>
                <a:lnTo>
                  <a:pt x="184359" y="68580"/>
                </a:lnTo>
                <a:lnTo>
                  <a:pt x="187407" y="67055"/>
                </a:lnTo>
                <a:lnTo>
                  <a:pt x="191979" y="65532"/>
                </a:lnTo>
                <a:lnTo>
                  <a:pt x="195027" y="64008"/>
                </a:lnTo>
                <a:lnTo>
                  <a:pt x="199599" y="64008"/>
                </a:lnTo>
                <a:lnTo>
                  <a:pt x="208743" y="60960"/>
                </a:lnTo>
                <a:lnTo>
                  <a:pt x="213315" y="60960"/>
                </a:lnTo>
                <a:lnTo>
                  <a:pt x="217887" y="59436"/>
                </a:lnTo>
                <a:lnTo>
                  <a:pt x="227031" y="59436"/>
                </a:lnTo>
                <a:lnTo>
                  <a:pt x="233127" y="57912"/>
                </a:lnTo>
                <a:lnTo>
                  <a:pt x="246843" y="57912"/>
                </a:lnTo>
                <a:lnTo>
                  <a:pt x="262083" y="60960"/>
                </a:lnTo>
                <a:lnTo>
                  <a:pt x="290277" y="80772"/>
                </a:lnTo>
                <a:lnTo>
                  <a:pt x="236175" y="80772"/>
                </a:lnTo>
                <a:lnTo>
                  <a:pt x="229341" y="81033"/>
                </a:lnTo>
                <a:lnTo>
                  <a:pt x="191193" y="89177"/>
                </a:lnTo>
                <a:lnTo>
                  <a:pt x="184359" y="91439"/>
                </a:lnTo>
                <a:close/>
              </a:path>
              <a:path w="980439" h="215264">
                <a:moveTo>
                  <a:pt x="220935" y="214883"/>
                </a:moveTo>
                <a:lnTo>
                  <a:pt x="211791" y="214883"/>
                </a:lnTo>
                <a:lnTo>
                  <a:pt x="204171" y="213360"/>
                </a:lnTo>
                <a:lnTo>
                  <a:pt x="173691" y="182880"/>
                </a:lnTo>
                <a:lnTo>
                  <a:pt x="172167" y="178308"/>
                </a:lnTo>
                <a:lnTo>
                  <a:pt x="172167" y="172212"/>
                </a:lnTo>
                <a:lnTo>
                  <a:pt x="173286" y="161353"/>
                </a:lnTo>
                <a:lnTo>
                  <a:pt x="198075" y="130516"/>
                </a:lnTo>
                <a:lnTo>
                  <a:pt x="239223" y="123444"/>
                </a:lnTo>
                <a:lnTo>
                  <a:pt x="269703" y="123444"/>
                </a:lnTo>
                <a:lnTo>
                  <a:pt x="269703" y="100583"/>
                </a:lnTo>
                <a:lnTo>
                  <a:pt x="236175" y="80772"/>
                </a:lnTo>
                <a:lnTo>
                  <a:pt x="290277" y="80772"/>
                </a:lnTo>
                <a:lnTo>
                  <a:pt x="292563" y="85344"/>
                </a:lnTo>
                <a:lnTo>
                  <a:pt x="295611" y="92963"/>
                </a:lnTo>
                <a:lnTo>
                  <a:pt x="297135" y="99060"/>
                </a:lnTo>
                <a:lnTo>
                  <a:pt x="297135" y="143255"/>
                </a:lnTo>
                <a:lnTo>
                  <a:pt x="225507" y="143255"/>
                </a:lnTo>
                <a:lnTo>
                  <a:pt x="219411" y="144780"/>
                </a:lnTo>
                <a:lnTo>
                  <a:pt x="214839" y="146304"/>
                </a:lnTo>
                <a:lnTo>
                  <a:pt x="211791" y="147827"/>
                </a:lnTo>
                <a:lnTo>
                  <a:pt x="205695" y="153923"/>
                </a:lnTo>
                <a:lnTo>
                  <a:pt x="202647" y="155447"/>
                </a:lnTo>
                <a:lnTo>
                  <a:pt x="202647" y="160019"/>
                </a:lnTo>
                <a:lnTo>
                  <a:pt x="199599" y="166115"/>
                </a:lnTo>
                <a:lnTo>
                  <a:pt x="199599" y="176783"/>
                </a:lnTo>
                <a:lnTo>
                  <a:pt x="201123" y="179832"/>
                </a:lnTo>
                <a:lnTo>
                  <a:pt x="202647" y="181355"/>
                </a:lnTo>
                <a:lnTo>
                  <a:pt x="204171" y="184404"/>
                </a:lnTo>
                <a:lnTo>
                  <a:pt x="205695" y="185927"/>
                </a:lnTo>
                <a:lnTo>
                  <a:pt x="207219" y="188976"/>
                </a:lnTo>
                <a:lnTo>
                  <a:pt x="210267" y="190500"/>
                </a:lnTo>
                <a:lnTo>
                  <a:pt x="213315" y="190500"/>
                </a:lnTo>
                <a:lnTo>
                  <a:pt x="216363" y="192023"/>
                </a:lnTo>
                <a:lnTo>
                  <a:pt x="220935" y="193547"/>
                </a:lnTo>
                <a:lnTo>
                  <a:pt x="270884" y="193547"/>
                </a:lnTo>
                <a:lnTo>
                  <a:pt x="266131" y="197429"/>
                </a:lnTo>
                <a:lnTo>
                  <a:pt x="259797" y="202120"/>
                </a:lnTo>
                <a:lnTo>
                  <a:pt x="253463" y="205954"/>
                </a:lnTo>
                <a:lnTo>
                  <a:pt x="246843" y="208787"/>
                </a:lnTo>
                <a:lnTo>
                  <a:pt x="240866" y="211669"/>
                </a:lnTo>
                <a:lnTo>
                  <a:pt x="234460" y="213550"/>
                </a:lnTo>
                <a:lnTo>
                  <a:pt x="227769" y="214574"/>
                </a:lnTo>
                <a:lnTo>
                  <a:pt x="220935" y="214883"/>
                </a:lnTo>
                <a:close/>
              </a:path>
              <a:path w="980439" h="215264">
                <a:moveTo>
                  <a:pt x="270884" y="193547"/>
                </a:moveTo>
                <a:lnTo>
                  <a:pt x="231603" y="193547"/>
                </a:lnTo>
                <a:lnTo>
                  <a:pt x="237699" y="190500"/>
                </a:lnTo>
                <a:lnTo>
                  <a:pt x="245319" y="187451"/>
                </a:lnTo>
                <a:lnTo>
                  <a:pt x="251272" y="184618"/>
                </a:lnTo>
                <a:lnTo>
                  <a:pt x="257511" y="180784"/>
                </a:lnTo>
                <a:lnTo>
                  <a:pt x="263750" y="176093"/>
                </a:lnTo>
                <a:lnTo>
                  <a:pt x="269703" y="170687"/>
                </a:lnTo>
                <a:lnTo>
                  <a:pt x="269703" y="143255"/>
                </a:lnTo>
                <a:lnTo>
                  <a:pt x="297135" y="143255"/>
                </a:lnTo>
                <a:lnTo>
                  <a:pt x="297135" y="192023"/>
                </a:lnTo>
                <a:lnTo>
                  <a:pt x="272751" y="192023"/>
                </a:lnTo>
                <a:lnTo>
                  <a:pt x="270884" y="193547"/>
                </a:lnTo>
                <a:close/>
              </a:path>
              <a:path w="980439" h="215264">
                <a:moveTo>
                  <a:pt x="297135" y="211836"/>
                </a:moveTo>
                <a:lnTo>
                  <a:pt x="272751" y="211836"/>
                </a:lnTo>
                <a:lnTo>
                  <a:pt x="272751" y="192023"/>
                </a:lnTo>
                <a:lnTo>
                  <a:pt x="297135" y="192023"/>
                </a:lnTo>
                <a:lnTo>
                  <a:pt x="297135" y="211836"/>
                </a:lnTo>
                <a:close/>
              </a:path>
              <a:path w="980439" h="215264">
                <a:moveTo>
                  <a:pt x="979887" y="114300"/>
                </a:moveTo>
                <a:lnTo>
                  <a:pt x="850347" y="114300"/>
                </a:lnTo>
                <a:lnTo>
                  <a:pt x="850347" y="92963"/>
                </a:lnTo>
                <a:lnTo>
                  <a:pt x="979887" y="92963"/>
                </a:lnTo>
                <a:lnTo>
                  <a:pt x="979887" y="114300"/>
                </a:lnTo>
                <a:close/>
              </a:path>
              <a:path w="980439" h="215264">
                <a:moveTo>
                  <a:pt x="127971" y="62483"/>
                </a:moveTo>
                <a:lnTo>
                  <a:pt x="100539" y="62483"/>
                </a:lnTo>
                <a:lnTo>
                  <a:pt x="100539" y="0"/>
                </a:lnTo>
                <a:lnTo>
                  <a:pt x="127971" y="0"/>
                </a:lnTo>
                <a:lnTo>
                  <a:pt x="127971" y="62483"/>
                </a:lnTo>
                <a:close/>
              </a:path>
              <a:path w="980439" h="215264">
                <a:moveTo>
                  <a:pt x="51771" y="214883"/>
                </a:moveTo>
                <a:lnTo>
                  <a:pt x="42627" y="214883"/>
                </a:lnTo>
                <a:lnTo>
                  <a:pt x="35007" y="213360"/>
                </a:lnTo>
                <a:lnTo>
                  <a:pt x="28911" y="208787"/>
                </a:lnTo>
                <a:lnTo>
                  <a:pt x="22815" y="205739"/>
                </a:lnTo>
                <a:lnTo>
                  <a:pt x="16719" y="201167"/>
                </a:lnTo>
                <a:lnTo>
                  <a:pt x="12147" y="193547"/>
                </a:lnTo>
                <a:lnTo>
                  <a:pt x="7575" y="187451"/>
                </a:lnTo>
                <a:lnTo>
                  <a:pt x="4527" y="179832"/>
                </a:lnTo>
                <a:lnTo>
                  <a:pt x="3003" y="170687"/>
                </a:lnTo>
                <a:lnTo>
                  <a:pt x="1241" y="163568"/>
                </a:lnTo>
                <a:lnTo>
                  <a:pt x="336" y="156019"/>
                </a:lnTo>
                <a:lnTo>
                  <a:pt x="3" y="148185"/>
                </a:lnTo>
                <a:lnTo>
                  <a:pt x="0" y="138683"/>
                </a:lnTo>
                <a:lnTo>
                  <a:pt x="241" y="130444"/>
                </a:lnTo>
                <a:lnTo>
                  <a:pt x="11004" y="91820"/>
                </a:lnTo>
                <a:lnTo>
                  <a:pt x="42627" y="64008"/>
                </a:lnTo>
                <a:lnTo>
                  <a:pt x="73107" y="59436"/>
                </a:lnTo>
                <a:lnTo>
                  <a:pt x="82251" y="59436"/>
                </a:lnTo>
                <a:lnTo>
                  <a:pt x="86823" y="60960"/>
                </a:lnTo>
                <a:lnTo>
                  <a:pt x="91395" y="60960"/>
                </a:lnTo>
                <a:lnTo>
                  <a:pt x="95967" y="62483"/>
                </a:lnTo>
                <a:lnTo>
                  <a:pt x="127971" y="62483"/>
                </a:lnTo>
                <a:lnTo>
                  <a:pt x="127971" y="80772"/>
                </a:lnTo>
                <a:lnTo>
                  <a:pt x="71583" y="80772"/>
                </a:lnTo>
                <a:lnTo>
                  <a:pt x="60986" y="81629"/>
                </a:lnTo>
                <a:lnTo>
                  <a:pt x="29101" y="112585"/>
                </a:lnTo>
                <a:lnTo>
                  <a:pt x="25863" y="138683"/>
                </a:lnTo>
                <a:lnTo>
                  <a:pt x="26411" y="151518"/>
                </a:lnTo>
                <a:lnTo>
                  <a:pt x="43770" y="188594"/>
                </a:lnTo>
                <a:lnTo>
                  <a:pt x="56343" y="192023"/>
                </a:lnTo>
                <a:lnTo>
                  <a:pt x="96573" y="192023"/>
                </a:lnTo>
                <a:lnTo>
                  <a:pt x="91966" y="197357"/>
                </a:lnTo>
                <a:lnTo>
                  <a:pt x="58629" y="214336"/>
                </a:lnTo>
                <a:lnTo>
                  <a:pt x="51771" y="214883"/>
                </a:lnTo>
                <a:close/>
              </a:path>
              <a:path w="980439" h="215264">
                <a:moveTo>
                  <a:pt x="96573" y="192023"/>
                </a:moveTo>
                <a:lnTo>
                  <a:pt x="63963" y="192023"/>
                </a:lnTo>
                <a:lnTo>
                  <a:pt x="70059" y="188976"/>
                </a:lnTo>
                <a:lnTo>
                  <a:pt x="77679" y="182880"/>
                </a:lnTo>
                <a:lnTo>
                  <a:pt x="83394" y="178617"/>
                </a:lnTo>
                <a:lnTo>
                  <a:pt x="89109" y="172783"/>
                </a:lnTo>
                <a:lnTo>
                  <a:pt x="94824" y="165520"/>
                </a:lnTo>
                <a:lnTo>
                  <a:pt x="100539" y="156972"/>
                </a:lnTo>
                <a:lnTo>
                  <a:pt x="100539" y="86867"/>
                </a:lnTo>
                <a:lnTo>
                  <a:pt x="97491" y="85344"/>
                </a:lnTo>
                <a:lnTo>
                  <a:pt x="91395" y="83819"/>
                </a:lnTo>
                <a:lnTo>
                  <a:pt x="82251" y="80772"/>
                </a:lnTo>
                <a:lnTo>
                  <a:pt x="127971" y="80772"/>
                </a:lnTo>
                <a:lnTo>
                  <a:pt x="127971" y="182880"/>
                </a:lnTo>
                <a:lnTo>
                  <a:pt x="103587" y="182880"/>
                </a:lnTo>
                <a:lnTo>
                  <a:pt x="97848" y="190547"/>
                </a:lnTo>
                <a:lnTo>
                  <a:pt x="96573" y="192023"/>
                </a:lnTo>
                <a:close/>
              </a:path>
              <a:path w="980439" h="215264">
                <a:moveTo>
                  <a:pt x="127971" y="211836"/>
                </a:moveTo>
                <a:lnTo>
                  <a:pt x="103587" y="211836"/>
                </a:lnTo>
                <a:lnTo>
                  <a:pt x="103587" y="182880"/>
                </a:lnTo>
                <a:lnTo>
                  <a:pt x="127971" y="182880"/>
                </a:lnTo>
                <a:lnTo>
                  <a:pt x="127971" y="211836"/>
                </a:lnTo>
                <a:close/>
              </a:path>
              <a:path w="980439" h="215264">
                <a:moveTo>
                  <a:pt x="399243" y="60960"/>
                </a:moveTo>
                <a:lnTo>
                  <a:pt x="373335" y="60960"/>
                </a:lnTo>
                <a:lnTo>
                  <a:pt x="373335" y="19812"/>
                </a:lnTo>
                <a:lnTo>
                  <a:pt x="399243" y="12191"/>
                </a:lnTo>
                <a:lnTo>
                  <a:pt x="399243" y="60960"/>
                </a:lnTo>
                <a:close/>
              </a:path>
              <a:path w="980439" h="215264">
                <a:moveTo>
                  <a:pt x="466299" y="83819"/>
                </a:moveTo>
                <a:lnTo>
                  <a:pt x="330663" y="83819"/>
                </a:lnTo>
                <a:lnTo>
                  <a:pt x="330663" y="60960"/>
                </a:lnTo>
                <a:lnTo>
                  <a:pt x="466299" y="60960"/>
                </a:lnTo>
                <a:lnTo>
                  <a:pt x="466299" y="83819"/>
                </a:lnTo>
                <a:close/>
              </a:path>
              <a:path w="980439" h="215264">
                <a:moveTo>
                  <a:pt x="435819" y="214883"/>
                </a:moveTo>
                <a:lnTo>
                  <a:pt x="429723" y="214883"/>
                </a:lnTo>
                <a:lnTo>
                  <a:pt x="415983" y="214026"/>
                </a:lnTo>
                <a:lnTo>
                  <a:pt x="381050" y="193690"/>
                </a:lnTo>
                <a:lnTo>
                  <a:pt x="373335" y="161544"/>
                </a:lnTo>
                <a:lnTo>
                  <a:pt x="373335" y="83819"/>
                </a:lnTo>
                <a:lnTo>
                  <a:pt x="399243" y="83819"/>
                </a:lnTo>
                <a:lnTo>
                  <a:pt x="399243" y="160019"/>
                </a:lnTo>
                <a:lnTo>
                  <a:pt x="399814" y="167473"/>
                </a:lnTo>
                <a:lnTo>
                  <a:pt x="432771" y="192023"/>
                </a:lnTo>
                <a:lnTo>
                  <a:pt x="466299" y="192023"/>
                </a:lnTo>
                <a:lnTo>
                  <a:pt x="466299" y="210312"/>
                </a:lnTo>
                <a:lnTo>
                  <a:pt x="461727" y="211836"/>
                </a:lnTo>
                <a:lnTo>
                  <a:pt x="455631" y="211836"/>
                </a:lnTo>
                <a:lnTo>
                  <a:pt x="448011" y="213360"/>
                </a:lnTo>
                <a:lnTo>
                  <a:pt x="441915" y="213360"/>
                </a:lnTo>
                <a:lnTo>
                  <a:pt x="435819" y="214883"/>
                </a:lnTo>
                <a:close/>
              </a:path>
              <a:path w="980439" h="215264">
                <a:moveTo>
                  <a:pt x="466299" y="192023"/>
                </a:moveTo>
                <a:lnTo>
                  <a:pt x="443439" y="192023"/>
                </a:lnTo>
                <a:lnTo>
                  <a:pt x="449535" y="190500"/>
                </a:lnTo>
                <a:lnTo>
                  <a:pt x="454107" y="190500"/>
                </a:lnTo>
                <a:lnTo>
                  <a:pt x="466299" y="187451"/>
                </a:lnTo>
                <a:lnTo>
                  <a:pt x="466299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20896" y="5811011"/>
            <a:ext cx="1789176" cy="27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36748" y="6231635"/>
            <a:ext cx="1148080" cy="203200"/>
          </a:xfrm>
          <a:custGeom>
            <a:avLst/>
            <a:gdLst/>
            <a:ahLst/>
            <a:cxnLst/>
            <a:rect l="l" t="t" r="r" b="b"/>
            <a:pathLst>
              <a:path w="1148079" h="203200">
                <a:moveTo>
                  <a:pt x="1034795" y="79247"/>
                </a:moveTo>
                <a:lnTo>
                  <a:pt x="1034795" y="56387"/>
                </a:lnTo>
                <a:lnTo>
                  <a:pt x="1037843" y="54863"/>
                </a:lnTo>
                <a:lnTo>
                  <a:pt x="1042415" y="53339"/>
                </a:lnTo>
                <a:lnTo>
                  <a:pt x="1045463" y="51815"/>
                </a:lnTo>
                <a:lnTo>
                  <a:pt x="1050036" y="51815"/>
                </a:lnTo>
                <a:lnTo>
                  <a:pt x="1059179" y="48767"/>
                </a:lnTo>
                <a:lnTo>
                  <a:pt x="1063752" y="48767"/>
                </a:lnTo>
                <a:lnTo>
                  <a:pt x="1068324" y="47244"/>
                </a:lnTo>
                <a:lnTo>
                  <a:pt x="1077467" y="47244"/>
                </a:lnTo>
                <a:lnTo>
                  <a:pt x="1083564" y="45719"/>
                </a:lnTo>
                <a:lnTo>
                  <a:pt x="1097279" y="45719"/>
                </a:lnTo>
                <a:lnTo>
                  <a:pt x="1112520" y="48767"/>
                </a:lnTo>
                <a:lnTo>
                  <a:pt x="1140714" y="68580"/>
                </a:lnTo>
                <a:lnTo>
                  <a:pt x="1086611" y="68580"/>
                </a:lnTo>
                <a:lnTo>
                  <a:pt x="1079777" y="68841"/>
                </a:lnTo>
                <a:lnTo>
                  <a:pt x="1041630" y="76985"/>
                </a:lnTo>
                <a:lnTo>
                  <a:pt x="1034795" y="79247"/>
                </a:lnTo>
                <a:close/>
              </a:path>
              <a:path w="1148079" h="203200">
                <a:moveTo>
                  <a:pt x="1071372" y="202691"/>
                </a:moveTo>
                <a:lnTo>
                  <a:pt x="1062227" y="202691"/>
                </a:lnTo>
                <a:lnTo>
                  <a:pt x="1054608" y="201167"/>
                </a:lnTo>
                <a:lnTo>
                  <a:pt x="1024127" y="170687"/>
                </a:lnTo>
                <a:lnTo>
                  <a:pt x="1022603" y="166115"/>
                </a:lnTo>
                <a:lnTo>
                  <a:pt x="1022603" y="160019"/>
                </a:lnTo>
                <a:lnTo>
                  <a:pt x="1023723" y="149161"/>
                </a:lnTo>
                <a:lnTo>
                  <a:pt x="1048512" y="118324"/>
                </a:lnTo>
                <a:lnTo>
                  <a:pt x="1089660" y="111251"/>
                </a:lnTo>
                <a:lnTo>
                  <a:pt x="1120139" y="111251"/>
                </a:lnTo>
                <a:lnTo>
                  <a:pt x="1120139" y="88391"/>
                </a:lnTo>
                <a:lnTo>
                  <a:pt x="1086611" y="68580"/>
                </a:lnTo>
                <a:lnTo>
                  <a:pt x="1140714" y="68580"/>
                </a:lnTo>
                <a:lnTo>
                  <a:pt x="1143000" y="73151"/>
                </a:lnTo>
                <a:lnTo>
                  <a:pt x="1146048" y="80772"/>
                </a:lnTo>
                <a:lnTo>
                  <a:pt x="1147572" y="86867"/>
                </a:lnTo>
                <a:lnTo>
                  <a:pt x="1147572" y="131063"/>
                </a:lnTo>
                <a:lnTo>
                  <a:pt x="1075943" y="131063"/>
                </a:lnTo>
                <a:lnTo>
                  <a:pt x="1069848" y="132587"/>
                </a:lnTo>
                <a:lnTo>
                  <a:pt x="1065276" y="134112"/>
                </a:lnTo>
                <a:lnTo>
                  <a:pt x="1062227" y="135636"/>
                </a:lnTo>
                <a:lnTo>
                  <a:pt x="1056131" y="141732"/>
                </a:lnTo>
                <a:lnTo>
                  <a:pt x="1053083" y="143255"/>
                </a:lnTo>
                <a:lnTo>
                  <a:pt x="1053083" y="147827"/>
                </a:lnTo>
                <a:lnTo>
                  <a:pt x="1050036" y="153923"/>
                </a:lnTo>
                <a:lnTo>
                  <a:pt x="1050036" y="164591"/>
                </a:lnTo>
                <a:lnTo>
                  <a:pt x="1051560" y="167639"/>
                </a:lnTo>
                <a:lnTo>
                  <a:pt x="1053083" y="169163"/>
                </a:lnTo>
                <a:lnTo>
                  <a:pt x="1054608" y="172212"/>
                </a:lnTo>
                <a:lnTo>
                  <a:pt x="1056131" y="173736"/>
                </a:lnTo>
                <a:lnTo>
                  <a:pt x="1057655" y="176783"/>
                </a:lnTo>
                <a:lnTo>
                  <a:pt x="1060703" y="178308"/>
                </a:lnTo>
                <a:lnTo>
                  <a:pt x="1063752" y="178308"/>
                </a:lnTo>
                <a:lnTo>
                  <a:pt x="1066800" y="179832"/>
                </a:lnTo>
                <a:lnTo>
                  <a:pt x="1071372" y="181355"/>
                </a:lnTo>
                <a:lnTo>
                  <a:pt x="1121321" y="181355"/>
                </a:lnTo>
                <a:lnTo>
                  <a:pt x="1116568" y="185237"/>
                </a:lnTo>
                <a:lnTo>
                  <a:pt x="1110234" y="189928"/>
                </a:lnTo>
                <a:lnTo>
                  <a:pt x="1103899" y="193762"/>
                </a:lnTo>
                <a:lnTo>
                  <a:pt x="1097279" y="196595"/>
                </a:lnTo>
                <a:lnTo>
                  <a:pt x="1091303" y="199477"/>
                </a:lnTo>
                <a:lnTo>
                  <a:pt x="1084897" y="201358"/>
                </a:lnTo>
                <a:lnTo>
                  <a:pt x="1078206" y="202382"/>
                </a:lnTo>
                <a:lnTo>
                  <a:pt x="1071372" y="202691"/>
                </a:lnTo>
                <a:close/>
              </a:path>
              <a:path w="1148079" h="203200">
                <a:moveTo>
                  <a:pt x="1121321" y="181355"/>
                </a:moveTo>
                <a:lnTo>
                  <a:pt x="1082039" y="181355"/>
                </a:lnTo>
                <a:lnTo>
                  <a:pt x="1088136" y="178308"/>
                </a:lnTo>
                <a:lnTo>
                  <a:pt x="1095755" y="175260"/>
                </a:lnTo>
                <a:lnTo>
                  <a:pt x="1101709" y="172426"/>
                </a:lnTo>
                <a:lnTo>
                  <a:pt x="1107948" y="168592"/>
                </a:lnTo>
                <a:lnTo>
                  <a:pt x="1114186" y="163901"/>
                </a:lnTo>
                <a:lnTo>
                  <a:pt x="1120139" y="158495"/>
                </a:lnTo>
                <a:lnTo>
                  <a:pt x="1120139" y="131063"/>
                </a:lnTo>
                <a:lnTo>
                  <a:pt x="1147572" y="131063"/>
                </a:lnTo>
                <a:lnTo>
                  <a:pt x="1147572" y="179832"/>
                </a:lnTo>
                <a:lnTo>
                  <a:pt x="1123188" y="179832"/>
                </a:lnTo>
                <a:lnTo>
                  <a:pt x="1121321" y="181355"/>
                </a:lnTo>
                <a:close/>
              </a:path>
              <a:path w="1148079" h="203200">
                <a:moveTo>
                  <a:pt x="1147572" y="199644"/>
                </a:moveTo>
                <a:lnTo>
                  <a:pt x="1123188" y="199644"/>
                </a:lnTo>
                <a:lnTo>
                  <a:pt x="1123188" y="179832"/>
                </a:lnTo>
                <a:lnTo>
                  <a:pt x="1147572" y="179832"/>
                </a:lnTo>
                <a:lnTo>
                  <a:pt x="1147572" y="199644"/>
                </a:lnTo>
                <a:close/>
              </a:path>
              <a:path w="1148079" h="203200">
                <a:moveTo>
                  <a:pt x="696467" y="79247"/>
                </a:moveTo>
                <a:lnTo>
                  <a:pt x="696467" y="56387"/>
                </a:lnTo>
                <a:lnTo>
                  <a:pt x="699515" y="54863"/>
                </a:lnTo>
                <a:lnTo>
                  <a:pt x="704088" y="53339"/>
                </a:lnTo>
                <a:lnTo>
                  <a:pt x="707136" y="51815"/>
                </a:lnTo>
                <a:lnTo>
                  <a:pt x="711708" y="51815"/>
                </a:lnTo>
                <a:lnTo>
                  <a:pt x="720851" y="48767"/>
                </a:lnTo>
                <a:lnTo>
                  <a:pt x="725424" y="48767"/>
                </a:lnTo>
                <a:lnTo>
                  <a:pt x="729995" y="47244"/>
                </a:lnTo>
                <a:lnTo>
                  <a:pt x="739139" y="47244"/>
                </a:lnTo>
                <a:lnTo>
                  <a:pt x="745236" y="45719"/>
                </a:lnTo>
                <a:lnTo>
                  <a:pt x="758951" y="45719"/>
                </a:lnTo>
                <a:lnTo>
                  <a:pt x="774192" y="48767"/>
                </a:lnTo>
                <a:lnTo>
                  <a:pt x="802386" y="68580"/>
                </a:lnTo>
                <a:lnTo>
                  <a:pt x="748283" y="68580"/>
                </a:lnTo>
                <a:lnTo>
                  <a:pt x="741449" y="68841"/>
                </a:lnTo>
                <a:lnTo>
                  <a:pt x="703302" y="76985"/>
                </a:lnTo>
                <a:lnTo>
                  <a:pt x="696467" y="79247"/>
                </a:lnTo>
                <a:close/>
              </a:path>
              <a:path w="1148079" h="203200">
                <a:moveTo>
                  <a:pt x="733043" y="202691"/>
                </a:moveTo>
                <a:lnTo>
                  <a:pt x="723900" y="202691"/>
                </a:lnTo>
                <a:lnTo>
                  <a:pt x="716279" y="201167"/>
                </a:lnTo>
                <a:lnTo>
                  <a:pt x="685800" y="170687"/>
                </a:lnTo>
                <a:lnTo>
                  <a:pt x="684276" y="166115"/>
                </a:lnTo>
                <a:lnTo>
                  <a:pt x="684276" y="160019"/>
                </a:lnTo>
                <a:lnTo>
                  <a:pt x="685395" y="149161"/>
                </a:lnTo>
                <a:lnTo>
                  <a:pt x="710184" y="118324"/>
                </a:lnTo>
                <a:lnTo>
                  <a:pt x="751331" y="111251"/>
                </a:lnTo>
                <a:lnTo>
                  <a:pt x="781811" y="111251"/>
                </a:lnTo>
                <a:lnTo>
                  <a:pt x="781811" y="88391"/>
                </a:lnTo>
                <a:lnTo>
                  <a:pt x="748283" y="68580"/>
                </a:lnTo>
                <a:lnTo>
                  <a:pt x="802386" y="68580"/>
                </a:lnTo>
                <a:lnTo>
                  <a:pt x="804672" y="73151"/>
                </a:lnTo>
                <a:lnTo>
                  <a:pt x="807720" y="80772"/>
                </a:lnTo>
                <a:lnTo>
                  <a:pt x="809243" y="86867"/>
                </a:lnTo>
                <a:lnTo>
                  <a:pt x="809243" y="131063"/>
                </a:lnTo>
                <a:lnTo>
                  <a:pt x="737615" y="131063"/>
                </a:lnTo>
                <a:lnTo>
                  <a:pt x="731520" y="132587"/>
                </a:lnTo>
                <a:lnTo>
                  <a:pt x="726948" y="134112"/>
                </a:lnTo>
                <a:lnTo>
                  <a:pt x="723900" y="135636"/>
                </a:lnTo>
                <a:lnTo>
                  <a:pt x="717803" y="141732"/>
                </a:lnTo>
                <a:lnTo>
                  <a:pt x="714755" y="143255"/>
                </a:lnTo>
                <a:lnTo>
                  <a:pt x="714755" y="147827"/>
                </a:lnTo>
                <a:lnTo>
                  <a:pt x="711708" y="153923"/>
                </a:lnTo>
                <a:lnTo>
                  <a:pt x="711708" y="164591"/>
                </a:lnTo>
                <a:lnTo>
                  <a:pt x="713231" y="167639"/>
                </a:lnTo>
                <a:lnTo>
                  <a:pt x="714755" y="169163"/>
                </a:lnTo>
                <a:lnTo>
                  <a:pt x="716279" y="172212"/>
                </a:lnTo>
                <a:lnTo>
                  <a:pt x="717803" y="173736"/>
                </a:lnTo>
                <a:lnTo>
                  <a:pt x="719327" y="176783"/>
                </a:lnTo>
                <a:lnTo>
                  <a:pt x="722376" y="178308"/>
                </a:lnTo>
                <a:lnTo>
                  <a:pt x="725424" y="178308"/>
                </a:lnTo>
                <a:lnTo>
                  <a:pt x="728472" y="179832"/>
                </a:lnTo>
                <a:lnTo>
                  <a:pt x="733043" y="181355"/>
                </a:lnTo>
                <a:lnTo>
                  <a:pt x="782993" y="181355"/>
                </a:lnTo>
                <a:lnTo>
                  <a:pt x="778240" y="185237"/>
                </a:lnTo>
                <a:lnTo>
                  <a:pt x="771905" y="189928"/>
                </a:lnTo>
                <a:lnTo>
                  <a:pt x="765571" y="193762"/>
                </a:lnTo>
                <a:lnTo>
                  <a:pt x="758951" y="196595"/>
                </a:lnTo>
                <a:lnTo>
                  <a:pt x="752975" y="199477"/>
                </a:lnTo>
                <a:lnTo>
                  <a:pt x="746569" y="201358"/>
                </a:lnTo>
                <a:lnTo>
                  <a:pt x="739878" y="202382"/>
                </a:lnTo>
                <a:lnTo>
                  <a:pt x="733043" y="202691"/>
                </a:lnTo>
                <a:close/>
              </a:path>
              <a:path w="1148079" h="203200">
                <a:moveTo>
                  <a:pt x="782993" y="181355"/>
                </a:moveTo>
                <a:lnTo>
                  <a:pt x="743711" y="181355"/>
                </a:lnTo>
                <a:lnTo>
                  <a:pt x="749808" y="178308"/>
                </a:lnTo>
                <a:lnTo>
                  <a:pt x="757427" y="175260"/>
                </a:lnTo>
                <a:lnTo>
                  <a:pt x="763381" y="172426"/>
                </a:lnTo>
                <a:lnTo>
                  <a:pt x="769619" y="168592"/>
                </a:lnTo>
                <a:lnTo>
                  <a:pt x="775858" y="163901"/>
                </a:lnTo>
                <a:lnTo>
                  <a:pt x="781811" y="158495"/>
                </a:lnTo>
                <a:lnTo>
                  <a:pt x="781811" y="131063"/>
                </a:lnTo>
                <a:lnTo>
                  <a:pt x="809243" y="131063"/>
                </a:lnTo>
                <a:lnTo>
                  <a:pt x="809243" y="179832"/>
                </a:lnTo>
                <a:lnTo>
                  <a:pt x="784860" y="179832"/>
                </a:lnTo>
                <a:lnTo>
                  <a:pt x="782993" y="181355"/>
                </a:lnTo>
                <a:close/>
              </a:path>
              <a:path w="1148079" h="203200">
                <a:moveTo>
                  <a:pt x="809243" y="199644"/>
                </a:moveTo>
                <a:lnTo>
                  <a:pt x="784860" y="199644"/>
                </a:lnTo>
                <a:lnTo>
                  <a:pt x="784860" y="179832"/>
                </a:lnTo>
                <a:lnTo>
                  <a:pt x="809243" y="179832"/>
                </a:lnTo>
                <a:lnTo>
                  <a:pt x="809243" y="199644"/>
                </a:lnTo>
                <a:close/>
              </a:path>
              <a:path w="1148079" h="203200">
                <a:moveTo>
                  <a:pt x="68579" y="202691"/>
                </a:moveTo>
                <a:lnTo>
                  <a:pt x="28384" y="191071"/>
                </a:lnTo>
                <a:lnTo>
                  <a:pt x="4572" y="158495"/>
                </a:lnTo>
                <a:lnTo>
                  <a:pt x="0" y="124967"/>
                </a:lnTo>
                <a:lnTo>
                  <a:pt x="285" y="116966"/>
                </a:lnTo>
                <a:lnTo>
                  <a:pt x="10477" y="79629"/>
                </a:lnTo>
                <a:lnTo>
                  <a:pt x="19811" y="68580"/>
                </a:lnTo>
                <a:lnTo>
                  <a:pt x="24645" y="63388"/>
                </a:lnTo>
                <a:lnTo>
                  <a:pt x="63650" y="46243"/>
                </a:lnTo>
                <a:lnTo>
                  <a:pt x="71627" y="45719"/>
                </a:lnTo>
                <a:lnTo>
                  <a:pt x="79581" y="46029"/>
                </a:lnTo>
                <a:lnTo>
                  <a:pt x="87248" y="47053"/>
                </a:lnTo>
                <a:lnTo>
                  <a:pt x="94345" y="48934"/>
                </a:lnTo>
                <a:lnTo>
                  <a:pt x="100583" y="51815"/>
                </a:lnTo>
                <a:lnTo>
                  <a:pt x="107156" y="54387"/>
                </a:lnTo>
                <a:lnTo>
                  <a:pt x="113156" y="57530"/>
                </a:lnTo>
                <a:lnTo>
                  <a:pt x="118586" y="61245"/>
                </a:lnTo>
                <a:lnTo>
                  <a:pt x="123443" y="65532"/>
                </a:lnTo>
                <a:lnTo>
                  <a:pt x="125720" y="68580"/>
                </a:lnTo>
                <a:lnTo>
                  <a:pt x="62483" y="68580"/>
                </a:lnTo>
                <a:lnTo>
                  <a:pt x="56387" y="70104"/>
                </a:lnTo>
                <a:lnTo>
                  <a:pt x="28956" y="103632"/>
                </a:lnTo>
                <a:lnTo>
                  <a:pt x="27431" y="109727"/>
                </a:lnTo>
                <a:lnTo>
                  <a:pt x="25984" y="116966"/>
                </a:lnTo>
                <a:lnTo>
                  <a:pt x="25908" y="134112"/>
                </a:lnTo>
                <a:lnTo>
                  <a:pt x="28956" y="149351"/>
                </a:lnTo>
                <a:lnTo>
                  <a:pt x="35051" y="161544"/>
                </a:lnTo>
                <a:lnTo>
                  <a:pt x="38100" y="166115"/>
                </a:lnTo>
                <a:lnTo>
                  <a:pt x="47243" y="175260"/>
                </a:lnTo>
                <a:lnTo>
                  <a:pt x="51815" y="176783"/>
                </a:lnTo>
                <a:lnTo>
                  <a:pt x="57911" y="179832"/>
                </a:lnTo>
                <a:lnTo>
                  <a:pt x="121919" y="179832"/>
                </a:lnTo>
                <a:lnTo>
                  <a:pt x="117062" y="185237"/>
                </a:lnTo>
                <a:lnTo>
                  <a:pt x="77200" y="202382"/>
                </a:lnTo>
                <a:lnTo>
                  <a:pt x="68579" y="202691"/>
                </a:lnTo>
                <a:close/>
              </a:path>
              <a:path w="1148079" h="203200">
                <a:moveTo>
                  <a:pt x="121919" y="179832"/>
                </a:moveTo>
                <a:lnTo>
                  <a:pt x="77724" y="179832"/>
                </a:lnTo>
                <a:lnTo>
                  <a:pt x="85343" y="178308"/>
                </a:lnTo>
                <a:lnTo>
                  <a:pt x="91439" y="175260"/>
                </a:lnTo>
                <a:lnTo>
                  <a:pt x="100583" y="169163"/>
                </a:lnTo>
                <a:lnTo>
                  <a:pt x="103631" y="163067"/>
                </a:lnTo>
                <a:lnTo>
                  <a:pt x="108203" y="158495"/>
                </a:lnTo>
                <a:lnTo>
                  <a:pt x="111251" y="152400"/>
                </a:lnTo>
                <a:lnTo>
                  <a:pt x="112775" y="146304"/>
                </a:lnTo>
                <a:lnTo>
                  <a:pt x="114300" y="138683"/>
                </a:lnTo>
                <a:lnTo>
                  <a:pt x="114300" y="106680"/>
                </a:lnTo>
                <a:lnTo>
                  <a:pt x="111251" y="100583"/>
                </a:lnTo>
                <a:lnTo>
                  <a:pt x="109727" y="92963"/>
                </a:lnTo>
                <a:lnTo>
                  <a:pt x="106679" y="86867"/>
                </a:lnTo>
                <a:lnTo>
                  <a:pt x="102108" y="82295"/>
                </a:lnTo>
                <a:lnTo>
                  <a:pt x="99060" y="77723"/>
                </a:lnTo>
                <a:lnTo>
                  <a:pt x="94487" y="74676"/>
                </a:lnTo>
                <a:lnTo>
                  <a:pt x="88392" y="71627"/>
                </a:lnTo>
                <a:lnTo>
                  <a:pt x="83819" y="70104"/>
                </a:lnTo>
                <a:lnTo>
                  <a:pt x="77724" y="68580"/>
                </a:lnTo>
                <a:lnTo>
                  <a:pt x="125720" y="68580"/>
                </a:lnTo>
                <a:lnTo>
                  <a:pt x="140588" y="105537"/>
                </a:lnTo>
                <a:lnTo>
                  <a:pt x="141731" y="123444"/>
                </a:lnTo>
                <a:lnTo>
                  <a:pt x="141446" y="132302"/>
                </a:lnTo>
                <a:lnTo>
                  <a:pt x="130111" y="168782"/>
                </a:lnTo>
                <a:lnTo>
                  <a:pt x="126230" y="174736"/>
                </a:lnTo>
                <a:lnTo>
                  <a:pt x="121919" y="179832"/>
                </a:lnTo>
                <a:close/>
              </a:path>
              <a:path w="1148079" h="203200">
                <a:moveTo>
                  <a:pt x="234695" y="202691"/>
                </a:moveTo>
                <a:lnTo>
                  <a:pt x="225551" y="202691"/>
                </a:lnTo>
                <a:lnTo>
                  <a:pt x="214931" y="201834"/>
                </a:lnTo>
                <a:lnTo>
                  <a:pt x="182308" y="171831"/>
                </a:lnTo>
                <a:lnTo>
                  <a:pt x="179831" y="48767"/>
                </a:lnTo>
                <a:lnTo>
                  <a:pt x="205739" y="48767"/>
                </a:lnTo>
                <a:lnTo>
                  <a:pt x="205739" y="144780"/>
                </a:lnTo>
                <a:lnTo>
                  <a:pt x="207216" y="160543"/>
                </a:lnTo>
                <a:lnTo>
                  <a:pt x="211836" y="171450"/>
                </a:lnTo>
                <a:lnTo>
                  <a:pt x="219884" y="177784"/>
                </a:lnTo>
                <a:lnTo>
                  <a:pt x="231647" y="179832"/>
                </a:lnTo>
                <a:lnTo>
                  <a:pt x="272414" y="179832"/>
                </a:lnTo>
                <a:lnTo>
                  <a:pt x="271272" y="181355"/>
                </a:lnTo>
                <a:lnTo>
                  <a:pt x="266700" y="184404"/>
                </a:lnTo>
                <a:lnTo>
                  <a:pt x="263651" y="188976"/>
                </a:lnTo>
                <a:lnTo>
                  <a:pt x="254508" y="195072"/>
                </a:lnTo>
                <a:lnTo>
                  <a:pt x="251460" y="196595"/>
                </a:lnTo>
                <a:lnTo>
                  <a:pt x="246887" y="199644"/>
                </a:lnTo>
                <a:lnTo>
                  <a:pt x="243839" y="201167"/>
                </a:lnTo>
                <a:lnTo>
                  <a:pt x="239267" y="201167"/>
                </a:lnTo>
                <a:lnTo>
                  <a:pt x="234695" y="202691"/>
                </a:lnTo>
                <a:close/>
              </a:path>
              <a:path w="1148079" h="203200">
                <a:moveTo>
                  <a:pt x="272414" y="179832"/>
                </a:moveTo>
                <a:lnTo>
                  <a:pt x="237743" y="179832"/>
                </a:lnTo>
                <a:lnTo>
                  <a:pt x="240792" y="178308"/>
                </a:lnTo>
                <a:lnTo>
                  <a:pt x="243839" y="178308"/>
                </a:lnTo>
                <a:lnTo>
                  <a:pt x="246887" y="176783"/>
                </a:lnTo>
                <a:lnTo>
                  <a:pt x="249936" y="173736"/>
                </a:lnTo>
                <a:lnTo>
                  <a:pt x="254508" y="170687"/>
                </a:lnTo>
                <a:lnTo>
                  <a:pt x="257556" y="167639"/>
                </a:lnTo>
                <a:lnTo>
                  <a:pt x="262127" y="164591"/>
                </a:lnTo>
                <a:lnTo>
                  <a:pt x="265175" y="160019"/>
                </a:lnTo>
                <a:lnTo>
                  <a:pt x="269747" y="155447"/>
                </a:lnTo>
                <a:lnTo>
                  <a:pt x="274319" y="149351"/>
                </a:lnTo>
                <a:lnTo>
                  <a:pt x="274319" y="48767"/>
                </a:lnTo>
                <a:lnTo>
                  <a:pt x="300227" y="48767"/>
                </a:lnTo>
                <a:lnTo>
                  <a:pt x="300227" y="175260"/>
                </a:lnTo>
                <a:lnTo>
                  <a:pt x="275843" y="175260"/>
                </a:lnTo>
                <a:lnTo>
                  <a:pt x="272414" y="179832"/>
                </a:lnTo>
                <a:close/>
              </a:path>
              <a:path w="1148079" h="203200">
                <a:moveTo>
                  <a:pt x="300227" y="199644"/>
                </a:moveTo>
                <a:lnTo>
                  <a:pt x="277367" y="199644"/>
                </a:lnTo>
                <a:lnTo>
                  <a:pt x="275843" y="175260"/>
                </a:lnTo>
                <a:lnTo>
                  <a:pt x="300227" y="175260"/>
                </a:lnTo>
                <a:lnTo>
                  <a:pt x="300227" y="199644"/>
                </a:lnTo>
                <a:close/>
              </a:path>
              <a:path w="1148079" h="203200">
                <a:moveTo>
                  <a:pt x="553211" y="199644"/>
                </a:moveTo>
                <a:lnTo>
                  <a:pt x="512063" y="199644"/>
                </a:lnTo>
                <a:lnTo>
                  <a:pt x="512063" y="3047"/>
                </a:lnTo>
                <a:lnTo>
                  <a:pt x="562355" y="3047"/>
                </a:lnTo>
                <a:lnTo>
                  <a:pt x="583787" y="4500"/>
                </a:lnTo>
                <a:lnTo>
                  <a:pt x="602360" y="8953"/>
                </a:lnTo>
                <a:lnTo>
                  <a:pt x="618077" y="16549"/>
                </a:lnTo>
                <a:lnTo>
                  <a:pt x="629135" y="25908"/>
                </a:lnTo>
                <a:lnTo>
                  <a:pt x="537972" y="25908"/>
                </a:lnTo>
                <a:lnTo>
                  <a:pt x="537972" y="176783"/>
                </a:lnTo>
                <a:lnTo>
                  <a:pt x="626363" y="176783"/>
                </a:lnTo>
                <a:lnTo>
                  <a:pt x="620267" y="181355"/>
                </a:lnTo>
                <a:lnTo>
                  <a:pt x="579358" y="197715"/>
                </a:lnTo>
                <a:lnTo>
                  <a:pt x="562308" y="199382"/>
                </a:lnTo>
                <a:lnTo>
                  <a:pt x="553211" y="199644"/>
                </a:lnTo>
                <a:close/>
              </a:path>
              <a:path w="1148079" h="203200">
                <a:moveTo>
                  <a:pt x="626363" y="176783"/>
                </a:moveTo>
                <a:lnTo>
                  <a:pt x="557783" y="176783"/>
                </a:lnTo>
                <a:lnTo>
                  <a:pt x="587549" y="171973"/>
                </a:lnTo>
                <a:lnTo>
                  <a:pt x="608456" y="157734"/>
                </a:lnTo>
                <a:lnTo>
                  <a:pt x="620791" y="134350"/>
                </a:lnTo>
                <a:lnTo>
                  <a:pt x="624839" y="102108"/>
                </a:lnTo>
                <a:lnTo>
                  <a:pt x="624578" y="91463"/>
                </a:lnTo>
                <a:lnTo>
                  <a:pt x="616267" y="52958"/>
                </a:lnTo>
                <a:lnTo>
                  <a:pt x="589788" y="30480"/>
                </a:lnTo>
                <a:lnTo>
                  <a:pt x="582906" y="28479"/>
                </a:lnTo>
                <a:lnTo>
                  <a:pt x="575881" y="27051"/>
                </a:lnTo>
                <a:lnTo>
                  <a:pt x="568571" y="26193"/>
                </a:lnTo>
                <a:lnTo>
                  <a:pt x="560831" y="25908"/>
                </a:lnTo>
                <a:lnTo>
                  <a:pt x="629135" y="25908"/>
                </a:lnTo>
                <a:lnTo>
                  <a:pt x="652367" y="76509"/>
                </a:lnTo>
                <a:lnTo>
                  <a:pt x="653795" y="99060"/>
                </a:lnTo>
                <a:lnTo>
                  <a:pt x="653534" y="105917"/>
                </a:lnTo>
                <a:lnTo>
                  <a:pt x="641603" y="158495"/>
                </a:lnTo>
                <a:lnTo>
                  <a:pt x="630936" y="170687"/>
                </a:lnTo>
                <a:lnTo>
                  <a:pt x="626363" y="176783"/>
                </a:lnTo>
                <a:close/>
              </a:path>
              <a:path w="1148079" h="203200">
                <a:moveTo>
                  <a:pt x="911351" y="48767"/>
                </a:moveTo>
                <a:lnTo>
                  <a:pt x="885443" y="48767"/>
                </a:lnTo>
                <a:lnTo>
                  <a:pt x="885443" y="7619"/>
                </a:lnTo>
                <a:lnTo>
                  <a:pt x="911351" y="0"/>
                </a:lnTo>
                <a:lnTo>
                  <a:pt x="911351" y="48767"/>
                </a:lnTo>
                <a:close/>
              </a:path>
              <a:path w="1148079" h="203200">
                <a:moveTo>
                  <a:pt x="978408" y="71627"/>
                </a:moveTo>
                <a:lnTo>
                  <a:pt x="842772" y="71627"/>
                </a:lnTo>
                <a:lnTo>
                  <a:pt x="842772" y="48767"/>
                </a:lnTo>
                <a:lnTo>
                  <a:pt x="978408" y="48767"/>
                </a:lnTo>
                <a:lnTo>
                  <a:pt x="978408" y="71627"/>
                </a:lnTo>
                <a:close/>
              </a:path>
              <a:path w="1148079" h="203200">
                <a:moveTo>
                  <a:pt x="947927" y="202691"/>
                </a:moveTo>
                <a:lnTo>
                  <a:pt x="941831" y="202691"/>
                </a:lnTo>
                <a:lnTo>
                  <a:pt x="928092" y="201834"/>
                </a:lnTo>
                <a:lnTo>
                  <a:pt x="893159" y="181498"/>
                </a:lnTo>
                <a:lnTo>
                  <a:pt x="885443" y="149351"/>
                </a:lnTo>
                <a:lnTo>
                  <a:pt x="885443" y="71627"/>
                </a:lnTo>
                <a:lnTo>
                  <a:pt x="911351" y="71627"/>
                </a:lnTo>
                <a:lnTo>
                  <a:pt x="911351" y="147827"/>
                </a:lnTo>
                <a:lnTo>
                  <a:pt x="911923" y="155281"/>
                </a:lnTo>
                <a:lnTo>
                  <a:pt x="944879" y="179832"/>
                </a:lnTo>
                <a:lnTo>
                  <a:pt x="978408" y="179832"/>
                </a:lnTo>
                <a:lnTo>
                  <a:pt x="978408" y="198119"/>
                </a:lnTo>
                <a:lnTo>
                  <a:pt x="973836" y="199644"/>
                </a:lnTo>
                <a:lnTo>
                  <a:pt x="967739" y="199644"/>
                </a:lnTo>
                <a:lnTo>
                  <a:pt x="960120" y="201167"/>
                </a:lnTo>
                <a:lnTo>
                  <a:pt x="954024" y="201167"/>
                </a:lnTo>
                <a:lnTo>
                  <a:pt x="947927" y="202691"/>
                </a:lnTo>
                <a:close/>
              </a:path>
              <a:path w="1148079" h="203200">
                <a:moveTo>
                  <a:pt x="978408" y="179832"/>
                </a:moveTo>
                <a:lnTo>
                  <a:pt x="955548" y="179832"/>
                </a:lnTo>
                <a:lnTo>
                  <a:pt x="961643" y="178308"/>
                </a:lnTo>
                <a:lnTo>
                  <a:pt x="966215" y="178308"/>
                </a:lnTo>
                <a:lnTo>
                  <a:pt x="978408" y="175260"/>
                </a:lnTo>
                <a:lnTo>
                  <a:pt x="978408" y="179832"/>
                </a:lnTo>
                <a:close/>
              </a:path>
              <a:path w="1148079" h="203200">
                <a:moveTo>
                  <a:pt x="402336" y="48767"/>
                </a:moveTo>
                <a:lnTo>
                  <a:pt x="376427" y="48767"/>
                </a:lnTo>
                <a:lnTo>
                  <a:pt x="376427" y="7619"/>
                </a:lnTo>
                <a:lnTo>
                  <a:pt x="402336" y="0"/>
                </a:lnTo>
                <a:lnTo>
                  <a:pt x="402336" y="48767"/>
                </a:lnTo>
                <a:close/>
              </a:path>
              <a:path w="1148079" h="203200">
                <a:moveTo>
                  <a:pt x="469392" y="71627"/>
                </a:moveTo>
                <a:lnTo>
                  <a:pt x="333755" y="71627"/>
                </a:lnTo>
                <a:lnTo>
                  <a:pt x="333755" y="48767"/>
                </a:lnTo>
                <a:lnTo>
                  <a:pt x="469392" y="48767"/>
                </a:lnTo>
                <a:lnTo>
                  <a:pt x="469392" y="71627"/>
                </a:lnTo>
                <a:close/>
              </a:path>
              <a:path w="1148079" h="203200">
                <a:moveTo>
                  <a:pt x="438911" y="202691"/>
                </a:moveTo>
                <a:lnTo>
                  <a:pt x="432815" y="202691"/>
                </a:lnTo>
                <a:lnTo>
                  <a:pt x="419076" y="201834"/>
                </a:lnTo>
                <a:lnTo>
                  <a:pt x="384143" y="181498"/>
                </a:lnTo>
                <a:lnTo>
                  <a:pt x="376427" y="149351"/>
                </a:lnTo>
                <a:lnTo>
                  <a:pt x="376427" y="71627"/>
                </a:lnTo>
                <a:lnTo>
                  <a:pt x="402336" y="71627"/>
                </a:lnTo>
                <a:lnTo>
                  <a:pt x="402336" y="147827"/>
                </a:lnTo>
                <a:lnTo>
                  <a:pt x="402907" y="155281"/>
                </a:lnTo>
                <a:lnTo>
                  <a:pt x="435863" y="179832"/>
                </a:lnTo>
                <a:lnTo>
                  <a:pt x="469392" y="179832"/>
                </a:lnTo>
                <a:lnTo>
                  <a:pt x="469392" y="198119"/>
                </a:lnTo>
                <a:lnTo>
                  <a:pt x="464820" y="199644"/>
                </a:lnTo>
                <a:lnTo>
                  <a:pt x="458724" y="199644"/>
                </a:lnTo>
                <a:lnTo>
                  <a:pt x="451103" y="201167"/>
                </a:lnTo>
                <a:lnTo>
                  <a:pt x="445008" y="201167"/>
                </a:lnTo>
                <a:lnTo>
                  <a:pt x="438911" y="202691"/>
                </a:lnTo>
                <a:close/>
              </a:path>
              <a:path w="1148079" h="203200">
                <a:moveTo>
                  <a:pt x="469392" y="179832"/>
                </a:moveTo>
                <a:lnTo>
                  <a:pt x="446531" y="179832"/>
                </a:lnTo>
                <a:lnTo>
                  <a:pt x="452627" y="178308"/>
                </a:lnTo>
                <a:lnTo>
                  <a:pt x="457200" y="178308"/>
                </a:lnTo>
                <a:lnTo>
                  <a:pt x="469392" y="175260"/>
                </a:lnTo>
                <a:lnTo>
                  <a:pt x="469392" y="1798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97679" y="6375653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539" y="0"/>
                </a:lnTo>
              </a:path>
            </a:pathLst>
          </a:custGeom>
          <a:ln w="22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97679" y="6323076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 h="0">
                <a:moveTo>
                  <a:pt x="0" y="0"/>
                </a:moveTo>
                <a:lnTo>
                  <a:pt x="129539" y="0"/>
                </a:lnTo>
              </a:path>
            </a:pathLst>
          </a:custGeom>
          <a:ln w="21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28388" y="6207252"/>
            <a:ext cx="1804415" cy="288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44" y="589787"/>
            <a:ext cx="6268211" cy="37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1227" y="2668523"/>
            <a:ext cx="2110740" cy="359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3608" y="318516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9347" y="3107435"/>
            <a:ext cx="1027176" cy="185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12108" y="3118104"/>
            <a:ext cx="2132075" cy="222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24015" y="3133344"/>
            <a:ext cx="777240" cy="160020"/>
          </a:xfrm>
          <a:custGeom>
            <a:avLst/>
            <a:gdLst/>
            <a:ahLst/>
            <a:cxnLst/>
            <a:rect l="l" t="t" r="r" b="b"/>
            <a:pathLst>
              <a:path w="777240" h="160020">
                <a:moveTo>
                  <a:pt x="103632" y="121920"/>
                </a:moveTo>
                <a:lnTo>
                  <a:pt x="0" y="121920"/>
                </a:lnTo>
                <a:lnTo>
                  <a:pt x="0" y="103632"/>
                </a:lnTo>
                <a:lnTo>
                  <a:pt x="103632" y="103632"/>
                </a:lnTo>
                <a:lnTo>
                  <a:pt x="103632" y="121920"/>
                </a:lnTo>
                <a:close/>
              </a:path>
              <a:path w="777240" h="160020">
                <a:moveTo>
                  <a:pt x="103632" y="79248"/>
                </a:moveTo>
                <a:lnTo>
                  <a:pt x="0" y="79248"/>
                </a:lnTo>
                <a:lnTo>
                  <a:pt x="0" y="60960"/>
                </a:lnTo>
                <a:lnTo>
                  <a:pt x="103632" y="60960"/>
                </a:lnTo>
                <a:lnTo>
                  <a:pt x="103632" y="79248"/>
                </a:lnTo>
                <a:close/>
              </a:path>
              <a:path w="777240" h="160020">
                <a:moveTo>
                  <a:pt x="434340" y="156972"/>
                </a:moveTo>
                <a:lnTo>
                  <a:pt x="413003" y="156972"/>
                </a:lnTo>
                <a:lnTo>
                  <a:pt x="413003" y="0"/>
                </a:lnTo>
                <a:lnTo>
                  <a:pt x="472440" y="0"/>
                </a:lnTo>
                <a:lnTo>
                  <a:pt x="478536" y="3048"/>
                </a:lnTo>
                <a:lnTo>
                  <a:pt x="486156" y="4572"/>
                </a:lnTo>
                <a:lnTo>
                  <a:pt x="495300" y="10668"/>
                </a:lnTo>
                <a:lnTo>
                  <a:pt x="499872" y="15240"/>
                </a:lnTo>
                <a:lnTo>
                  <a:pt x="501903" y="18288"/>
                </a:lnTo>
                <a:lnTo>
                  <a:pt x="434340" y="18288"/>
                </a:lnTo>
                <a:lnTo>
                  <a:pt x="434340" y="70104"/>
                </a:lnTo>
                <a:lnTo>
                  <a:pt x="496823" y="70104"/>
                </a:lnTo>
                <a:lnTo>
                  <a:pt x="492252" y="73152"/>
                </a:lnTo>
                <a:lnTo>
                  <a:pt x="489203" y="76200"/>
                </a:lnTo>
                <a:lnTo>
                  <a:pt x="484632" y="79248"/>
                </a:lnTo>
                <a:lnTo>
                  <a:pt x="480059" y="80772"/>
                </a:lnTo>
                <a:lnTo>
                  <a:pt x="473964" y="82296"/>
                </a:lnTo>
                <a:lnTo>
                  <a:pt x="478536" y="83820"/>
                </a:lnTo>
                <a:lnTo>
                  <a:pt x="481584" y="86868"/>
                </a:lnTo>
                <a:lnTo>
                  <a:pt x="434340" y="86868"/>
                </a:lnTo>
                <a:lnTo>
                  <a:pt x="434340" y="156972"/>
                </a:lnTo>
                <a:close/>
              </a:path>
              <a:path w="777240" h="160020">
                <a:moveTo>
                  <a:pt x="496823" y="70104"/>
                </a:moveTo>
                <a:lnTo>
                  <a:pt x="457200" y="70104"/>
                </a:lnTo>
                <a:lnTo>
                  <a:pt x="461772" y="68580"/>
                </a:lnTo>
                <a:lnTo>
                  <a:pt x="466344" y="68580"/>
                </a:lnTo>
                <a:lnTo>
                  <a:pt x="469392" y="67056"/>
                </a:lnTo>
                <a:lnTo>
                  <a:pt x="473964" y="65532"/>
                </a:lnTo>
                <a:lnTo>
                  <a:pt x="481584" y="57912"/>
                </a:lnTo>
                <a:lnTo>
                  <a:pt x="484632" y="51816"/>
                </a:lnTo>
                <a:lnTo>
                  <a:pt x="484632" y="35052"/>
                </a:lnTo>
                <a:lnTo>
                  <a:pt x="483108" y="27432"/>
                </a:lnTo>
                <a:lnTo>
                  <a:pt x="477012" y="24384"/>
                </a:lnTo>
                <a:lnTo>
                  <a:pt x="472440" y="19812"/>
                </a:lnTo>
                <a:lnTo>
                  <a:pt x="464819" y="18288"/>
                </a:lnTo>
                <a:lnTo>
                  <a:pt x="501903" y="18288"/>
                </a:lnTo>
                <a:lnTo>
                  <a:pt x="502919" y="19812"/>
                </a:lnTo>
                <a:lnTo>
                  <a:pt x="505967" y="28956"/>
                </a:lnTo>
                <a:lnTo>
                  <a:pt x="507492" y="35052"/>
                </a:lnTo>
                <a:lnTo>
                  <a:pt x="507492" y="50292"/>
                </a:lnTo>
                <a:lnTo>
                  <a:pt x="504444" y="59436"/>
                </a:lnTo>
                <a:lnTo>
                  <a:pt x="501396" y="64008"/>
                </a:lnTo>
                <a:lnTo>
                  <a:pt x="498348" y="67056"/>
                </a:lnTo>
                <a:lnTo>
                  <a:pt x="496823" y="70104"/>
                </a:lnTo>
                <a:close/>
              </a:path>
              <a:path w="777240" h="160020">
                <a:moveTo>
                  <a:pt x="519684" y="156972"/>
                </a:moveTo>
                <a:lnTo>
                  <a:pt x="495300" y="156972"/>
                </a:lnTo>
                <a:lnTo>
                  <a:pt x="472440" y="106680"/>
                </a:lnTo>
                <a:lnTo>
                  <a:pt x="469392" y="103632"/>
                </a:lnTo>
                <a:lnTo>
                  <a:pt x="467867" y="99060"/>
                </a:lnTo>
                <a:lnTo>
                  <a:pt x="466344" y="97536"/>
                </a:lnTo>
                <a:lnTo>
                  <a:pt x="464819" y="94488"/>
                </a:lnTo>
                <a:lnTo>
                  <a:pt x="463296" y="92964"/>
                </a:lnTo>
                <a:lnTo>
                  <a:pt x="460248" y="91440"/>
                </a:lnTo>
                <a:lnTo>
                  <a:pt x="458723" y="89916"/>
                </a:lnTo>
                <a:lnTo>
                  <a:pt x="455676" y="88392"/>
                </a:lnTo>
                <a:lnTo>
                  <a:pt x="454152" y="88392"/>
                </a:lnTo>
                <a:lnTo>
                  <a:pt x="451103" y="86868"/>
                </a:lnTo>
                <a:lnTo>
                  <a:pt x="481584" y="86868"/>
                </a:lnTo>
                <a:lnTo>
                  <a:pt x="484632" y="89916"/>
                </a:lnTo>
                <a:lnTo>
                  <a:pt x="490728" y="99060"/>
                </a:lnTo>
                <a:lnTo>
                  <a:pt x="495300" y="105156"/>
                </a:lnTo>
                <a:lnTo>
                  <a:pt x="519684" y="156972"/>
                </a:lnTo>
                <a:close/>
              </a:path>
              <a:path w="777240" h="160020">
                <a:moveTo>
                  <a:pt x="777240" y="156972"/>
                </a:moveTo>
                <a:lnTo>
                  <a:pt x="688847" y="156972"/>
                </a:lnTo>
                <a:lnTo>
                  <a:pt x="688847" y="0"/>
                </a:lnTo>
                <a:lnTo>
                  <a:pt x="777240" y="0"/>
                </a:lnTo>
                <a:lnTo>
                  <a:pt x="777240" y="18288"/>
                </a:lnTo>
                <a:lnTo>
                  <a:pt x="710184" y="18288"/>
                </a:lnTo>
                <a:lnTo>
                  <a:pt x="710184" y="67056"/>
                </a:lnTo>
                <a:lnTo>
                  <a:pt x="775716" y="67056"/>
                </a:lnTo>
                <a:lnTo>
                  <a:pt x="775716" y="85344"/>
                </a:lnTo>
                <a:lnTo>
                  <a:pt x="710184" y="85344"/>
                </a:lnTo>
                <a:lnTo>
                  <a:pt x="710184" y="138684"/>
                </a:lnTo>
                <a:lnTo>
                  <a:pt x="777240" y="138684"/>
                </a:lnTo>
                <a:lnTo>
                  <a:pt x="777240" y="156972"/>
                </a:lnTo>
                <a:close/>
              </a:path>
              <a:path w="777240" h="160020">
                <a:moveTo>
                  <a:pt x="605028" y="160020"/>
                </a:moveTo>
                <a:lnTo>
                  <a:pt x="585216" y="160020"/>
                </a:lnTo>
                <a:lnTo>
                  <a:pt x="577596" y="158496"/>
                </a:lnTo>
                <a:lnTo>
                  <a:pt x="571500" y="155448"/>
                </a:lnTo>
                <a:lnTo>
                  <a:pt x="563880" y="152400"/>
                </a:lnTo>
                <a:lnTo>
                  <a:pt x="557784" y="149352"/>
                </a:lnTo>
                <a:lnTo>
                  <a:pt x="554736" y="144780"/>
                </a:lnTo>
                <a:lnTo>
                  <a:pt x="550164" y="140208"/>
                </a:lnTo>
                <a:lnTo>
                  <a:pt x="544068" y="128016"/>
                </a:lnTo>
                <a:lnTo>
                  <a:pt x="542544" y="120396"/>
                </a:lnTo>
                <a:lnTo>
                  <a:pt x="541019" y="114300"/>
                </a:lnTo>
                <a:lnTo>
                  <a:pt x="541019" y="0"/>
                </a:lnTo>
                <a:lnTo>
                  <a:pt x="563880" y="0"/>
                </a:lnTo>
                <a:lnTo>
                  <a:pt x="563880" y="115824"/>
                </a:lnTo>
                <a:lnTo>
                  <a:pt x="565404" y="120396"/>
                </a:lnTo>
                <a:lnTo>
                  <a:pt x="565404" y="124968"/>
                </a:lnTo>
                <a:lnTo>
                  <a:pt x="568452" y="128016"/>
                </a:lnTo>
                <a:lnTo>
                  <a:pt x="569976" y="132588"/>
                </a:lnTo>
                <a:lnTo>
                  <a:pt x="573024" y="135636"/>
                </a:lnTo>
                <a:lnTo>
                  <a:pt x="576072" y="137160"/>
                </a:lnTo>
                <a:lnTo>
                  <a:pt x="589788" y="141732"/>
                </a:lnTo>
                <a:lnTo>
                  <a:pt x="638556" y="141732"/>
                </a:lnTo>
                <a:lnTo>
                  <a:pt x="637032" y="143256"/>
                </a:lnTo>
                <a:lnTo>
                  <a:pt x="632460" y="149352"/>
                </a:lnTo>
                <a:lnTo>
                  <a:pt x="626364" y="152400"/>
                </a:lnTo>
                <a:lnTo>
                  <a:pt x="618744" y="155448"/>
                </a:lnTo>
                <a:lnTo>
                  <a:pt x="612647" y="158496"/>
                </a:lnTo>
                <a:lnTo>
                  <a:pt x="605028" y="160020"/>
                </a:lnTo>
                <a:close/>
              </a:path>
              <a:path w="777240" h="160020">
                <a:moveTo>
                  <a:pt x="638556" y="141732"/>
                </a:moveTo>
                <a:lnTo>
                  <a:pt x="595884" y="141732"/>
                </a:lnTo>
                <a:lnTo>
                  <a:pt x="604218" y="141136"/>
                </a:lnTo>
                <a:lnTo>
                  <a:pt x="611124" y="139255"/>
                </a:lnTo>
                <a:lnTo>
                  <a:pt x="629412" y="103632"/>
                </a:lnTo>
                <a:lnTo>
                  <a:pt x="629412" y="0"/>
                </a:lnTo>
                <a:lnTo>
                  <a:pt x="650747" y="0"/>
                </a:lnTo>
                <a:lnTo>
                  <a:pt x="650747" y="118872"/>
                </a:lnTo>
                <a:lnTo>
                  <a:pt x="647700" y="126492"/>
                </a:lnTo>
                <a:lnTo>
                  <a:pt x="641604" y="138684"/>
                </a:lnTo>
                <a:lnTo>
                  <a:pt x="638556" y="141732"/>
                </a:lnTo>
                <a:close/>
              </a:path>
              <a:path w="777240" h="160020">
                <a:moveTo>
                  <a:pt x="382523" y="18288"/>
                </a:moveTo>
                <a:lnTo>
                  <a:pt x="268224" y="18288"/>
                </a:lnTo>
                <a:lnTo>
                  <a:pt x="268224" y="0"/>
                </a:lnTo>
                <a:lnTo>
                  <a:pt x="382523" y="0"/>
                </a:lnTo>
                <a:lnTo>
                  <a:pt x="382523" y="18288"/>
                </a:lnTo>
                <a:close/>
              </a:path>
              <a:path w="777240" h="160020">
                <a:moveTo>
                  <a:pt x="335280" y="156972"/>
                </a:moveTo>
                <a:lnTo>
                  <a:pt x="313944" y="156972"/>
                </a:lnTo>
                <a:lnTo>
                  <a:pt x="313944" y="18288"/>
                </a:lnTo>
                <a:lnTo>
                  <a:pt x="335280" y="18288"/>
                </a:lnTo>
                <a:lnTo>
                  <a:pt x="335280" y="15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3608" y="35112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0203" y="3433571"/>
            <a:ext cx="1693164" cy="185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89247" y="3445764"/>
            <a:ext cx="2132076" cy="220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02679" y="3459479"/>
            <a:ext cx="777240" cy="160020"/>
          </a:xfrm>
          <a:custGeom>
            <a:avLst/>
            <a:gdLst/>
            <a:ahLst/>
            <a:cxnLst/>
            <a:rect l="l" t="t" r="r" b="b"/>
            <a:pathLst>
              <a:path w="777240" h="160020">
                <a:moveTo>
                  <a:pt x="103632" y="121920"/>
                </a:moveTo>
                <a:lnTo>
                  <a:pt x="0" y="121920"/>
                </a:lnTo>
                <a:lnTo>
                  <a:pt x="0" y="103632"/>
                </a:lnTo>
                <a:lnTo>
                  <a:pt x="103632" y="103632"/>
                </a:lnTo>
                <a:lnTo>
                  <a:pt x="103632" y="121920"/>
                </a:lnTo>
                <a:close/>
              </a:path>
              <a:path w="777240" h="160020">
                <a:moveTo>
                  <a:pt x="103632" y="79248"/>
                </a:moveTo>
                <a:lnTo>
                  <a:pt x="0" y="79248"/>
                </a:lnTo>
                <a:lnTo>
                  <a:pt x="0" y="60960"/>
                </a:lnTo>
                <a:lnTo>
                  <a:pt x="103632" y="60960"/>
                </a:lnTo>
                <a:lnTo>
                  <a:pt x="103632" y="79248"/>
                </a:lnTo>
                <a:close/>
              </a:path>
              <a:path w="777240" h="160020">
                <a:moveTo>
                  <a:pt x="434340" y="156972"/>
                </a:moveTo>
                <a:lnTo>
                  <a:pt x="413003" y="156972"/>
                </a:lnTo>
                <a:lnTo>
                  <a:pt x="413003" y="0"/>
                </a:lnTo>
                <a:lnTo>
                  <a:pt x="472440" y="0"/>
                </a:lnTo>
                <a:lnTo>
                  <a:pt x="478536" y="3048"/>
                </a:lnTo>
                <a:lnTo>
                  <a:pt x="486156" y="4572"/>
                </a:lnTo>
                <a:lnTo>
                  <a:pt x="495300" y="10668"/>
                </a:lnTo>
                <a:lnTo>
                  <a:pt x="499872" y="15240"/>
                </a:lnTo>
                <a:lnTo>
                  <a:pt x="501903" y="18288"/>
                </a:lnTo>
                <a:lnTo>
                  <a:pt x="434340" y="18288"/>
                </a:lnTo>
                <a:lnTo>
                  <a:pt x="434340" y="70104"/>
                </a:lnTo>
                <a:lnTo>
                  <a:pt x="496823" y="70104"/>
                </a:lnTo>
                <a:lnTo>
                  <a:pt x="492252" y="73152"/>
                </a:lnTo>
                <a:lnTo>
                  <a:pt x="489203" y="76200"/>
                </a:lnTo>
                <a:lnTo>
                  <a:pt x="484632" y="79248"/>
                </a:lnTo>
                <a:lnTo>
                  <a:pt x="480059" y="80772"/>
                </a:lnTo>
                <a:lnTo>
                  <a:pt x="473964" y="82296"/>
                </a:lnTo>
                <a:lnTo>
                  <a:pt x="478536" y="83820"/>
                </a:lnTo>
                <a:lnTo>
                  <a:pt x="481584" y="86868"/>
                </a:lnTo>
                <a:lnTo>
                  <a:pt x="434340" y="86868"/>
                </a:lnTo>
                <a:lnTo>
                  <a:pt x="434340" y="156972"/>
                </a:lnTo>
                <a:close/>
              </a:path>
              <a:path w="777240" h="160020">
                <a:moveTo>
                  <a:pt x="496823" y="70104"/>
                </a:moveTo>
                <a:lnTo>
                  <a:pt x="457200" y="70104"/>
                </a:lnTo>
                <a:lnTo>
                  <a:pt x="461772" y="68580"/>
                </a:lnTo>
                <a:lnTo>
                  <a:pt x="466344" y="68580"/>
                </a:lnTo>
                <a:lnTo>
                  <a:pt x="469392" y="67056"/>
                </a:lnTo>
                <a:lnTo>
                  <a:pt x="473964" y="65532"/>
                </a:lnTo>
                <a:lnTo>
                  <a:pt x="481584" y="57912"/>
                </a:lnTo>
                <a:lnTo>
                  <a:pt x="484632" y="51816"/>
                </a:lnTo>
                <a:lnTo>
                  <a:pt x="484632" y="35052"/>
                </a:lnTo>
                <a:lnTo>
                  <a:pt x="483108" y="27432"/>
                </a:lnTo>
                <a:lnTo>
                  <a:pt x="477012" y="24384"/>
                </a:lnTo>
                <a:lnTo>
                  <a:pt x="472440" y="19812"/>
                </a:lnTo>
                <a:lnTo>
                  <a:pt x="464819" y="18288"/>
                </a:lnTo>
                <a:lnTo>
                  <a:pt x="501903" y="18288"/>
                </a:lnTo>
                <a:lnTo>
                  <a:pt x="502919" y="19812"/>
                </a:lnTo>
                <a:lnTo>
                  <a:pt x="505967" y="28956"/>
                </a:lnTo>
                <a:lnTo>
                  <a:pt x="507492" y="35052"/>
                </a:lnTo>
                <a:lnTo>
                  <a:pt x="507492" y="50292"/>
                </a:lnTo>
                <a:lnTo>
                  <a:pt x="504444" y="59436"/>
                </a:lnTo>
                <a:lnTo>
                  <a:pt x="501396" y="64008"/>
                </a:lnTo>
                <a:lnTo>
                  <a:pt x="498348" y="67056"/>
                </a:lnTo>
                <a:lnTo>
                  <a:pt x="496823" y="70104"/>
                </a:lnTo>
                <a:close/>
              </a:path>
              <a:path w="777240" h="160020">
                <a:moveTo>
                  <a:pt x="519684" y="156972"/>
                </a:moveTo>
                <a:lnTo>
                  <a:pt x="495300" y="156972"/>
                </a:lnTo>
                <a:lnTo>
                  <a:pt x="472440" y="106680"/>
                </a:lnTo>
                <a:lnTo>
                  <a:pt x="469392" y="103632"/>
                </a:lnTo>
                <a:lnTo>
                  <a:pt x="467867" y="99060"/>
                </a:lnTo>
                <a:lnTo>
                  <a:pt x="466344" y="97536"/>
                </a:lnTo>
                <a:lnTo>
                  <a:pt x="464819" y="94488"/>
                </a:lnTo>
                <a:lnTo>
                  <a:pt x="463296" y="92964"/>
                </a:lnTo>
                <a:lnTo>
                  <a:pt x="460248" y="91440"/>
                </a:lnTo>
                <a:lnTo>
                  <a:pt x="458723" y="89916"/>
                </a:lnTo>
                <a:lnTo>
                  <a:pt x="455676" y="88392"/>
                </a:lnTo>
                <a:lnTo>
                  <a:pt x="454152" y="88392"/>
                </a:lnTo>
                <a:lnTo>
                  <a:pt x="451103" y="86868"/>
                </a:lnTo>
                <a:lnTo>
                  <a:pt x="481584" y="86868"/>
                </a:lnTo>
                <a:lnTo>
                  <a:pt x="484632" y="89916"/>
                </a:lnTo>
                <a:lnTo>
                  <a:pt x="490728" y="99060"/>
                </a:lnTo>
                <a:lnTo>
                  <a:pt x="495300" y="105156"/>
                </a:lnTo>
                <a:lnTo>
                  <a:pt x="519684" y="156972"/>
                </a:lnTo>
                <a:close/>
              </a:path>
              <a:path w="777240" h="160020">
                <a:moveTo>
                  <a:pt x="777240" y="156972"/>
                </a:moveTo>
                <a:lnTo>
                  <a:pt x="688847" y="156972"/>
                </a:lnTo>
                <a:lnTo>
                  <a:pt x="688847" y="0"/>
                </a:lnTo>
                <a:lnTo>
                  <a:pt x="777240" y="0"/>
                </a:lnTo>
                <a:lnTo>
                  <a:pt x="777240" y="18288"/>
                </a:lnTo>
                <a:lnTo>
                  <a:pt x="710184" y="18288"/>
                </a:lnTo>
                <a:lnTo>
                  <a:pt x="710184" y="67056"/>
                </a:lnTo>
                <a:lnTo>
                  <a:pt x="775716" y="67056"/>
                </a:lnTo>
                <a:lnTo>
                  <a:pt x="775716" y="85344"/>
                </a:lnTo>
                <a:lnTo>
                  <a:pt x="710184" y="85344"/>
                </a:lnTo>
                <a:lnTo>
                  <a:pt x="710184" y="138684"/>
                </a:lnTo>
                <a:lnTo>
                  <a:pt x="777240" y="138684"/>
                </a:lnTo>
                <a:lnTo>
                  <a:pt x="777240" y="156972"/>
                </a:lnTo>
                <a:close/>
              </a:path>
              <a:path w="777240" h="160020">
                <a:moveTo>
                  <a:pt x="605028" y="160020"/>
                </a:moveTo>
                <a:lnTo>
                  <a:pt x="585216" y="160020"/>
                </a:lnTo>
                <a:lnTo>
                  <a:pt x="577596" y="158496"/>
                </a:lnTo>
                <a:lnTo>
                  <a:pt x="571500" y="155448"/>
                </a:lnTo>
                <a:lnTo>
                  <a:pt x="563880" y="152400"/>
                </a:lnTo>
                <a:lnTo>
                  <a:pt x="557784" y="149352"/>
                </a:lnTo>
                <a:lnTo>
                  <a:pt x="554736" y="144780"/>
                </a:lnTo>
                <a:lnTo>
                  <a:pt x="550164" y="140208"/>
                </a:lnTo>
                <a:lnTo>
                  <a:pt x="544068" y="128016"/>
                </a:lnTo>
                <a:lnTo>
                  <a:pt x="542544" y="120396"/>
                </a:lnTo>
                <a:lnTo>
                  <a:pt x="541019" y="114300"/>
                </a:lnTo>
                <a:lnTo>
                  <a:pt x="541019" y="0"/>
                </a:lnTo>
                <a:lnTo>
                  <a:pt x="563880" y="0"/>
                </a:lnTo>
                <a:lnTo>
                  <a:pt x="563880" y="115824"/>
                </a:lnTo>
                <a:lnTo>
                  <a:pt x="565404" y="120396"/>
                </a:lnTo>
                <a:lnTo>
                  <a:pt x="565404" y="124968"/>
                </a:lnTo>
                <a:lnTo>
                  <a:pt x="568452" y="128016"/>
                </a:lnTo>
                <a:lnTo>
                  <a:pt x="569976" y="132588"/>
                </a:lnTo>
                <a:lnTo>
                  <a:pt x="573024" y="135636"/>
                </a:lnTo>
                <a:lnTo>
                  <a:pt x="576072" y="137160"/>
                </a:lnTo>
                <a:lnTo>
                  <a:pt x="589788" y="141732"/>
                </a:lnTo>
                <a:lnTo>
                  <a:pt x="638556" y="141732"/>
                </a:lnTo>
                <a:lnTo>
                  <a:pt x="637032" y="143256"/>
                </a:lnTo>
                <a:lnTo>
                  <a:pt x="632460" y="149352"/>
                </a:lnTo>
                <a:lnTo>
                  <a:pt x="626364" y="152400"/>
                </a:lnTo>
                <a:lnTo>
                  <a:pt x="618744" y="155448"/>
                </a:lnTo>
                <a:lnTo>
                  <a:pt x="612647" y="158496"/>
                </a:lnTo>
                <a:lnTo>
                  <a:pt x="605028" y="160020"/>
                </a:lnTo>
                <a:close/>
              </a:path>
              <a:path w="777240" h="160020">
                <a:moveTo>
                  <a:pt x="638556" y="141732"/>
                </a:moveTo>
                <a:lnTo>
                  <a:pt x="595884" y="141732"/>
                </a:lnTo>
                <a:lnTo>
                  <a:pt x="604218" y="141136"/>
                </a:lnTo>
                <a:lnTo>
                  <a:pt x="611124" y="139255"/>
                </a:lnTo>
                <a:lnTo>
                  <a:pt x="629412" y="103632"/>
                </a:lnTo>
                <a:lnTo>
                  <a:pt x="629412" y="0"/>
                </a:lnTo>
                <a:lnTo>
                  <a:pt x="650747" y="0"/>
                </a:lnTo>
                <a:lnTo>
                  <a:pt x="650747" y="118872"/>
                </a:lnTo>
                <a:lnTo>
                  <a:pt x="647700" y="126492"/>
                </a:lnTo>
                <a:lnTo>
                  <a:pt x="641604" y="138684"/>
                </a:lnTo>
                <a:lnTo>
                  <a:pt x="638556" y="141732"/>
                </a:lnTo>
                <a:close/>
              </a:path>
              <a:path w="777240" h="160020">
                <a:moveTo>
                  <a:pt x="382523" y="18288"/>
                </a:moveTo>
                <a:lnTo>
                  <a:pt x="268224" y="18288"/>
                </a:lnTo>
                <a:lnTo>
                  <a:pt x="268224" y="0"/>
                </a:lnTo>
                <a:lnTo>
                  <a:pt x="382523" y="0"/>
                </a:lnTo>
                <a:lnTo>
                  <a:pt x="382523" y="18288"/>
                </a:lnTo>
                <a:close/>
              </a:path>
              <a:path w="777240" h="160020">
                <a:moveTo>
                  <a:pt x="335280" y="156972"/>
                </a:moveTo>
                <a:lnTo>
                  <a:pt x="313944" y="156972"/>
                </a:lnTo>
                <a:lnTo>
                  <a:pt x="313944" y="18288"/>
                </a:lnTo>
                <a:lnTo>
                  <a:pt x="335280" y="18288"/>
                </a:lnTo>
                <a:lnTo>
                  <a:pt x="335280" y="15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3608" y="38359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7155" y="3755135"/>
            <a:ext cx="2235708" cy="188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86200" y="3768852"/>
            <a:ext cx="3093719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3608" y="41620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79347" y="4084320"/>
            <a:ext cx="2089403" cy="185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89247" y="4094988"/>
            <a:ext cx="3093720" cy="2225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0811" y="490118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4944" y="4780788"/>
            <a:ext cx="3121152" cy="3642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70020" y="4794503"/>
            <a:ext cx="1754505" cy="268605"/>
          </a:xfrm>
          <a:custGeom>
            <a:avLst/>
            <a:gdLst/>
            <a:ahLst/>
            <a:cxnLst/>
            <a:rect l="l" t="t" r="r" b="b"/>
            <a:pathLst>
              <a:path w="1754504" h="268604">
                <a:moveTo>
                  <a:pt x="1679448" y="268224"/>
                </a:moveTo>
                <a:lnTo>
                  <a:pt x="1633585" y="253436"/>
                </a:lnTo>
                <a:lnTo>
                  <a:pt x="1604390" y="211645"/>
                </a:lnTo>
                <a:lnTo>
                  <a:pt x="1598676" y="170687"/>
                </a:lnTo>
                <a:lnTo>
                  <a:pt x="1600342" y="150971"/>
                </a:lnTo>
                <a:lnTo>
                  <a:pt x="1623060" y="102108"/>
                </a:lnTo>
                <a:lnTo>
                  <a:pt x="1665065" y="76390"/>
                </a:lnTo>
                <a:lnTo>
                  <a:pt x="1682496" y="74675"/>
                </a:lnTo>
                <a:lnTo>
                  <a:pt x="1698759" y="76128"/>
                </a:lnTo>
                <a:lnTo>
                  <a:pt x="1713166" y="80581"/>
                </a:lnTo>
                <a:lnTo>
                  <a:pt x="1725572" y="88177"/>
                </a:lnTo>
                <a:lnTo>
                  <a:pt x="1727212" y="89915"/>
                </a:lnTo>
                <a:lnTo>
                  <a:pt x="1680971" y="89915"/>
                </a:lnTo>
                <a:lnTo>
                  <a:pt x="1668946" y="90820"/>
                </a:lnTo>
                <a:lnTo>
                  <a:pt x="1630894" y="116681"/>
                </a:lnTo>
                <a:lnTo>
                  <a:pt x="1616963" y="156972"/>
                </a:lnTo>
                <a:lnTo>
                  <a:pt x="1753681" y="156972"/>
                </a:lnTo>
                <a:lnTo>
                  <a:pt x="1754124" y="164592"/>
                </a:lnTo>
                <a:lnTo>
                  <a:pt x="1754124" y="172212"/>
                </a:lnTo>
                <a:lnTo>
                  <a:pt x="1616963" y="172212"/>
                </a:lnTo>
                <a:lnTo>
                  <a:pt x="1618083" y="190500"/>
                </a:lnTo>
                <a:lnTo>
                  <a:pt x="1633727" y="231648"/>
                </a:lnTo>
                <a:lnTo>
                  <a:pt x="1668232" y="251579"/>
                </a:lnTo>
                <a:lnTo>
                  <a:pt x="1682496" y="252983"/>
                </a:lnTo>
                <a:lnTo>
                  <a:pt x="1735660" y="252983"/>
                </a:lnTo>
                <a:lnTo>
                  <a:pt x="1728311" y="257294"/>
                </a:lnTo>
                <a:lnTo>
                  <a:pt x="1712595" y="263461"/>
                </a:lnTo>
                <a:lnTo>
                  <a:pt x="1696307" y="267057"/>
                </a:lnTo>
                <a:lnTo>
                  <a:pt x="1679448" y="268224"/>
                </a:lnTo>
                <a:close/>
              </a:path>
              <a:path w="1754504" h="268604">
                <a:moveTo>
                  <a:pt x="1753681" y="156972"/>
                </a:moveTo>
                <a:lnTo>
                  <a:pt x="1735835" y="156972"/>
                </a:lnTo>
                <a:lnTo>
                  <a:pt x="1734954" y="141827"/>
                </a:lnTo>
                <a:lnTo>
                  <a:pt x="1732216" y="128397"/>
                </a:lnTo>
                <a:lnTo>
                  <a:pt x="1703641" y="94297"/>
                </a:lnTo>
                <a:lnTo>
                  <a:pt x="1680971" y="89915"/>
                </a:lnTo>
                <a:lnTo>
                  <a:pt x="1727212" y="89915"/>
                </a:lnTo>
                <a:lnTo>
                  <a:pt x="1735835" y="99060"/>
                </a:lnTo>
                <a:lnTo>
                  <a:pt x="1743836" y="111871"/>
                </a:lnTo>
                <a:lnTo>
                  <a:pt x="1749552" y="127254"/>
                </a:lnTo>
                <a:lnTo>
                  <a:pt x="1752980" y="144922"/>
                </a:lnTo>
                <a:lnTo>
                  <a:pt x="1753681" y="156972"/>
                </a:lnTo>
                <a:close/>
              </a:path>
              <a:path w="1754504" h="268604">
                <a:moveTo>
                  <a:pt x="1735660" y="252983"/>
                </a:moveTo>
                <a:lnTo>
                  <a:pt x="1682496" y="252983"/>
                </a:lnTo>
                <a:lnTo>
                  <a:pt x="1698236" y="251555"/>
                </a:lnTo>
                <a:lnTo>
                  <a:pt x="1713547" y="247268"/>
                </a:lnTo>
                <a:lnTo>
                  <a:pt x="1728573" y="240125"/>
                </a:lnTo>
                <a:lnTo>
                  <a:pt x="1743455" y="230124"/>
                </a:lnTo>
                <a:lnTo>
                  <a:pt x="1743455" y="248412"/>
                </a:lnTo>
                <a:lnTo>
                  <a:pt x="1735660" y="252983"/>
                </a:lnTo>
                <a:close/>
              </a:path>
              <a:path w="1754504" h="268604">
                <a:moveTo>
                  <a:pt x="574548" y="268224"/>
                </a:moveTo>
                <a:lnTo>
                  <a:pt x="523112" y="253436"/>
                </a:lnTo>
                <a:lnTo>
                  <a:pt x="492632" y="211264"/>
                </a:lnTo>
                <a:lnTo>
                  <a:pt x="486155" y="172212"/>
                </a:lnTo>
                <a:lnTo>
                  <a:pt x="487846" y="150518"/>
                </a:lnTo>
                <a:lnTo>
                  <a:pt x="500943" y="114561"/>
                </a:lnTo>
                <a:lnTo>
                  <a:pt x="540067" y="80772"/>
                </a:lnTo>
                <a:lnTo>
                  <a:pt x="576071" y="74675"/>
                </a:lnTo>
                <a:lnTo>
                  <a:pt x="595264" y="76152"/>
                </a:lnTo>
                <a:lnTo>
                  <a:pt x="611886" y="80771"/>
                </a:lnTo>
                <a:lnTo>
                  <a:pt x="626221" y="88820"/>
                </a:lnTo>
                <a:lnTo>
                  <a:pt x="627369" y="89915"/>
                </a:lnTo>
                <a:lnTo>
                  <a:pt x="576071" y="89915"/>
                </a:lnTo>
                <a:lnTo>
                  <a:pt x="560689" y="91106"/>
                </a:lnTo>
                <a:lnTo>
                  <a:pt x="524255" y="111251"/>
                </a:lnTo>
                <a:lnTo>
                  <a:pt x="505610" y="153900"/>
                </a:lnTo>
                <a:lnTo>
                  <a:pt x="504443" y="172212"/>
                </a:lnTo>
                <a:lnTo>
                  <a:pt x="505586" y="189642"/>
                </a:lnTo>
                <a:lnTo>
                  <a:pt x="522731" y="231648"/>
                </a:lnTo>
                <a:lnTo>
                  <a:pt x="559379" y="251579"/>
                </a:lnTo>
                <a:lnTo>
                  <a:pt x="574548" y="252983"/>
                </a:lnTo>
                <a:lnTo>
                  <a:pt x="626494" y="252983"/>
                </a:lnTo>
                <a:lnTo>
                  <a:pt x="625982" y="253436"/>
                </a:lnTo>
                <a:lnTo>
                  <a:pt x="611123" y="261556"/>
                </a:lnTo>
                <a:lnTo>
                  <a:pt x="593978" y="266533"/>
                </a:lnTo>
                <a:lnTo>
                  <a:pt x="574548" y="268224"/>
                </a:lnTo>
                <a:close/>
              </a:path>
              <a:path w="1754504" h="268604">
                <a:moveTo>
                  <a:pt x="626494" y="252983"/>
                </a:moveTo>
                <a:lnTo>
                  <a:pt x="574548" y="252983"/>
                </a:lnTo>
                <a:lnTo>
                  <a:pt x="590573" y="251579"/>
                </a:lnTo>
                <a:lnTo>
                  <a:pt x="604456" y="247459"/>
                </a:lnTo>
                <a:lnTo>
                  <a:pt x="634364" y="219336"/>
                </a:lnTo>
                <a:lnTo>
                  <a:pt x="644651" y="170687"/>
                </a:lnTo>
                <a:lnTo>
                  <a:pt x="643509" y="152400"/>
                </a:lnTo>
                <a:lnTo>
                  <a:pt x="626363" y="111251"/>
                </a:lnTo>
                <a:lnTo>
                  <a:pt x="591216" y="91106"/>
                </a:lnTo>
                <a:lnTo>
                  <a:pt x="576071" y="89915"/>
                </a:lnTo>
                <a:lnTo>
                  <a:pt x="627369" y="89915"/>
                </a:lnTo>
                <a:lnTo>
                  <a:pt x="655701" y="131254"/>
                </a:lnTo>
                <a:lnTo>
                  <a:pt x="661415" y="172212"/>
                </a:lnTo>
                <a:lnTo>
                  <a:pt x="659987" y="192809"/>
                </a:lnTo>
                <a:lnTo>
                  <a:pt x="655700" y="211264"/>
                </a:lnTo>
                <a:lnTo>
                  <a:pt x="648557" y="227718"/>
                </a:lnTo>
                <a:lnTo>
                  <a:pt x="638555" y="242315"/>
                </a:lnTo>
                <a:lnTo>
                  <a:pt x="626494" y="252983"/>
                </a:lnTo>
                <a:close/>
              </a:path>
              <a:path w="1754504" h="268604">
                <a:moveTo>
                  <a:pt x="1505711" y="263651"/>
                </a:moveTo>
                <a:lnTo>
                  <a:pt x="1490471" y="263651"/>
                </a:lnTo>
                <a:lnTo>
                  <a:pt x="1418843" y="79248"/>
                </a:lnTo>
                <a:lnTo>
                  <a:pt x="1437131" y="79248"/>
                </a:lnTo>
                <a:lnTo>
                  <a:pt x="1493520" y="225551"/>
                </a:lnTo>
                <a:lnTo>
                  <a:pt x="1495043" y="233172"/>
                </a:lnTo>
                <a:lnTo>
                  <a:pt x="1498092" y="239268"/>
                </a:lnTo>
                <a:lnTo>
                  <a:pt x="1498092" y="245364"/>
                </a:lnTo>
                <a:lnTo>
                  <a:pt x="1512966" y="245364"/>
                </a:lnTo>
                <a:lnTo>
                  <a:pt x="1505711" y="263651"/>
                </a:lnTo>
                <a:close/>
              </a:path>
              <a:path w="1754504" h="268604">
                <a:moveTo>
                  <a:pt x="1512966" y="245364"/>
                </a:moveTo>
                <a:lnTo>
                  <a:pt x="1499615" y="245364"/>
                </a:lnTo>
                <a:lnTo>
                  <a:pt x="1501139" y="237744"/>
                </a:lnTo>
                <a:lnTo>
                  <a:pt x="1502663" y="231648"/>
                </a:lnTo>
                <a:lnTo>
                  <a:pt x="1504188" y="227076"/>
                </a:lnTo>
                <a:lnTo>
                  <a:pt x="1562099" y="79248"/>
                </a:lnTo>
                <a:lnTo>
                  <a:pt x="1578863" y="79248"/>
                </a:lnTo>
                <a:lnTo>
                  <a:pt x="1512966" y="245364"/>
                </a:lnTo>
                <a:close/>
              </a:path>
              <a:path w="1754504" h="268604">
                <a:moveTo>
                  <a:pt x="1164335" y="268224"/>
                </a:moveTo>
                <a:lnTo>
                  <a:pt x="1135451" y="263080"/>
                </a:lnTo>
                <a:lnTo>
                  <a:pt x="1114996" y="247650"/>
                </a:lnTo>
                <a:lnTo>
                  <a:pt x="1102828" y="221932"/>
                </a:lnTo>
                <a:lnTo>
                  <a:pt x="1098803" y="185927"/>
                </a:lnTo>
                <a:lnTo>
                  <a:pt x="1098803" y="79248"/>
                </a:lnTo>
                <a:lnTo>
                  <a:pt x="1115567" y="79248"/>
                </a:lnTo>
                <a:lnTo>
                  <a:pt x="1115638" y="182879"/>
                </a:lnTo>
                <a:lnTo>
                  <a:pt x="1116401" y="199358"/>
                </a:lnTo>
                <a:lnTo>
                  <a:pt x="1127760" y="236220"/>
                </a:lnTo>
                <a:lnTo>
                  <a:pt x="1167383" y="252983"/>
                </a:lnTo>
                <a:lnTo>
                  <a:pt x="1206049" y="252983"/>
                </a:lnTo>
                <a:lnTo>
                  <a:pt x="1199197" y="258889"/>
                </a:lnTo>
                <a:lnTo>
                  <a:pt x="1182838" y="265914"/>
                </a:lnTo>
                <a:lnTo>
                  <a:pt x="1164335" y="268224"/>
                </a:lnTo>
                <a:close/>
              </a:path>
              <a:path w="1754504" h="268604">
                <a:moveTo>
                  <a:pt x="1206049" y="252983"/>
                </a:moveTo>
                <a:lnTo>
                  <a:pt x="1167383" y="252983"/>
                </a:lnTo>
                <a:lnTo>
                  <a:pt x="1179385" y="251840"/>
                </a:lnTo>
                <a:lnTo>
                  <a:pt x="1190243" y="248411"/>
                </a:lnTo>
                <a:lnTo>
                  <a:pt x="1220152" y="211645"/>
                </a:lnTo>
                <a:lnTo>
                  <a:pt x="1223771" y="182879"/>
                </a:lnTo>
                <a:lnTo>
                  <a:pt x="1223771" y="79248"/>
                </a:lnTo>
                <a:lnTo>
                  <a:pt x="1240535" y="79248"/>
                </a:lnTo>
                <a:lnTo>
                  <a:pt x="1240535" y="230124"/>
                </a:lnTo>
                <a:lnTo>
                  <a:pt x="1223771" y="230124"/>
                </a:lnTo>
                <a:lnTo>
                  <a:pt x="1212984" y="247007"/>
                </a:lnTo>
                <a:lnTo>
                  <a:pt x="1206049" y="252983"/>
                </a:lnTo>
                <a:close/>
              </a:path>
              <a:path w="1754504" h="268604">
                <a:moveTo>
                  <a:pt x="1240535" y="263651"/>
                </a:moveTo>
                <a:lnTo>
                  <a:pt x="1223771" y="263651"/>
                </a:lnTo>
                <a:lnTo>
                  <a:pt x="1223771" y="230124"/>
                </a:lnTo>
                <a:lnTo>
                  <a:pt x="1240535" y="230124"/>
                </a:lnTo>
                <a:lnTo>
                  <a:pt x="1240535" y="263651"/>
                </a:lnTo>
                <a:close/>
              </a:path>
              <a:path w="1754504" h="268604">
                <a:moveTo>
                  <a:pt x="135636" y="263651"/>
                </a:moveTo>
                <a:lnTo>
                  <a:pt x="115823" y="263651"/>
                </a:lnTo>
                <a:lnTo>
                  <a:pt x="176783" y="173736"/>
                </a:lnTo>
                <a:lnTo>
                  <a:pt x="115823" y="79248"/>
                </a:lnTo>
                <a:lnTo>
                  <a:pt x="135636" y="79248"/>
                </a:lnTo>
                <a:lnTo>
                  <a:pt x="176783" y="144779"/>
                </a:lnTo>
                <a:lnTo>
                  <a:pt x="185927" y="158496"/>
                </a:lnTo>
                <a:lnTo>
                  <a:pt x="187451" y="161544"/>
                </a:lnTo>
                <a:lnTo>
                  <a:pt x="204658" y="161544"/>
                </a:lnTo>
                <a:lnTo>
                  <a:pt x="196595" y="173736"/>
                </a:lnTo>
                <a:lnTo>
                  <a:pt x="204861" y="185927"/>
                </a:lnTo>
                <a:lnTo>
                  <a:pt x="185927" y="185927"/>
                </a:lnTo>
                <a:lnTo>
                  <a:pt x="179831" y="196596"/>
                </a:lnTo>
                <a:lnTo>
                  <a:pt x="178307" y="198120"/>
                </a:lnTo>
                <a:lnTo>
                  <a:pt x="178307" y="199644"/>
                </a:lnTo>
                <a:lnTo>
                  <a:pt x="176783" y="201168"/>
                </a:lnTo>
                <a:lnTo>
                  <a:pt x="135636" y="263651"/>
                </a:lnTo>
                <a:close/>
              </a:path>
              <a:path w="1754504" h="268604">
                <a:moveTo>
                  <a:pt x="204658" y="161544"/>
                </a:moveTo>
                <a:lnTo>
                  <a:pt x="187451" y="161544"/>
                </a:lnTo>
                <a:lnTo>
                  <a:pt x="196595" y="146304"/>
                </a:lnTo>
                <a:lnTo>
                  <a:pt x="239267" y="79248"/>
                </a:lnTo>
                <a:lnTo>
                  <a:pt x="259079" y="79248"/>
                </a:lnTo>
                <a:lnTo>
                  <a:pt x="204658" y="161544"/>
                </a:lnTo>
                <a:close/>
              </a:path>
              <a:path w="1754504" h="268604">
                <a:moveTo>
                  <a:pt x="257555" y="263651"/>
                </a:moveTo>
                <a:lnTo>
                  <a:pt x="236220" y="263651"/>
                </a:lnTo>
                <a:lnTo>
                  <a:pt x="187451" y="185927"/>
                </a:lnTo>
                <a:lnTo>
                  <a:pt x="204861" y="185927"/>
                </a:lnTo>
                <a:lnTo>
                  <a:pt x="257555" y="263651"/>
                </a:lnTo>
                <a:close/>
              </a:path>
              <a:path w="1754504" h="268604">
                <a:moveTo>
                  <a:pt x="1327805" y="120396"/>
                </a:moveTo>
                <a:lnTo>
                  <a:pt x="1316735" y="120396"/>
                </a:lnTo>
                <a:lnTo>
                  <a:pt x="1320712" y="109799"/>
                </a:lnTo>
                <a:lnTo>
                  <a:pt x="1352740" y="77914"/>
                </a:lnTo>
                <a:lnTo>
                  <a:pt x="1368552" y="74675"/>
                </a:lnTo>
                <a:lnTo>
                  <a:pt x="1376171" y="74675"/>
                </a:lnTo>
                <a:lnTo>
                  <a:pt x="1388363" y="77724"/>
                </a:lnTo>
                <a:lnTo>
                  <a:pt x="1388363" y="89915"/>
                </a:lnTo>
                <a:lnTo>
                  <a:pt x="1368552" y="89915"/>
                </a:lnTo>
                <a:lnTo>
                  <a:pt x="1357693" y="91344"/>
                </a:lnTo>
                <a:lnTo>
                  <a:pt x="1347977" y="95630"/>
                </a:lnTo>
                <a:lnTo>
                  <a:pt x="1339405" y="102774"/>
                </a:lnTo>
                <a:lnTo>
                  <a:pt x="1331976" y="112776"/>
                </a:lnTo>
                <a:lnTo>
                  <a:pt x="1327805" y="120396"/>
                </a:lnTo>
                <a:close/>
              </a:path>
              <a:path w="1754504" h="268604">
                <a:moveTo>
                  <a:pt x="1316735" y="263651"/>
                </a:moveTo>
                <a:lnTo>
                  <a:pt x="1299971" y="263651"/>
                </a:lnTo>
                <a:lnTo>
                  <a:pt x="1299971" y="79248"/>
                </a:lnTo>
                <a:lnTo>
                  <a:pt x="1316735" y="79248"/>
                </a:lnTo>
                <a:lnTo>
                  <a:pt x="1316735" y="120396"/>
                </a:lnTo>
                <a:lnTo>
                  <a:pt x="1327805" y="120396"/>
                </a:lnTo>
                <a:lnTo>
                  <a:pt x="1325094" y="125349"/>
                </a:lnTo>
                <a:lnTo>
                  <a:pt x="1320355" y="140207"/>
                </a:lnTo>
                <a:lnTo>
                  <a:pt x="1317617" y="157352"/>
                </a:lnTo>
                <a:lnTo>
                  <a:pt x="1316735" y="176783"/>
                </a:lnTo>
                <a:lnTo>
                  <a:pt x="1316735" y="263651"/>
                </a:lnTo>
                <a:close/>
              </a:path>
              <a:path w="1754504" h="268604">
                <a:moveTo>
                  <a:pt x="1388363" y="96012"/>
                </a:moveTo>
                <a:lnTo>
                  <a:pt x="1382267" y="91440"/>
                </a:lnTo>
                <a:lnTo>
                  <a:pt x="1376171" y="89915"/>
                </a:lnTo>
                <a:lnTo>
                  <a:pt x="1388363" y="89915"/>
                </a:lnTo>
                <a:lnTo>
                  <a:pt x="1388363" y="96012"/>
                </a:lnTo>
                <a:close/>
              </a:path>
              <a:path w="1754504" h="268604">
                <a:moveTo>
                  <a:pt x="27833" y="120396"/>
                </a:moveTo>
                <a:lnTo>
                  <a:pt x="16763" y="120396"/>
                </a:lnTo>
                <a:lnTo>
                  <a:pt x="20740" y="109799"/>
                </a:lnTo>
                <a:lnTo>
                  <a:pt x="52768" y="77914"/>
                </a:lnTo>
                <a:lnTo>
                  <a:pt x="68579" y="74675"/>
                </a:lnTo>
                <a:lnTo>
                  <a:pt x="76200" y="74675"/>
                </a:lnTo>
                <a:lnTo>
                  <a:pt x="88391" y="77724"/>
                </a:lnTo>
                <a:lnTo>
                  <a:pt x="88391" y="89915"/>
                </a:lnTo>
                <a:lnTo>
                  <a:pt x="68579" y="89915"/>
                </a:lnTo>
                <a:lnTo>
                  <a:pt x="57721" y="91344"/>
                </a:lnTo>
                <a:lnTo>
                  <a:pt x="48005" y="95630"/>
                </a:lnTo>
                <a:lnTo>
                  <a:pt x="39433" y="102774"/>
                </a:lnTo>
                <a:lnTo>
                  <a:pt x="32003" y="112776"/>
                </a:lnTo>
                <a:lnTo>
                  <a:pt x="27833" y="120396"/>
                </a:lnTo>
                <a:close/>
              </a:path>
              <a:path w="1754504" h="268604">
                <a:moveTo>
                  <a:pt x="16763" y="263651"/>
                </a:moveTo>
                <a:lnTo>
                  <a:pt x="0" y="263651"/>
                </a:lnTo>
                <a:lnTo>
                  <a:pt x="0" y="79248"/>
                </a:lnTo>
                <a:lnTo>
                  <a:pt x="16763" y="79248"/>
                </a:lnTo>
                <a:lnTo>
                  <a:pt x="16763" y="120396"/>
                </a:lnTo>
                <a:lnTo>
                  <a:pt x="27833" y="120396"/>
                </a:lnTo>
                <a:lnTo>
                  <a:pt x="25122" y="125349"/>
                </a:lnTo>
                <a:lnTo>
                  <a:pt x="20383" y="140207"/>
                </a:lnTo>
                <a:lnTo>
                  <a:pt x="17645" y="157352"/>
                </a:lnTo>
                <a:lnTo>
                  <a:pt x="16763" y="176783"/>
                </a:lnTo>
                <a:lnTo>
                  <a:pt x="16763" y="263651"/>
                </a:lnTo>
                <a:close/>
              </a:path>
              <a:path w="1754504" h="268604">
                <a:moveTo>
                  <a:pt x="88391" y="96012"/>
                </a:moveTo>
                <a:lnTo>
                  <a:pt x="82295" y="91440"/>
                </a:lnTo>
                <a:lnTo>
                  <a:pt x="76200" y="89915"/>
                </a:lnTo>
                <a:lnTo>
                  <a:pt x="88391" y="89915"/>
                </a:lnTo>
                <a:lnTo>
                  <a:pt x="88391" y="96012"/>
                </a:lnTo>
                <a:close/>
              </a:path>
              <a:path w="1754504" h="268604">
                <a:moveTo>
                  <a:pt x="778763" y="268224"/>
                </a:moveTo>
                <a:lnTo>
                  <a:pt x="730115" y="253436"/>
                </a:lnTo>
                <a:lnTo>
                  <a:pt x="699897" y="212788"/>
                </a:lnTo>
                <a:lnTo>
                  <a:pt x="693420" y="175260"/>
                </a:lnTo>
                <a:lnTo>
                  <a:pt x="695134" y="153542"/>
                </a:lnTo>
                <a:lnTo>
                  <a:pt x="708850" y="116967"/>
                </a:lnTo>
                <a:lnTo>
                  <a:pt x="750188" y="81534"/>
                </a:lnTo>
                <a:lnTo>
                  <a:pt x="786383" y="74675"/>
                </a:lnTo>
                <a:lnTo>
                  <a:pt x="797528" y="75223"/>
                </a:lnTo>
                <a:lnTo>
                  <a:pt x="808100" y="76771"/>
                </a:lnTo>
                <a:lnTo>
                  <a:pt x="818102" y="79176"/>
                </a:lnTo>
                <a:lnTo>
                  <a:pt x="827531" y="82296"/>
                </a:lnTo>
                <a:lnTo>
                  <a:pt x="827531" y="89915"/>
                </a:lnTo>
                <a:lnTo>
                  <a:pt x="784859" y="89915"/>
                </a:lnTo>
                <a:lnTo>
                  <a:pt x="769453" y="91344"/>
                </a:lnTo>
                <a:lnTo>
                  <a:pt x="731520" y="112776"/>
                </a:lnTo>
                <a:lnTo>
                  <a:pt x="712874" y="156067"/>
                </a:lnTo>
                <a:lnTo>
                  <a:pt x="711707" y="173736"/>
                </a:lnTo>
                <a:lnTo>
                  <a:pt x="712850" y="190928"/>
                </a:lnTo>
                <a:lnTo>
                  <a:pt x="729995" y="231648"/>
                </a:lnTo>
                <a:lnTo>
                  <a:pt x="764500" y="251579"/>
                </a:lnTo>
                <a:lnTo>
                  <a:pt x="778763" y="252983"/>
                </a:lnTo>
                <a:lnTo>
                  <a:pt x="827531" y="252983"/>
                </a:lnTo>
                <a:lnTo>
                  <a:pt x="827531" y="256032"/>
                </a:lnTo>
                <a:lnTo>
                  <a:pt x="816697" y="261151"/>
                </a:lnTo>
                <a:lnTo>
                  <a:pt x="804862" y="264985"/>
                </a:lnTo>
                <a:lnTo>
                  <a:pt x="792170" y="267390"/>
                </a:lnTo>
                <a:lnTo>
                  <a:pt x="778763" y="268224"/>
                </a:lnTo>
                <a:close/>
              </a:path>
              <a:path w="1754504" h="268604">
                <a:moveTo>
                  <a:pt x="827531" y="102108"/>
                </a:moveTo>
                <a:lnTo>
                  <a:pt x="817864" y="96345"/>
                </a:lnTo>
                <a:lnTo>
                  <a:pt x="807338" y="92583"/>
                </a:lnTo>
                <a:lnTo>
                  <a:pt x="796242" y="90535"/>
                </a:lnTo>
                <a:lnTo>
                  <a:pt x="784859" y="89915"/>
                </a:lnTo>
                <a:lnTo>
                  <a:pt x="827531" y="89915"/>
                </a:lnTo>
                <a:lnTo>
                  <a:pt x="827531" y="102108"/>
                </a:lnTo>
                <a:close/>
              </a:path>
              <a:path w="1754504" h="268604">
                <a:moveTo>
                  <a:pt x="827531" y="252983"/>
                </a:moveTo>
                <a:lnTo>
                  <a:pt x="778763" y="252983"/>
                </a:lnTo>
                <a:lnTo>
                  <a:pt x="792170" y="252102"/>
                </a:lnTo>
                <a:lnTo>
                  <a:pt x="804862" y="249364"/>
                </a:lnTo>
                <a:lnTo>
                  <a:pt x="816697" y="244625"/>
                </a:lnTo>
                <a:lnTo>
                  <a:pt x="827531" y="237744"/>
                </a:lnTo>
                <a:lnTo>
                  <a:pt x="827531" y="252983"/>
                </a:lnTo>
                <a:close/>
              </a:path>
              <a:path w="1754504" h="268604">
                <a:moveTo>
                  <a:pt x="315467" y="263651"/>
                </a:moveTo>
                <a:lnTo>
                  <a:pt x="298703" y="263651"/>
                </a:lnTo>
                <a:lnTo>
                  <a:pt x="298703" y="4572"/>
                </a:lnTo>
                <a:lnTo>
                  <a:pt x="370331" y="4572"/>
                </a:lnTo>
                <a:lnTo>
                  <a:pt x="386595" y="5714"/>
                </a:lnTo>
                <a:lnTo>
                  <a:pt x="401002" y="9143"/>
                </a:lnTo>
                <a:lnTo>
                  <a:pt x="413408" y="14858"/>
                </a:lnTo>
                <a:lnTo>
                  <a:pt x="421717" y="21336"/>
                </a:lnTo>
                <a:lnTo>
                  <a:pt x="315467" y="21336"/>
                </a:lnTo>
                <a:lnTo>
                  <a:pt x="315467" y="132587"/>
                </a:lnTo>
                <a:lnTo>
                  <a:pt x="411651" y="132587"/>
                </a:lnTo>
                <a:lnTo>
                  <a:pt x="408813" y="134493"/>
                </a:lnTo>
                <a:lnTo>
                  <a:pt x="396525" y="139874"/>
                </a:lnTo>
                <a:lnTo>
                  <a:pt x="382523" y="143255"/>
                </a:lnTo>
                <a:lnTo>
                  <a:pt x="389794" y="147827"/>
                </a:lnTo>
                <a:lnTo>
                  <a:pt x="315467" y="147827"/>
                </a:lnTo>
                <a:lnTo>
                  <a:pt x="315467" y="263651"/>
                </a:lnTo>
                <a:close/>
              </a:path>
              <a:path w="1754504" h="268604">
                <a:moveTo>
                  <a:pt x="411651" y="132587"/>
                </a:moveTo>
                <a:lnTo>
                  <a:pt x="361188" y="132587"/>
                </a:lnTo>
                <a:lnTo>
                  <a:pt x="375213" y="131468"/>
                </a:lnTo>
                <a:lnTo>
                  <a:pt x="387667" y="128206"/>
                </a:lnTo>
                <a:lnTo>
                  <a:pt x="420814" y="97917"/>
                </a:lnTo>
                <a:lnTo>
                  <a:pt x="425195" y="73152"/>
                </a:lnTo>
                <a:lnTo>
                  <a:pt x="424314" y="62055"/>
                </a:lnTo>
                <a:lnTo>
                  <a:pt x="401097" y="29051"/>
                </a:lnTo>
                <a:lnTo>
                  <a:pt x="364236" y="21336"/>
                </a:lnTo>
                <a:lnTo>
                  <a:pt x="421717" y="21336"/>
                </a:lnTo>
                <a:lnTo>
                  <a:pt x="442317" y="57364"/>
                </a:lnTo>
                <a:lnTo>
                  <a:pt x="443483" y="71627"/>
                </a:lnTo>
                <a:lnTo>
                  <a:pt x="442602" y="85653"/>
                </a:lnTo>
                <a:lnTo>
                  <a:pt x="439864" y="98107"/>
                </a:lnTo>
                <a:lnTo>
                  <a:pt x="435125" y="109132"/>
                </a:lnTo>
                <a:lnTo>
                  <a:pt x="428243" y="118872"/>
                </a:lnTo>
                <a:lnTo>
                  <a:pt x="419385" y="127396"/>
                </a:lnTo>
                <a:lnTo>
                  <a:pt x="411651" y="132587"/>
                </a:lnTo>
                <a:close/>
              </a:path>
              <a:path w="1754504" h="268604">
                <a:moveTo>
                  <a:pt x="451103" y="263651"/>
                </a:moveTo>
                <a:lnTo>
                  <a:pt x="431291" y="263651"/>
                </a:lnTo>
                <a:lnTo>
                  <a:pt x="396239" y="187451"/>
                </a:lnTo>
                <a:lnTo>
                  <a:pt x="390763" y="176903"/>
                </a:lnTo>
                <a:lnTo>
                  <a:pt x="363092" y="150114"/>
                </a:lnTo>
                <a:lnTo>
                  <a:pt x="348995" y="147827"/>
                </a:lnTo>
                <a:lnTo>
                  <a:pt x="389794" y="147827"/>
                </a:lnTo>
                <a:lnTo>
                  <a:pt x="390286" y="148137"/>
                </a:lnTo>
                <a:lnTo>
                  <a:pt x="397763" y="156019"/>
                </a:lnTo>
                <a:lnTo>
                  <a:pt x="405241" y="167044"/>
                </a:lnTo>
                <a:lnTo>
                  <a:pt x="413003" y="181355"/>
                </a:lnTo>
                <a:lnTo>
                  <a:pt x="451103" y="263651"/>
                </a:lnTo>
                <a:close/>
              </a:path>
              <a:path w="1754504" h="268604">
                <a:moveTo>
                  <a:pt x="982979" y="268224"/>
                </a:moveTo>
                <a:lnTo>
                  <a:pt x="933830" y="259270"/>
                </a:lnTo>
                <a:lnTo>
                  <a:pt x="896111" y="233172"/>
                </a:lnTo>
                <a:lnTo>
                  <a:pt x="870775" y="191833"/>
                </a:lnTo>
                <a:lnTo>
                  <a:pt x="862583" y="140208"/>
                </a:lnTo>
                <a:lnTo>
                  <a:pt x="864869" y="109894"/>
                </a:lnTo>
                <a:lnTo>
                  <a:pt x="883157" y="58983"/>
                </a:lnTo>
                <a:lnTo>
                  <a:pt x="918590" y="21216"/>
                </a:lnTo>
                <a:lnTo>
                  <a:pt x="964311" y="2309"/>
                </a:lnTo>
                <a:lnTo>
                  <a:pt x="990599" y="0"/>
                </a:lnTo>
                <a:lnTo>
                  <a:pt x="1005435" y="571"/>
                </a:lnTo>
                <a:lnTo>
                  <a:pt x="1020127" y="2286"/>
                </a:lnTo>
                <a:lnTo>
                  <a:pt x="1034534" y="5143"/>
                </a:lnTo>
                <a:lnTo>
                  <a:pt x="1048511" y="9144"/>
                </a:lnTo>
                <a:lnTo>
                  <a:pt x="1048511" y="16764"/>
                </a:lnTo>
                <a:lnTo>
                  <a:pt x="990599" y="16764"/>
                </a:lnTo>
                <a:lnTo>
                  <a:pt x="967501" y="18788"/>
                </a:lnTo>
                <a:lnTo>
                  <a:pt x="927592" y="35409"/>
                </a:lnTo>
                <a:lnTo>
                  <a:pt x="898231" y="67722"/>
                </a:lnTo>
                <a:lnTo>
                  <a:pt x="882848" y="111156"/>
                </a:lnTo>
                <a:lnTo>
                  <a:pt x="880871" y="137160"/>
                </a:lnTo>
                <a:lnTo>
                  <a:pt x="882610" y="162258"/>
                </a:lnTo>
                <a:lnTo>
                  <a:pt x="896945" y="204454"/>
                </a:lnTo>
                <a:lnTo>
                  <a:pt x="925568" y="234743"/>
                </a:lnTo>
                <a:lnTo>
                  <a:pt x="962763" y="249697"/>
                </a:lnTo>
                <a:lnTo>
                  <a:pt x="984503" y="251460"/>
                </a:lnTo>
                <a:lnTo>
                  <a:pt x="1048511" y="251460"/>
                </a:lnTo>
                <a:lnTo>
                  <a:pt x="1048511" y="256032"/>
                </a:lnTo>
                <a:lnTo>
                  <a:pt x="1032486" y="261151"/>
                </a:lnTo>
                <a:lnTo>
                  <a:pt x="1016317" y="264985"/>
                </a:lnTo>
                <a:lnTo>
                  <a:pt x="999863" y="267390"/>
                </a:lnTo>
                <a:lnTo>
                  <a:pt x="982979" y="268224"/>
                </a:lnTo>
                <a:close/>
              </a:path>
              <a:path w="1754504" h="268604">
                <a:moveTo>
                  <a:pt x="1048511" y="28955"/>
                </a:moveTo>
                <a:lnTo>
                  <a:pt x="1034534" y="23836"/>
                </a:lnTo>
                <a:lnTo>
                  <a:pt x="1020127" y="20002"/>
                </a:lnTo>
                <a:lnTo>
                  <a:pt x="1005435" y="17597"/>
                </a:lnTo>
                <a:lnTo>
                  <a:pt x="990599" y="16764"/>
                </a:lnTo>
                <a:lnTo>
                  <a:pt x="1048511" y="16764"/>
                </a:lnTo>
                <a:lnTo>
                  <a:pt x="1048511" y="28955"/>
                </a:lnTo>
                <a:close/>
              </a:path>
              <a:path w="1754504" h="268604">
                <a:moveTo>
                  <a:pt x="1048511" y="251460"/>
                </a:moveTo>
                <a:lnTo>
                  <a:pt x="984503" y="251460"/>
                </a:lnTo>
                <a:lnTo>
                  <a:pt x="1001363" y="250602"/>
                </a:lnTo>
                <a:lnTo>
                  <a:pt x="1017651" y="248030"/>
                </a:lnTo>
                <a:lnTo>
                  <a:pt x="1033367" y="243744"/>
                </a:lnTo>
                <a:lnTo>
                  <a:pt x="1048511" y="237744"/>
                </a:lnTo>
                <a:lnTo>
                  <a:pt x="1048511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3608" y="53004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7155" y="5222747"/>
            <a:ext cx="7036308" cy="2407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93380" y="5222747"/>
            <a:ext cx="932815" cy="186055"/>
          </a:xfrm>
          <a:custGeom>
            <a:avLst/>
            <a:gdLst/>
            <a:ahLst/>
            <a:cxnLst/>
            <a:rect l="l" t="t" r="r" b="b"/>
            <a:pathLst>
              <a:path w="932815" h="186054">
                <a:moveTo>
                  <a:pt x="661415" y="76200"/>
                </a:moveTo>
                <a:lnTo>
                  <a:pt x="641603" y="76200"/>
                </a:lnTo>
                <a:lnTo>
                  <a:pt x="641603" y="0"/>
                </a:lnTo>
                <a:lnTo>
                  <a:pt x="661415" y="0"/>
                </a:lnTo>
                <a:lnTo>
                  <a:pt x="661415" y="76200"/>
                </a:lnTo>
                <a:close/>
              </a:path>
              <a:path w="932815" h="186054">
                <a:moveTo>
                  <a:pt x="598931" y="185927"/>
                </a:moveTo>
                <a:lnTo>
                  <a:pt x="562355" y="169164"/>
                </a:lnTo>
                <a:lnTo>
                  <a:pt x="547115" y="124968"/>
                </a:lnTo>
                <a:lnTo>
                  <a:pt x="548235" y="109823"/>
                </a:lnTo>
                <a:lnTo>
                  <a:pt x="563879" y="74675"/>
                </a:lnTo>
                <a:lnTo>
                  <a:pt x="605027" y="56387"/>
                </a:lnTo>
                <a:lnTo>
                  <a:pt x="616743" y="57769"/>
                </a:lnTo>
                <a:lnTo>
                  <a:pt x="626744" y="61721"/>
                </a:lnTo>
                <a:lnTo>
                  <a:pt x="635031" y="67960"/>
                </a:lnTo>
                <a:lnTo>
                  <a:pt x="639172" y="73151"/>
                </a:lnTo>
                <a:lnTo>
                  <a:pt x="606551" y="73151"/>
                </a:lnTo>
                <a:lnTo>
                  <a:pt x="597979" y="74009"/>
                </a:lnTo>
                <a:lnTo>
                  <a:pt x="570928" y="102870"/>
                </a:lnTo>
                <a:lnTo>
                  <a:pt x="568451" y="123443"/>
                </a:lnTo>
                <a:lnTo>
                  <a:pt x="569023" y="133397"/>
                </a:lnTo>
                <a:lnTo>
                  <a:pt x="589597" y="165925"/>
                </a:lnTo>
                <a:lnTo>
                  <a:pt x="605027" y="169164"/>
                </a:lnTo>
                <a:lnTo>
                  <a:pt x="636184" y="169164"/>
                </a:lnTo>
                <a:lnTo>
                  <a:pt x="633864" y="172426"/>
                </a:lnTo>
                <a:lnTo>
                  <a:pt x="624268" y="180022"/>
                </a:lnTo>
                <a:lnTo>
                  <a:pt x="612671" y="184475"/>
                </a:lnTo>
                <a:lnTo>
                  <a:pt x="598931" y="185927"/>
                </a:lnTo>
                <a:close/>
              </a:path>
              <a:path w="932815" h="186054">
                <a:moveTo>
                  <a:pt x="636184" y="169164"/>
                </a:moveTo>
                <a:lnTo>
                  <a:pt x="605027" y="169164"/>
                </a:lnTo>
                <a:lnTo>
                  <a:pt x="612719" y="168544"/>
                </a:lnTo>
                <a:lnTo>
                  <a:pt x="619696" y="166497"/>
                </a:lnTo>
                <a:lnTo>
                  <a:pt x="641603" y="128015"/>
                </a:lnTo>
                <a:lnTo>
                  <a:pt x="641603" y="109727"/>
                </a:lnTo>
                <a:lnTo>
                  <a:pt x="620648" y="75628"/>
                </a:lnTo>
                <a:lnTo>
                  <a:pt x="606551" y="73151"/>
                </a:lnTo>
                <a:lnTo>
                  <a:pt x="639172" y="73151"/>
                </a:lnTo>
                <a:lnTo>
                  <a:pt x="641603" y="76200"/>
                </a:lnTo>
                <a:lnTo>
                  <a:pt x="661415" y="76200"/>
                </a:lnTo>
                <a:lnTo>
                  <a:pt x="661415" y="161543"/>
                </a:lnTo>
                <a:lnTo>
                  <a:pt x="641603" y="161543"/>
                </a:lnTo>
                <a:lnTo>
                  <a:pt x="636184" y="169164"/>
                </a:lnTo>
                <a:close/>
              </a:path>
              <a:path w="932815" h="186054">
                <a:moveTo>
                  <a:pt x="661415" y="182879"/>
                </a:moveTo>
                <a:lnTo>
                  <a:pt x="641603" y="182879"/>
                </a:lnTo>
                <a:lnTo>
                  <a:pt x="641603" y="161543"/>
                </a:lnTo>
                <a:lnTo>
                  <a:pt x="661415" y="161543"/>
                </a:lnTo>
                <a:lnTo>
                  <a:pt x="661415" y="182879"/>
                </a:lnTo>
                <a:close/>
              </a:path>
              <a:path w="932815" h="186054">
                <a:moveTo>
                  <a:pt x="473963" y="185927"/>
                </a:moveTo>
                <a:lnTo>
                  <a:pt x="432815" y="169164"/>
                </a:lnTo>
                <a:lnTo>
                  <a:pt x="417575" y="121920"/>
                </a:lnTo>
                <a:lnTo>
                  <a:pt x="418695" y="107894"/>
                </a:lnTo>
                <a:lnTo>
                  <a:pt x="442912" y="66675"/>
                </a:lnTo>
                <a:lnTo>
                  <a:pt x="475487" y="56387"/>
                </a:lnTo>
                <a:lnTo>
                  <a:pt x="486560" y="57507"/>
                </a:lnTo>
                <a:lnTo>
                  <a:pt x="496633" y="60769"/>
                </a:lnTo>
                <a:lnTo>
                  <a:pt x="505277" y="66032"/>
                </a:lnTo>
                <a:lnTo>
                  <a:pt x="512063" y="73151"/>
                </a:lnTo>
                <a:lnTo>
                  <a:pt x="475487" y="73151"/>
                </a:lnTo>
                <a:lnTo>
                  <a:pt x="468034" y="73747"/>
                </a:lnTo>
                <a:lnTo>
                  <a:pt x="440602" y="102036"/>
                </a:lnTo>
                <a:lnTo>
                  <a:pt x="438911" y="109727"/>
                </a:lnTo>
                <a:lnTo>
                  <a:pt x="525380" y="109727"/>
                </a:lnTo>
                <a:lnTo>
                  <a:pt x="525779" y="115824"/>
                </a:lnTo>
                <a:lnTo>
                  <a:pt x="525779" y="126492"/>
                </a:lnTo>
                <a:lnTo>
                  <a:pt x="438911" y="126492"/>
                </a:lnTo>
                <a:lnTo>
                  <a:pt x="439507" y="136207"/>
                </a:lnTo>
                <a:lnTo>
                  <a:pt x="469939" y="168568"/>
                </a:lnTo>
                <a:lnTo>
                  <a:pt x="478535" y="169164"/>
                </a:lnTo>
                <a:lnTo>
                  <a:pt x="516635" y="169164"/>
                </a:lnTo>
                <a:lnTo>
                  <a:pt x="516635" y="173735"/>
                </a:lnTo>
                <a:lnTo>
                  <a:pt x="508039" y="178855"/>
                </a:lnTo>
                <a:lnTo>
                  <a:pt x="498157" y="182689"/>
                </a:lnTo>
                <a:lnTo>
                  <a:pt x="486846" y="185094"/>
                </a:lnTo>
                <a:lnTo>
                  <a:pt x="473963" y="185927"/>
                </a:lnTo>
                <a:close/>
              </a:path>
              <a:path w="932815" h="186054">
                <a:moveTo>
                  <a:pt x="525380" y="109727"/>
                </a:moveTo>
                <a:lnTo>
                  <a:pt x="505967" y="109727"/>
                </a:lnTo>
                <a:lnTo>
                  <a:pt x="505396" y="101369"/>
                </a:lnTo>
                <a:lnTo>
                  <a:pt x="503681" y="94297"/>
                </a:lnTo>
                <a:lnTo>
                  <a:pt x="500824" y="88082"/>
                </a:lnTo>
                <a:lnTo>
                  <a:pt x="496823" y="82296"/>
                </a:lnTo>
                <a:lnTo>
                  <a:pt x="492251" y="76200"/>
                </a:lnTo>
                <a:lnTo>
                  <a:pt x="484631" y="73151"/>
                </a:lnTo>
                <a:lnTo>
                  <a:pt x="512063" y="73151"/>
                </a:lnTo>
                <a:lnTo>
                  <a:pt x="518064" y="81105"/>
                </a:lnTo>
                <a:lnTo>
                  <a:pt x="522350" y="91058"/>
                </a:lnTo>
                <a:lnTo>
                  <a:pt x="524922" y="102727"/>
                </a:lnTo>
                <a:lnTo>
                  <a:pt x="525380" y="109727"/>
                </a:lnTo>
                <a:close/>
              </a:path>
              <a:path w="932815" h="186054">
                <a:moveTo>
                  <a:pt x="516635" y="169164"/>
                </a:moveTo>
                <a:lnTo>
                  <a:pt x="478535" y="169164"/>
                </a:lnTo>
                <a:lnTo>
                  <a:pt x="488775" y="168306"/>
                </a:lnTo>
                <a:lnTo>
                  <a:pt x="498728" y="165735"/>
                </a:lnTo>
                <a:lnTo>
                  <a:pt x="508111" y="161448"/>
                </a:lnTo>
                <a:lnTo>
                  <a:pt x="516635" y="155448"/>
                </a:lnTo>
                <a:lnTo>
                  <a:pt x="516635" y="169164"/>
                </a:lnTo>
                <a:close/>
              </a:path>
              <a:path w="932815" h="186054">
                <a:moveTo>
                  <a:pt x="720851" y="182879"/>
                </a:moveTo>
                <a:lnTo>
                  <a:pt x="701039" y="182879"/>
                </a:lnTo>
                <a:lnTo>
                  <a:pt x="701039" y="59435"/>
                </a:lnTo>
                <a:lnTo>
                  <a:pt x="720851" y="59435"/>
                </a:lnTo>
                <a:lnTo>
                  <a:pt x="720851" y="182879"/>
                </a:lnTo>
                <a:close/>
              </a:path>
              <a:path w="932815" h="186054">
                <a:moveTo>
                  <a:pt x="99059" y="182879"/>
                </a:moveTo>
                <a:lnTo>
                  <a:pt x="76200" y="182879"/>
                </a:lnTo>
                <a:lnTo>
                  <a:pt x="117347" y="121920"/>
                </a:lnTo>
                <a:lnTo>
                  <a:pt x="77723" y="59435"/>
                </a:lnTo>
                <a:lnTo>
                  <a:pt x="100583" y="59435"/>
                </a:lnTo>
                <a:lnTo>
                  <a:pt x="124967" y="102107"/>
                </a:lnTo>
                <a:lnTo>
                  <a:pt x="129539" y="111251"/>
                </a:lnTo>
                <a:lnTo>
                  <a:pt x="148757" y="111251"/>
                </a:lnTo>
                <a:lnTo>
                  <a:pt x="141731" y="121920"/>
                </a:lnTo>
                <a:lnTo>
                  <a:pt x="149961" y="134111"/>
                </a:lnTo>
                <a:lnTo>
                  <a:pt x="128015" y="134111"/>
                </a:lnTo>
                <a:lnTo>
                  <a:pt x="123443" y="143255"/>
                </a:lnTo>
                <a:lnTo>
                  <a:pt x="99059" y="182879"/>
                </a:lnTo>
                <a:close/>
              </a:path>
              <a:path w="932815" h="186054">
                <a:moveTo>
                  <a:pt x="148757" y="111251"/>
                </a:moveTo>
                <a:lnTo>
                  <a:pt x="131063" y="111251"/>
                </a:lnTo>
                <a:lnTo>
                  <a:pt x="161543" y="59435"/>
                </a:lnTo>
                <a:lnTo>
                  <a:pt x="182879" y="59435"/>
                </a:lnTo>
                <a:lnTo>
                  <a:pt x="148757" y="111251"/>
                </a:lnTo>
                <a:close/>
              </a:path>
              <a:path w="932815" h="186054">
                <a:moveTo>
                  <a:pt x="182879" y="182879"/>
                </a:moveTo>
                <a:lnTo>
                  <a:pt x="160019" y="182879"/>
                </a:lnTo>
                <a:lnTo>
                  <a:pt x="135635" y="143255"/>
                </a:lnTo>
                <a:lnTo>
                  <a:pt x="134111" y="140207"/>
                </a:lnTo>
                <a:lnTo>
                  <a:pt x="131063" y="137160"/>
                </a:lnTo>
                <a:lnTo>
                  <a:pt x="129539" y="134111"/>
                </a:lnTo>
                <a:lnTo>
                  <a:pt x="149961" y="134111"/>
                </a:lnTo>
                <a:lnTo>
                  <a:pt x="182879" y="182879"/>
                </a:lnTo>
                <a:close/>
              </a:path>
              <a:path w="932815" h="186054">
                <a:moveTo>
                  <a:pt x="373075" y="85343"/>
                </a:moveTo>
                <a:lnTo>
                  <a:pt x="364235" y="85343"/>
                </a:lnTo>
                <a:lnTo>
                  <a:pt x="367283" y="76200"/>
                </a:lnTo>
                <a:lnTo>
                  <a:pt x="371855" y="70103"/>
                </a:lnTo>
                <a:lnTo>
                  <a:pt x="382523" y="59435"/>
                </a:lnTo>
                <a:lnTo>
                  <a:pt x="390143" y="57911"/>
                </a:lnTo>
                <a:lnTo>
                  <a:pt x="405383" y="57911"/>
                </a:lnTo>
                <a:lnTo>
                  <a:pt x="408431" y="59435"/>
                </a:lnTo>
                <a:lnTo>
                  <a:pt x="408431" y="76200"/>
                </a:lnTo>
                <a:lnTo>
                  <a:pt x="385571" y="76200"/>
                </a:lnTo>
                <a:lnTo>
                  <a:pt x="377951" y="79248"/>
                </a:lnTo>
                <a:lnTo>
                  <a:pt x="373075" y="85343"/>
                </a:lnTo>
                <a:close/>
              </a:path>
              <a:path w="932815" h="186054">
                <a:moveTo>
                  <a:pt x="364235" y="182879"/>
                </a:moveTo>
                <a:lnTo>
                  <a:pt x="344423" y="182879"/>
                </a:lnTo>
                <a:lnTo>
                  <a:pt x="344423" y="59435"/>
                </a:lnTo>
                <a:lnTo>
                  <a:pt x="364235" y="59435"/>
                </a:lnTo>
                <a:lnTo>
                  <a:pt x="364235" y="85343"/>
                </a:lnTo>
                <a:lnTo>
                  <a:pt x="373075" y="85343"/>
                </a:lnTo>
                <a:lnTo>
                  <a:pt x="364235" y="120396"/>
                </a:lnTo>
                <a:lnTo>
                  <a:pt x="364235" y="182879"/>
                </a:lnTo>
                <a:close/>
              </a:path>
              <a:path w="932815" h="186054">
                <a:moveTo>
                  <a:pt x="408431" y="79248"/>
                </a:moveTo>
                <a:lnTo>
                  <a:pt x="405383" y="77724"/>
                </a:lnTo>
                <a:lnTo>
                  <a:pt x="400811" y="76200"/>
                </a:lnTo>
                <a:lnTo>
                  <a:pt x="408431" y="76200"/>
                </a:lnTo>
                <a:lnTo>
                  <a:pt x="408431" y="79248"/>
                </a:lnTo>
                <a:close/>
              </a:path>
              <a:path w="932815" h="186054">
                <a:moveTo>
                  <a:pt x="28651" y="85343"/>
                </a:moveTo>
                <a:lnTo>
                  <a:pt x="19811" y="85343"/>
                </a:lnTo>
                <a:lnTo>
                  <a:pt x="22859" y="76200"/>
                </a:lnTo>
                <a:lnTo>
                  <a:pt x="27431" y="70103"/>
                </a:lnTo>
                <a:lnTo>
                  <a:pt x="38100" y="59435"/>
                </a:lnTo>
                <a:lnTo>
                  <a:pt x="45719" y="57911"/>
                </a:lnTo>
                <a:lnTo>
                  <a:pt x="60959" y="57911"/>
                </a:lnTo>
                <a:lnTo>
                  <a:pt x="64007" y="59435"/>
                </a:lnTo>
                <a:lnTo>
                  <a:pt x="64007" y="76200"/>
                </a:lnTo>
                <a:lnTo>
                  <a:pt x="41147" y="76200"/>
                </a:lnTo>
                <a:lnTo>
                  <a:pt x="33527" y="79248"/>
                </a:lnTo>
                <a:lnTo>
                  <a:pt x="28651" y="85343"/>
                </a:lnTo>
                <a:close/>
              </a:path>
              <a:path w="932815" h="186054">
                <a:moveTo>
                  <a:pt x="19811" y="182879"/>
                </a:moveTo>
                <a:lnTo>
                  <a:pt x="0" y="182879"/>
                </a:lnTo>
                <a:lnTo>
                  <a:pt x="0" y="59435"/>
                </a:lnTo>
                <a:lnTo>
                  <a:pt x="19811" y="59435"/>
                </a:lnTo>
                <a:lnTo>
                  <a:pt x="19811" y="85343"/>
                </a:lnTo>
                <a:lnTo>
                  <a:pt x="28651" y="85343"/>
                </a:lnTo>
                <a:lnTo>
                  <a:pt x="19811" y="120396"/>
                </a:lnTo>
                <a:lnTo>
                  <a:pt x="19811" y="182879"/>
                </a:lnTo>
                <a:close/>
              </a:path>
              <a:path w="932815" h="186054">
                <a:moveTo>
                  <a:pt x="64007" y="79248"/>
                </a:moveTo>
                <a:lnTo>
                  <a:pt x="60959" y="77724"/>
                </a:lnTo>
                <a:lnTo>
                  <a:pt x="56387" y="76200"/>
                </a:lnTo>
                <a:lnTo>
                  <a:pt x="64007" y="76200"/>
                </a:lnTo>
                <a:lnTo>
                  <a:pt x="64007" y="79248"/>
                </a:lnTo>
                <a:close/>
              </a:path>
              <a:path w="932815" h="186054">
                <a:moveTo>
                  <a:pt x="810767" y="185927"/>
                </a:moveTo>
                <a:lnTo>
                  <a:pt x="768095" y="169164"/>
                </a:lnTo>
                <a:lnTo>
                  <a:pt x="751331" y="124968"/>
                </a:lnTo>
                <a:lnTo>
                  <a:pt x="752475" y="109823"/>
                </a:lnTo>
                <a:lnTo>
                  <a:pt x="769619" y="74675"/>
                </a:lnTo>
                <a:lnTo>
                  <a:pt x="815339" y="56387"/>
                </a:lnTo>
                <a:lnTo>
                  <a:pt x="823936" y="56911"/>
                </a:lnTo>
                <a:lnTo>
                  <a:pt x="831532" y="58292"/>
                </a:lnTo>
                <a:lnTo>
                  <a:pt x="838271" y="60245"/>
                </a:lnTo>
                <a:lnTo>
                  <a:pt x="844295" y="62483"/>
                </a:lnTo>
                <a:lnTo>
                  <a:pt x="844295" y="73151"/>
                </a:lnTo>
                <a:lnTo>
                  <a:pt x="815339" y="73151"/>
                </a:lnTo>
                <a:lnTo>
                  <a:pt x="806505" y="74009"/>
                </a:lnTo>
                <a:lnTo>
                  <a:pt x="775334" y="102679"/>
                </a:lnTo>
                <a:lnTo>
                  <a:pt x="772667" y="121920"/>
                </a:lnTo>
                <a:lnTo>
                  <a:pt x="773263" y="132540"/>
                </a:lnTo>
                <a:lnTo>
                  <a:pt x="796861" y="165925"/>
                </a:lnTo>
                <a:lnTo>
                  <a:pt x="813815" y="169164"/>
                </a:lnTo>
                <a:lnTo>
                  <a:pt x="844295" y="169164"/>
                </a:lnTo>
                <a:lnTo>
                  <a:pt x="844295" y="176783"/>
                </a:lnTo>
                <a:lnTo>
                  <a:pt x="837128" y="180784"/>
                </a:lnTo>
                <a:lnTo>
                  <a:pt x="829246" y="183642"/>
                </a:lnTo>
                <a:lnTo>
                  <a:pt x="820507" y="185356"/>
                </a:lnTo>
                <a:lnTo>
                  <a:pt x="810767" y="185927"/>
                </a:lnTo>
                <a:close/>
              </a:path>
              <a:path w="932815" h="186054">
                <a:moveTo>
                  <a:pt x="844295" y="82296"/>
                </a:moveTo>
                <a:lnTo>
                  <a:pt x="837414" y="78295"/>
                </a:lnTo>
                <a:lnTo>
                  <a:pt x="830389" y="75437"/>
                </a:lnTo>
                <a:lnTo>
                  <a:pt x="823079" y="73723"/>
                </a:lnTo>
                <a:lnTo>
                  <a:pt x="815339" y="73151"/>
                </a:lnTo>
                <a:lnTo>
                  <a:pt x="844295" y="73151"/>
                </a:lnTo>
                <a:lnTo>
                  <a:pt x="844295" y="82296"/>
                </a:lnTo>
                <a:close/>
              </a:path>
              <a:path w="932815" h="186054">
                <a:moveTo>
                  <a:pt x="844295" y="169164"/>
                </a:moveTo>
                <a:lnTo>
                  <a:pt x="813815" y="169164"/>
                </a:lnTo>
                <a:lnTo>
                  <a:pt x="821793" y="168568"/>
                </a:lnTo>
                <a:lnTo>
                  <a:pt x="829627" y="166687"/>
                </a:lnTo>
                <a:lnTo>
                  <a:pt x="837176" y="163377"/>
                </a:lnTo>
                <a:lnTo>
                  <a:pt x="844295" y="158496"/>
                </a:lnTo>
                <a:lnTo>
                  <a:pt x="844295" y="169164"/>
                </a:lnTo>
                <a:close/>
              </a:path>
              <a:path w="932815" h="186054">
                <a:moveTo>
                  <a:pt x="228600" y="182879"/>
                </a:moveTo>
                <a:lnTo>
                  <a:pt x="208787" y="182879"/>
                </a:lnTo>
                <a:lnTo>
                  <a:pt x="208787" y="10668"/>
                </a:lnTo>
                <a:lnTo>
                  <a:pt x="256031" y="10668"/>
                </a:lnTo>
                <a:lnTo>
                  <a:pt x="268914" y="11525"/>
                </a:lnTo>
                <a:lnTo>
                  <a:pt x="280225" y="14097"/>
                </a:lnTo>
                <a:lnTo>
                  <a:pt x="290107" y="18383"/>
                </a:lnTo>
                <a:lnTo>
                  <a:pt x="298703" y="24383"/>
                </a:lnTo>
                <a:lnTo>
                  <a:pt x="303323" y="28955"/>
                </a:lnTo>
                <a:lnTo>
                  <a:pt x="228600" y="28955"/>
                </a:lnTo>
                <a:lnTo>
                  <a:pt x="228600" y="99060"/>
                </a:lnTo>
                <a:lnTo>
                  <a:pt x="299718" y="99060"/>
                </a:lnTo>
                <a:lnTo>
                  <a:pt x="297179" y="102107"/>
                </a:lnTo>
                <a:lnTo>
                  <a:pt x="288321" y="108989"/>
                </a:lnTo>
                <a:lnTo>
                  <a:pt x="277748" y="113728"/>
                </a:lnTo>
                <a:lnTo>
                  <a:pt x="265461" y="116466"/>
                </a:lnTo>
                <a:lnTo>
                  <a:pt x="251459" y="117348"/>
                </a:lnTo>
                <a:lnTo>
                  <a:pt x="228600" y="117348"/>
                </a:lnTo>
                <a:lnTo>
                  <a:pt x="228600" y="182879"/>
                </a:lnTo>
                <a:close/>
              </a:path>
              <a:path w="932815" h="186054">
                <a:moveTo>
                  <a:pt x="299718" y="99060"/>
                </a:moveTo>
                <a:lnTo>
                  <a:pt x="249935" y="99060"/>
                </a:lnTo>
                <a:lnTo>
                  <a:pt x="259651" y="98488"/>
                </a:lnTo>
                <a:lnTo>
                  <a:pt x="268223" y="96774"/>
                </a:lnTo>
                <a:lnTo>
                  <a:pt x="292607" y="62483"/>
                </a:lnTo>
                <a:lnTo>
                  <a:pt x="290060" y="47601"/>
                </a:lnTo>
                <a:lnTo>
                  <a:pt x="282511" y="37147"/>
                </a:lnTo>
                <a:lnTo>
                  <a:pt x="270105" y="30980"/>
                </a:lnTo>
                <a:lnTo>
                  <a:pt x="252983" y="28955"/>
                </a:lnTo>
                <a:lnTo>
                  <a:pt x="303323" y="28955"/>
                </a:lnTo>
                <a:lnTo>
                  <a:pt x="305585" y="31194"/>
                </a:lnTo>
                <a:lnTo>
                  <a:pt x="310324" y="40004"/>
                </a:lnTo>
                <a:lnTo>
                  <a:pt x="313062" y="50530"/>
                </a:lnTo>
                <a:lnTo>
                  <a:pt x="313943" y="62483"/>
                </a:lnTo>
                <a:lnTo>
                  <a:pt x="312824" y="73604"/>
                </a:lnTo>
                <a:lnTo>
                  <a:pt x="309562" y="84010"/>
                </a:lnTo>
                <a:lnTo>
                  <a:pt x="304299" y="93559"/>
                </a:lnTo>
                <a:lnTo>
                  <a:pt x="299718" y="99060"/>
                </a:lnTo>
                <a:close/>
              </a:path>
              <a:path w="932815" h="186054">
                <a:moveTo>
                  <a:pt x="900683" y="59435"/>
                </a:moveTo>
                <a:lnTo>
                  <a:pt x="880871" y="59435"/>
                </a:lnTo>
                <a:lnTo>
                  <a:pt x="880871" y="28955"/>
                </a:lnTo>
                <a:lnTo>
                  <a:pt x="900683" y="22860"/>
                </a:lnTo>
                <a:lnTo>
                  <a:pt x="900683" y="59435"/>
                </a:lnTo>
                <a:close/>
              </a:path>
              <a:path w="932815" h="186054">
                <a:moveTo>
                  <a:pt x="932687" y="76200"/>
                </a:moveTo>
                <a:lnTo>
                  <a:pt x="859535" y="76200"/>
                </a:lnTo>
                <a:lnTo>
                  <a:pt x="859535" y="59435"/>
                </a:lnTo>
                <a:lnTo>
                  <a:pt x="932687" y="59435"/>
                </a:lnTo>
                <a:lnTo>
                  <a:pt x="932687" y="76200"/>
                </a:lnTo>
                <a:close/>
              </a:path>
              <a:path w="932815" h="186054">
                <a:moveTo>
                  <a:pt x="920495" y="185927"/>
                </a:moveTo>
                <a:lnTo>
                  <a:pt x="912875" y="185927"/>
                </a:lnTo>
                <a:lnTo>
                  <a:pt x="898874" y="183642"/>
                </a:lnTo>
                <a:lnTo>
                  <a:pt x="888872" y="176783"/>
                </a:lnTo>
                <a:lnTo>
                  <a:pt x="882872" y="165353"/>
                </a:lnTo>
                <a:lnTo>
                  <a:pt x="880871" y="149351"/>
                </a:lnTo>
                <a:lnTo>
                  <a:pt x="880871" y="76200"/>
                </a:lnTo>
                <a:lnTo>
                  <a:pt x="900683" y="76200"/>
                </a:lnTo>
                <a:lnTo>
                  <a:pt x="900683" y="153924"/>
                </a:lnTo>
                <a:lnTo>
                  <a:pt x="902207" y="160020"/>
                </a:lnTo>
                <a:lnTo>
                  <a:pt x="905255" y="163068"/>
                </a:lnTo>
                <a:lnTo>
                  <a:pt x="908303" y="167639"/>
                </a:lnTo>
                <a:lnTo>
                  <a:pt x="912875" y="169164"/>
                </a:lnTo>
                <a:lnTo>
                  <a:pt x="932687" y="169164"/>
                </a:lnTo>
                <a:lnTo>
                  <a:pt x="932687" y="181355"/>
                </a:lnTo>
                <a:lnTo>
                  <a:pt x="926591" y="184403"/>
                </a:lnTo>
                <a:lnTo>
                  <a:pt x="920495" y="185927"/>
                </a:lnTo>
                <a:close/>
              </a:path>
              <a:path w="932815" h="186054">
                <a:moveTo>
                  <a:pt x="932687" y="169164"/>
                </a:moveTo>
                <a:lnTo>
                  <a:pt x="923543" y="169164"/>
                </a:lnTo>
                <a:lnTo>
                  <a:pt x="928115" y="167639"/>
                </a:lnTo>
                <a:lnTo>
                  <a:pt x="932687" y="164592"/>
                </a:lnTo>
                <a:lnTo>
                  <a:pt x="932687" y="169164"/>
                </a:lnTo>
                <a:close/>
              </a:path>
              <a:path w="932815" h="186054">
                <a:moveTo>
                  <a:pt x="714755" y="28955"/>
                </a:moveTo>
                <a:lnTo>
                  <a:pt x="707135" y="28955"/>
                </a:lnTo>
                <a:lnTo>
                  <a:pt x="704087" y="27432"/>
                </a:lnTo>
                <a:lnTo>
                  <a:pt x="702563" y="24383"/>
                </a:lnTo>
                <a:lnTo>
                  <a:pt x="699515" y="22860"/>
                </a:lnTo>
                <a:lnTo>
                  <a:pt x="697991" y="19811"/>
                </a:lnTo>
                <a:lnTo>
                  <a:pt x="697991" y="12192"/>
                </a:lnTo>
                <a:lnTo>
                  <a:pt x="699515" y="9143"/>
                </a:lnTo>
                <a:lnTo>
                  <a:pt x="704087" y="4571"/>
                </a:lnTo>
                <a:lnTo>
                  <a:pt x="707135" y="3048"/>
                </a:lnTo>
                <a:lnTo>
                  <a:pt x="714755" y="3048"/>
                </a:lnTo>
                <a:lnTo>
                  <a:pt x="720851" y="6096"/>
                </a:lnTo>
                <a:lnTo>
                  <a:pt x="723900" y="12192"/>
                </a:lnTo>
                <a:lnTo>
                  <a:pt x="723900" y="19811"/>
                </a:lnTo>
                <a:lnTo>
                  <a:pt x="722375" y="21335"/>
                </a:lnTo>
                <a:lnTo>
                  <a:pt x="720851" y="24383"/>
                </a:lnTo>
                <a:lnTo>
                  <a:pt x="717803" y="27432"/>
                </a:lnTo>
                <a:lnTo>
                  <a:pt x="714755" y="289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11" y="278587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4944" y="2668523"/>
            <a:ext cx="3150108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327507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4944" y="3154679"/>
            <a:ext cx="4692396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44311" y="3157727"/>
            <a:ext cx="3098291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811" y="376275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1227" y="3645408"/>
            <a:ext cx="3607308" cy="35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47032" y="3660647"/>
            <a:ext cx="1332230" cy="264160"/>
          </a:xfrm>
          <a:custGeom>
            <a:avLst/>
            <a:gdLst/>
            <a:ahLst/>
            <a:cxnLst/>
            <a:rect l="l" t="t" r="r" b="b"/>
            <a:pathLst>
              <a:path w="1332229" h="264160">
                <a:moveTo>
                  <a:pt x="451104" y="109727"/>
                </a:moveTo>
                <a:lnTo>
                  <a:pt x="451104" y="89915"/>
                </a:lnTo>
                <a:lnTo>
                  <a:pt x="457128" y="85605"/>
                </a:lnTo>
                <a:lnTo>
                  <a:pt x="496824" y="71246"/>
                </a:lnTo>
                <a:lnTo>
                  <a:pt x="513588" y="70103"/>
                </a:lnTo>
                <a:lnTo>
                  <a:pt x="526708" y="71223"/>
                </a:lnTo>
                <a:lnTo>
                  <a:pt x="538543" y="74485"/>
                </a:lnTo>
                <a:lnTo>
                  <a:pt x="548949" y="79748"/>
                </a:lnTo>
                <a:lnTo>
                  <a:pt x="555893" y="85343"/>
                </a:lnTo>
                <a:lnTo>
                  <a:pt x="510540" y="85343"/>
                </a:lnTo>
                <a:lnTo>
                  <a:pt x="495680" y="86796"/>
                </a:lnTo>
                <a:lnTo>
                  <a:pt x="480822" y="91249"/>
                </a:lnTo>
                <a:lnTo>
                  <a:pt x="465963" y="98845"/>
                </a:lnTo>
                <a:lnTo>
                  <a:pt x="451104" y="109727"/>
                </a:lnTo>
                <a:close/>
              </a:path>
              <a:path w="1332229" h="264160">
                <a:moveTo>
                  <a:pt x="492251" y="263651"/>
                </a:moveTo>
                <a:lnTo>
                  <a:pt x="449580" y="248411"/>
                </a:lnTo>
                <a:lnTo>
                  <a:pt x="434340" y="211836"/>
                </a:lnTo>
                <a:lnTo>
                  <a:pt x="438364" y="190118"/>
                </a:lnTo>
                <a:lnTo>
                  <a:pt x="450532" y="172973"/>
                </a:lnTo>
                <a:lnTo>
                  <a:pt x="470987" y="160400"/>
                </a:lnTo>
                <a:lnTo>
                  <a:pt x="499872" y="152400"/>
                </a:lnTo>
                <a:lnTo>
                  <a:pt x="556260" y="144779"/>
                </a:lnTo>
                <a:lnTo>
                  <a:pt x="553402" y="118776"/>
                </a:lnTo>
                <a:lnTo>
                  <a:pt x="544829" y="100202"/>
                </a:lnTo>
                <a:lnTo>
                  <a:pt x="530542" y="89058"/>
                </a:lnTo>
                <a:lnTo>
                  <a:pt x="510540" y="85343"/>
                </a:lnTo>
                <a:lnTo>
                  <a:pt x="555893" y="85343"/>
                </a:lnTo>
                <a:lnTo>
                  <a:pt x="571928" y="122658"/>
                </a:lnTo>
                <a:lnTo>
                  <a:pt x="573024" y="138683"/>
                </a:lnTo>
                <a:lnTo>
                  <a:pt x="573024" y="160020"/>
                </a:lnTo>
                <a:lnTo>
                  <a:pt x="556260" y="160020"/>
                </a:lnTo>
                <a:lnTo>
                  <a:pt x="504444" y="167639"/>
                </a:lnTo>
                <a:lnTo>
                  <a:pt x="464820" y="179831"/>
                </a:lnTo>
                <a:lnTo>
                  <a:pt x="452627" y="210311"/>
                </a:lnTo>
                <a:lnTo>
                  <a:pt x="453223" y="218670"/>
                </a:lnTo>
                <a:lnTo>
                  <a:pt x="484941" y="247816"/>
                </a:lnTo>
                <a:lnTo>
                  <a:pt x="493776" y="248411"/>
                </a:lnTo>
                <a:lnTo>
                  <a:pt x="535949" y="248411"/>
                </a:lnTo>
                <a:lnTo>
                  <a:pt x="530351" y="252983"/>
                </a:lnTo>
                <a:lnTo>
                  <a:pt x="521184" y="257865"/>
                </a:lnTo>
                <a:lnTo>
                  <a:pt x="511873" y="261175"/>
                </a:lnTo>
                <a:lnTo>
                  <a:pt x="502277" y="263056"/>
                </a:lnTo>
                <a:lnTo>
                  <a:pt x="492251" y="263651"/>
                </a:lnTo>
                <a:close/>
              </a:path>
              <a:path w="1332229" h="264160">
                <a:moveTo>
                  <a:pt x="535949" y="248411"/>
                </a:moveTo>
                <a:lnTo>
                  <a:pt x="493776" y="248411"/>
                </a:lnTo>
                <a:lnTo>
                  <a:pt x="506896" y="247245"/>
                </a:lnTo>
                <a:lnTo>
                  <a:pt x="518731" y="243649"/>
                </a:lnTo>
                <a:lnTo>
                  <a:pt x="551688" y="205739"/>
                </a:lnTo>
                <a:lnTo>
                  <a:pt x="556260" y="178308"/>
                </a:lnTo>
                <a:lnTo>
                  <a:pt x="556260" y="160020"/>
                </a:lnTo>
                <a:lnTo>
                  <a:pt x="573024" y="160020"/>
                </a:lnTo>
                <a:lnTo>
                  <a:pt x="573024" y="222503"/>
                </a:lnTo>
                <a:lnTo>
                  <a:pt x="554736" y="222503"/>
                </a:lnTo>
                <a:lnTo>
                  <a:pt x="550497" y="231338"/>
                </a:lnTo>
                <a:lnTo>
                  <a:pt x="544830" y="239458"/>
                </a:lnTo>
                <a:lnTo>
                  <a:pt x="538019" y="246721"/>
                </a:lnTo>
                <a:lnTo>
                  <a:pt x="535949" y="248411"/>
                </a:lnTo>
                <a:close/>
              </a:path>
              <a:path w="1332229" h="264160">
                <a:moveTo>
                  <a:pt x="573024" y="259079"/>
                </a:moveTo>
                <a:lnTo>
                  <a:pt x="556260" y="259079"/>
                </a:lnTo>
                <a:lnTo>
                  <a:pt x="556260" y="222503"/>
                </a:lnTo>
                <a:lnTo>
                  <a:pt x="573024" y="222503"/>
                </a:lnTo>
                <a:lnTo>
                  <a:pt x="573024" y="259079"/>
                </a:lnTo>
                <a:close/>
              </a:path>
              <a:path w="1332229" h="264160">
                <a:moveTo>
                  <a:pt x="976884" y="263651"/>
                </a:moveTo>
                <a:lnTo>
                  <a:pt x="925449" y="248864"/>
                </a:lnTo>
                <a:lnTo>
                  <a:pt x="894969" y="206692"/>
                </a:lnTo>
                <a:lnTo>
                  <a:pt x="888492" y="167639"/>
                </a:lnTo>
                <a:lnTo>
                  <a:pt x="890182" y="145946"/>
                </a:lnTo>
                <a:lnTo>
                  <a:pt x="903279" y="109989"/>
                </a:lnTo>
                <a:lnTo>
                  <a:pt x="942403" y="76200"/>
                </a:lnTo>
                <a:lnTo>
                  <a:pt x="978408" y="70103"/>
                </a:lnTo>
                <a:lnTo>
                  <a:pt x="997600" y="71580"/>
                </a:lnTo>
                <a:lnTo>
                  <a:pt x="1014222" y="76199"/>
                </a:lnTo>
                <a:lnTo>
                  <a:pt x="1028557" y="84248"/>
                </a:lnTo>
                <a:lnTo>
                  <a:pt x="1029705" y="85343"/>
                </a:lnTo>
                <a:lnTo>
                  <a:pt x="978408" y="85343"/>
                </a:lnTo>
                <a:lnTo>
                  <a:pt x="963025" y="86534"/>
                </a:lnTo>
                <a:lnTo>
                  <a:pt x="926592" y="106679"/>
                </a:lnTo>
                <a:lnTo>
                  <a:pt x="907946" y="149328"/>
                </a:lnTo>
                <a:lnTo>
                  <a:pt x="906780" y="167639"/>
                </a:lnTo>
                <a:lnTo>
                  <a:pt x="907923" y="185070"/>
                </a:lnTo>
                <a:lnTo>
                  <a:pt x="925068" y="227075"/>
                </a:lnTo>
                <a:lnTo>
                  <a:pt x="961715" y="247007"/>
                </a:lnTo>
                <a:lnTo>
                  <a:pt x="976884" y="248411"/>
                </a:lnTo>
                <a:lnTo>
                  <a:pt x="1028830" y="248411"/>
                </a:lnTo>
                <a:lnTo>
                  <a:pt x="1028319" y="248864"/>
                </a:lnTo>
                <a:lnTo>
                  <a:pt x="1013460" y="256984"/>
                </a:lnTo>
                <a:lnTo>
                  <a:pt x="996315" y="261961"/>
                </a:lnTo>
                <a:lnTo>
                  <a:pt x="976884" y="263651"/>
                </a:lnTo>
                <a:close/>
              </a:path>
              <a:path w="1332229" h="264160">
                <a:moveTo>
                  <a:pt x="1028830" y="248411"/>
                </a:moveTo>
                <a:lnTo>
                  <a:pt x="976884" y="248411"/>
                </a:lnTo>
                <a:lnTo>
                  <a:pt x="992909" y="247007"/>
                </a:lnTo>
                <a:lnTo>
                  <a:pt x="1006792" y="242887"/>
                </a:lnTo>
                <a:lnTo>
                  <a:pt x="1036701" y="214764"/>
                </a:lnTo>
                <a:lnTo>
                  <a:pt x="1046988" y="166115"/>
                </a:lnTo>
                <a:lnTo>
                  <a:pt x="1045845" y="147827"/>
                </a:lnTo>
                <a:lnTo>
                  <a:pt x="1028700" y="106679"/>
                </a:lnTo>
                <a:lnTo>
                  <a:pt x="993552" y="86534"/>
                </a:lnTo>
                <a:lnTo>
                  <a:pt x="978408" y="85343"/>
                </a:lnTo>
                <a:lnTo>
                  <a:pt x="1029705" y="85343"/>
                </a:lnTo>
                <a:lnTo>
                  <a:pt x="1058036" y="126682"/>
                </a:lnTo>
                <a:lnTo>
                  <a:pt x="1063752" y="167639"/>
                </a:lnTo>
                <a:lnTo>
                  <a:pt x="1062323" y="188237"/>
                </a:lnTo>
                <a:lnTo>
                  <a:pt x="1058036" y="206692"/>
                </a:lnTo>
                <a:lnTo>
                  <a:pt x="1050893" y="223146"/>
                </a:lnTo>
                <a:lnTo>
                  <a:pt x="1040892" y="237743"/>
                </a:lnTo>
                <a:lnTo>
                  <a:pt x="1028830" y="248411"/>
                </a:lnTo>
                <a:close/>
              </a:path>
              <a:path w="1332229" h="264160">
                <a:moveTo>
                  <a:pt x="135636" y="259079"/>
                </a:moveTo>
                <a:lnTo>
                  <a:pt x="115824" y="259079"/>
                </a:lnTo>
                <a:lnTo>
                  <a:pt x="176784" y="169163"/>
                </a:lnTo>
                <a:lnTo>
                  <a:pt x="115824" y="74675"/>
                </a:lnTo>
                <a:lnTo>
                  <a:pt x="135636" y="74675"/>
                </a:lnTo>
                <a:lnTo>
                  <a:pt x="176784" y="140208"/>
                </a:lnTo>
                <a:lnTo>
                  <a:pt x="185927" y="153924"/>
                </a:lnTo>
                <a:lnTo>
                  <a:pt x="187452" y="156972"/>
                </a:lnTo>
                <a:lnTo>
                  <a:pt x="204658" y="156972"/>
                </a:lnTo>
                <a:lnTo>
                  <a:pt x="196596" y="169163"/>
                </a:lnTo>
                <a:lnTo>
                  <a:pt x="204861" y="181355"/>
                </a:lnTo>
                <a:lnTo>
                  <a:pt x="185927" y="181355"/>
                </a:lnTo>
                <a:lnTo>
                  <a:pt x="179832" y="192024"/>
                </a:lnTo>
                <a:lnTo>
                  <a:pt x="178308" y="193548"/>
                </a:lnTo>
                <a:lnTo>
                  <a:pt x="178308" y="195072"/>
                </a:lnTo>
                <a:lnTo>
                  <a:pt x="176784" y="196595"/>
                </a:lnTo>
                <a:lnTo>
                  <a:pt x="135636" y="259079"/>
                </a:lnTo>
                <a:close/>
              </a:path>
              <a:path w="1332229" h="264160">
                <a:moveTo>
                  <a:pt x="204658" y="156972"/>
                </a:moveTo>
                <a:lnTo>
                  <a:pt x="187452" y="156972"/>
                </a:lnTo>
                <a:lnTo>
                  <a:pt x="196596" y="141731"/>
                </a:lnTo>
                <a:lnTo>
                  <a:pt x="239268" y="74675"/>
                </a:lnTo>
                <a:lnTo>
                  <a:pt x="259080" y="74675"/>
                </a:lnTo>
                <a:lnTo>
                  <a:pt x="204658" y="156972"/>
                </a:lnTo>
                <a:close/>
              </a:path>
              <a:path w="1332229" h="264160">
                <a:moveTo>
                  <a:pt x="257556" y="259079"/>
                </a:moveTo>
                <a:lnTo>
                  <a:pt x="236220" y="259079"/>
                </a:lnTo>
                <a:lnTo>
                  <a:pt x="187452" y="181355"/>
                </a:lnTo>
                <a:lnTo>
                  <a:pt x="204861" y="181355"/>
                </a:lnTo>
                <a:lnTo>
                  <a:pt x="257556" y="259079"/>
                </a:lnTo>
                <a:close/>
              </a:path>
              <a:path w="1332229" h="264160">
                <a:moveTo>
                  <a:pt x="1137305" y="115824"/>
                </a:moveTo>
                <a:lnTo>
                  <a:pt x="1126236" y="115824"/>
                </a:lnTo>
                <a:lnTo>
                  <a:pt x="1130212" y="105227"/>
                </a:lnTo>
                <a:lnTo>
                  <a:pt x="1162240" y="73342"/>
                </a:lnTo>
                <a:lnTo>
                  <a:pt x="1178052" y="70103"/>
                </a:lnTo>
                <a:lnTo>
                  <a:pt x="1185672" y="70103"/>
                </a:lnTo>
                <a:lnTo>
                  <a:pt x="1197864" y="73151"/>
                </a:lnTo>
                <a:lnTo>
                  <a:pt x="1197864" y="85343"/>
                </a:lnTo>
                <a:lnTo>
                  <a:pt x="1178052" y="85343"/>
                </a:lnTo>
                <a:lnTo>
                  <a:pt x="1167193" y="86772"/>
                </a:lnTo>
                <a:lnTo>
                  <a:pt x="1157477" y="91059"/>
                </a:lnTo>
                <a:lnTo>
                  <a:pt x="1148905" y="98202"/>
                </a:lnTo>
                <a:lnTo>
                  <a:pt x="1141476" y="108203"/>
                </a:lnTo>
                <a:lnTo>
                  <a:pt x="1137305" y="115824"/>
                </a:lnTo>
                <a:close/>
              </a:path>
              <a:path w="1332229" h="264160">
                <a:moveTo>
                  <a:pt x="1126236" y="259079"/>
                </a:moveTo>
                <a:lnTo>
                  <a:pt x="1109472" y="259079"/>
                </a:lnTo>
                <a:lnTo>
                  <a:pt x="1109472" y="74675"/>
                </a:lnTo>
                <a:lnTo>
                  <a:pt x="1126236" y="74675"/>
                </a:lnTo>
                <a:lnTo>
                  <a:pt x="1126236" y="115824"/>
                </a:lnTo>
                <a:lnTo>
                  <a:pt x="1137305" y="115824"/>
                </a:lnTo>
                <a:lnTo>
                  <a:pt x="1134594" y="120776"/>
                </a:lnTo>
                <a:lnTo>
                  <a:pt x="1129855" y="135636"/>
                </a:lnTo>
                <a:lnTo>
                  <a:pt x="1127117" y="152780"/>
                </a:lnTo>
                <a:lnTo>
                  <a:pt x="1126236" y="172211"/>
                </a:lnTo>
                <a:lnTo>
                  <a:pt x="1126236" y="259079"/>
                </a:lnTo>
                <a:close/>
              </a:path>
              <a:path w="1332229" h="264160">
                <a:moveTo>
                  <a:pt x="1197864" y="91439"/>
                </a:moveTo>
                <a:lnTo>
                  <a:pt x="1191768" y="86867"/>
                </a:lnTo>
                <a:lnTo>
                  <a:pt x="1185672" y="85343"/>
                </a:lnTo>
                <a:lnTo>
                  <a:pt x="1197864" y="85343"/>
                </a:lnTo>
                <a:lnTo>
                  <a:pt x="1197864" y="91439"/>
                </a:lnTo>
                <a:close/>
              </a:path>
              <a:path w="1332229" h="264160">
                <a:moveTo>
                  <a:pt x="27833" y="115824"/>
                </a:moveTo>
                <a:lnTo>
                  <a:pt x="16764" y="115824"/>
                </a:lnTo>
                <a:lnTo>
                  <a:pt x="20740" y="105227"/>
                </a:lnTo>
                <a:lnTo>
                  <a:pt x="52768" y="73342"/>
                </a:lnTo>
                <a:lnTo>
                  <a:pt x="68580" y="70103"/>
                </a:lnTo>
                <a:lnTo>
                  <a:pt x="76200" y="70103"/>
                </a:lnTo>
                <a:lnTo>
                  <a:pt x="88392" y="73151"/>
                </a:lnTo>
                <a:lnTo>
                  <a:pt x="88392" y="85343"/>
                </a:lnTo>
                <a:lnTo>
                  <a:pt x="68580" y="85343"/>
                </a:lnTo>
                <a:lnTo>
                  <a:pt x="57721" y="86772"/>
                </a:lnTo>
                <a:lnTo>
                  <a:pt x="48006" y="91059"/>
                </a:lnTo>
                <a:lnTo>
                  <a:pt x="39433" y="98202"/>
                </a:lnTo>
                <a:lnTo>
                  <a:pt x="32004" y="108203"/>
                </a:lnTo>
                <a:lnTo>
                  <a:pt x="27833" y="115824"/>
                </a:lnTo>
                <a:close/>
              </a:path>
              <a:path w="1332229" h="264160">
                <a:moveTo>
                  <a:pt x="16764" y="259079"/>
                </a:moveTo>
                <a:lnTo>
                  <a:pt x="0" y="259079"/>
                </a:lnTo>
                <a:lnTo>
                  <a:pt x="0" y="74675"/>
                </a:lnTo>
                <a:lnTo>
                  <a:pt x="16764" y="74675"/>
                </a:lnTo>
                <a:lnTo>
                  <a:pt x="16764" y="115824"/>
                </a:lnTo>
                <a:lnTo>
                  <a:pt x="27833" y="115824"/>
                </a:lnTo>
                <a:lnTo>
                  <a:pt x="25122" y="120776"/>
                </a:lnTo>
                <a:lnTo>
                  <a:pt x="20383" y="135636"/>
                </a:lnTo>
                <a:lnTo>
                  <a:pt x="17645" y="152780"/>
                </a:lnTo>
                <a:lnTo>
                  <a:pt x="16764" y="172211"/>
                </a:lnTo>
                <a:lnTo>
                  <a:pt x="16764" y="259079"/>
                </a:lnTo>
                <a:close/>
              </a:path>
              <a:path w="1332229" h="264160">
                <a:moveTo>
                  <a:pt x="88392" y="91439"/>
                </a:moveTo>
                <a:lnTo>
                  <a:pt x="82296" y="86867"/>
                </a:lnTo>
                <a:lnTo>
                  <a:pt x="76200" y="85343"/>
                </a:lnTo>
                <a:lnTo>
                  <a:pt x="88392" y="85343"/>
                </a:lnTo>
                <a:lnTo>
                  <a:pt x="88392" y="91439"/>
                </a:lnTo>
                <a:close/>
              </a:path>
              <a:path w="1332229" h="264160">
                <a:moveTo>
                  <a:pt x="1316521" y="248411"/>
                </a:moveTo>
                <a:lnTo>
                  <a:pt x="1271016" y="248411"/>
                </a:lnTo>
                <a:lnTo>
                  <a:pt x="1290137" y="246149"/>
                </a:lnTo>
                <a:lnTo>
                  <a:pt x="1303972" y="239458"/>
                </a:lnTo>
                <a:lnTo>
                  <a:pt x="1312378" y="228480"/>
                </a:lnTo>
                <a:lnTo>
                  <a:pt x="1315212" y="213360"/>
                </a:lnTo>
                <a:lnTo>
                  <a:pt x="1315212" y="204215"/>
                </a:lnTo>
                <a:lnTo>
                  <a:pt x="1312164" y="198120"/>
                </a:lnTo>
                <a:lnTo>
                  <a:pt x="1304544" y="192024"/>
                </a:lnTo>
                <a:lnTo>
                  <a:pt x="1299138" y="187451"/>
                </a:lnTo>
                <a:lnTo>
                  <a:pt x="1292161" y="182879"/>
                </a:lnTo>
                <a:lnTo>
                  <a:pt x="1283755" y="178307"/>
                </a:lnTo>
                <a:lnTo>
                  <a:pt x="1274064" y="173736"/>
                </a:lnTo>
                <a:lnTo>
                  <a:pt x="1261491" y="168021"/>
                </a:lnTo>
                <a:lnTo>
                  <a:pt x="1251204" y="162306"/>
                </a:lnTo>
                <a:lnTo>
                  <a:pt x="1226129" y="129016"/>
                </a:lnTo>
                <a:lnTo>
                  <a:pt x="1225296" y="120395"/>
                </a:lnTo>
                <a:lnTo>
                  <a:pt x="1226439" y="109537"/>
                </a:lnTo>
                <a:lnTo>
                  <a:pt x="1252394" y="77819"/>
                </a:lnTo>
                <a:lnTo>
                  <a:pt x="1286255" y="70103"/>
                </a:lnTo>
                <a:lnTo>
                  <a:pt x="1297400" y="70675"/>
                </a:lnTo>
                <a:lnTo>
                  <a:pt x="1307973" y="72389"/>
                </a:lnTo>
                <a:lnTo>
                  <a:pt x="1317974" y="75247"/>
                </a:lnTo>
                <a:lnTo>
                  <a:pt x="1327404" y="79248"/>
                </a:lnTo>
                <a:lnTo>
                  <a:pt x="1327404" y="85343"/>
                </a:lnTo>
                <a:lnTo>
                  <a:pt x="1284732" y="85343"/>
                </a:lnTo>
                <a:lnTo>
                  <a:pt x="1275897" y="85915"/>
                </a:lnTo>
                <a:lnTo>
                  <a:pt x="1244179" y="111418"/>
                </a:lnTo>
                <a:lnTo>
                  <a:pt x="1243584" y="118872"/>
                </a:lnTo>
                <a:lnTo>
                  <a:pt x="1243584" y="128015"/>
                </a:lnTo>
                <a:lnTo>
                  <a:pt x="1281684" y="160020"/>
                </a:lnTo>
                <a:lnTo>
                  <a:pt x="1295161" y="165735"/>
                </a:lnTo>
                <a:lnTo>
                  <a:pt x="1306068" y="171450"/>
                </a:lnTo>
                <a:lnTo>
                  <a:pt x="1331380" y="204525"/>
                </a:lnTo>
                <a:lnTo>
                  <a:pt x="1331976" y="213360"/>
                </a:lnTo>
                <a:lnTo>
                  <a:pt x="1330856" y="223361"/>
                </a:lnTo>
                <a:lnTo>
                  <a:pt x="1327594" y="232790"/>
                </a:lnTo>
                <a:lnTo>
                  <a:pt x="1322331" y="241649"/>
                </a:lnTo>
                <a:lnTo>
                  <a:pt x="1316521" y="248411"/>
                </a:lnTo>
                <a:close/>
              </a:path>
              <a:path w="1332229" h="264160">
                <a:moveTo>
                  <a:pt x="1327404" y="97536"/>
                </a:moveTo>
                <a:lnTo>
                  <a:pt x="1316878" y="92416"/>
                </a:lnTo>
                <a:lnTo>
                  <a:pt x="1306068" y="88582"/>
                </a:lnTo>
                <a:lnTo>
                  <a:pt x="1295257" y="86177"/>
                </a:lnTo>
                <a:lnTo>
                  <a:pt x="1284732" y="85343"/>
                </a:lnTo>
                <a:lnTo>
                  <a:pt x="1327404" y="85343"/>
                </a:lnTo>
                <a:lnTo>
                  <a:pt x="1327404" y="97536"/>
                </a:lnTo>
                <a:close/>
              </a:path>
              <a:path w="1332229" h="264160">
                <a:moveTo>
                  <a:pt x="1269492" y="263651"/>
                </a:moveTo>
                <a:lnTo>
                  <a:pt x="1257228" y="262818"/>
                </a:lnTo>
                <a:lnTo>
                  <a:pt x="1245679" y="260413"/>
                </a:lnTo>
                <a:lnTo>
                  <a:pt x="1234987" y="256579"/>
                </a:lnTo>
                <a:lnTo>
                  <a:pt x="1225296" y="251460"/>
                </a:lnTo>
                <a:lnTo>
                  <a:pt x="1225296" y="231648"/>
                </a:lnTo>
                <a:lnTo>
                  <a:pt x="1230153" y="235053"/>
                </a:lnTo>
                <a:lnTo>
                  <a:pt x="1235583" y="238315"/>
                </a:lnTo>
                <a:lnTo>
                  <a:pt x="1241583" y="241292"/>
                </a:lnTo>
                <a:lnTo>
                  <a:pt x="1248155" y="243839"/>
                </a:lnTo>
                <a:lnTo>
                  <a:pt x="1257300" y="246887"/>
                </a:lnTo>
                <a:lnTo>
                  <a:pt x="1264920" y="248411"/>
                </a:lnTo>
                <a:lnTo>
                  <a:pt x="1316521" y="248411"/>
                </a:lnTo>
                <a:lnTo>
                  <a:pt x="1315212" y="249936"/>
                </a:lnTo>
                <a:lnTo>
                  <a:pt x="1306353" y="255936"/>
                </a:lnTo>
                <a:lnTo>
                  <a:pt x="1295781" y="260222"/>
                </a:lnTo>
                <a:lnTo>
                  <a:pt x="1283493" y="262794"/>
                </a:lnTo>
                <a:lnTo>
                  <a:pt x="1269492" y="263651"/>
                </a:lnTo>
                <a:close/>
              </a:path>
              <a:path w="1332229" h="264160">
                <a:moveTo>
                  <a:pt x="699516" y="263651"/>
                </a:moveTo>
                <a:lnTo>
                  <a:pt x="650867" y="248864"/>
                </a:lnTo>
                <a:lnTo>
                  <a:pt x="620649" y="208216"/>
                </a:lnTo>
                <a:lnTo>
                  <a:pt x="614172" y="170687"/>
                </a:lnTo>
                <a:lnTo>
                  <a:pt x="615886" y="148971"/>
                </a:lnTo>
                <a:lnTo>
                  <a:pt x="629602" y="112395"/>
                </a:lnTo>
                <a:lnTo>
                  <a:pt x="670941" y="76962"/>
                </a:lnTo>
                <a:lnTo>
                  <a:pt x="707136" y="70103"/>
                </a:lnTo>
                <a:lnTo>
                  <a:pt x="718280" y="70651"/>
                </a:lnTo>
                <a:lnTo>
                  <a:pt x="728852" y="72199"/>
                </a:lnTo>
                <a:lnTo>
                  <a:pt x="738854" y="74604"/>
                </a:lnTo>
                <a:lnTo>
                  <a:pt x="748284" y="77724"/>
                </a:lnTo>
                <a:lnTo>
                  <a:pt x="748284" y="85343"/>
                </a:lnTo>
                <a:lnTo>
                  <a:pt x="705612" y="85343"/>
                </a:lnTo>
                <a:lnTo>
                  <a:pt x="690205" y="86772"/>
                </a:lnTo>
                <a:lnTo>
                  <a:pt x="652272" y="108203"/>
                </a:lnTo>
                <a:lnTo>
                  <a:pt x="633626" y="151495"/>
                </a:lnTo>
                <a:lnTo>
                  <a:pt x="632460" y="169163"/>
                </a:lnTo>
                <a:lnTo>
                  <a:pt x="633602" y="186356"/>
                </a:lnTo>
                <a:lnTo>
                  <a:pt x="650748" y="227075"/>
                </a:lnTo>
                <a:lnTo>
                  <a:pt x="685252" y="247007"/>
                </a:lnTo>
                <a:lnTo>
                  <a:pt x="699516" y="248411"/>
                </a:lnTo>
                <a:lnTo>
                  <a:pt x="748284" y="248411"/>
                </a:lnTo>
                <a:lnTo>
                  <a:pt x="748284" y="251460"/>
                </a:lnTo>
                <a:lnTo>
                  <a:pt x="737449" y="256579"/>
                </a:lnTo>
                <a:lnTo>
                  <a:pt x="725614" y="260413"/>
                </a:lnTo>
                <a:lnTo>
                  <a:pt x="712922" y="262818"/>
                </a:lnTo>
                <a:lnTo>
                  <a:pt x="699516" y="263651"/>
                </a:lnTo>
                <a:close/>
              </a:path>
              <a:path w="1332229" h="264160">
                <a:moveTo>
                  <a:pt x="748284" y="97536"/>
                </a:moveTo>
                <a:lnTo>
                  <a:pt x="738616" y="91773"/>
                </a:lnTo>
                <a:lnTo>
                  <a:pt x="728091" y="88011"/>
                </a:lnTo>
                <a:lnTo>
                  <a:pt x="716994" y="85963"/>
                </a:lnTo>
                <a:lnTo>
                  <a:pt x="705612" y="85343"/>
                </a:lnTo>
                <a:lnTo>
                  <a:pt x="748284" y="85343"/>
                </a:lnTo>
                <a:lnTo>
                  <a:pt x="748284" y="97536"/>
                </a:lnTo>
                <a:close/>
              </a:path>
              <a:path w="1332229" h="264160">
                <a:moveTo>
                  <a:pt x="748284" y="248411"/>
                </a:moveTo>
                <a:lnTo>
                  <a:pt x="699516" y="248411"/>
                </a:lnTo>
                <a:lnTo>
                  <a:pt x="712922" y="247530"/>
                </a:lnTo>
                <a:lnTo>
                  <a:pt x="725614" y="244792"/>
                </a:lnTo>
                <a:lnTo>
                  <a:pt x="737449" y="240053"/>
                </a:lnTo>
                <a:lnTo>
                  <a:pt x="748284" y="233172"/>
                </a:lnTo>
                <a:lnTo>
                  <a:pt x="748284" y="248411"/>
                </a:lnTo>
                <a:close/>
              </a:path>
              <a:path w="1332229" h="264160">
                <a:moveTo>
                  <a:pt x="816864" y="74675"/>
                </a:moveTo>
                <a:lnTo>
                  <a:pt x="800100" y="74675"/>
                </a:lnTo>
                <a:lnTo>
                  <a:pt x="800100" y="25908"/>
                </a:lnTo>
                <a:lnTo>
                  <a:pt x="803148" y="24383"/>
                </a:lnTo>
                <a:lnTo>
                  <a:pt x="806196" y="24383"/>
                </a:lnTo>
                <a:lnTo>
                  <a:pt x="809244" y="22860"/>
                </a:lnTo>
                <a:lnTo>
                  <a:pt x="812292" y="22860"/>
                </a:lnTo>
                <a:lnTo>
                  <a:pt x="815340" y="21336"/>
                </a:lnTo>
                <a:lnTo>
                  <a:pt x="816864" y="19811"/>
                </a:lnTo>
                <a:lnTo>
                  <a:pt x="816864" y="74675"/>
                </a:lnTo>
                <a:close/>
              </a:path>
              <a:path w="1332229" h="264160">
                <a:moveTo>
                  <a:pt x="865632" y="89915"/>
                </a:moveTo>
                <a:lnTo>
                  <a:pt x="768096" y="89915"/>
                </a:lnTo>
                <a:lnTo>
                  <a:pt x="768096" y="74675"/>
                </a:lnTo>
                <a:lnTo>
                  <a:pt x="865632" y="74675"/>
                </a:lnTo>
                <a:lnTo>
                  <a:pt x="865632" y="89915"/>
                </a:lnTo>
                <a:close/>
              </a:path>
              <a:path w="1332229" h="264160">
                <a:moveTo>
                  <a:pt x="841248" y="263651"/>
                </a:moveTo>
                <a:lnTo>
                  <a:pt x="823245" y="260508"/>
                </a:lnTo>
                <a:lnTo>
                  <a:pt x="810386" y="251078"/>
                </a:lnTo>
                <a:lnTo>
                  <a:pt x="802671" y="235362"/>
                </a:lnTo>
                <a:lnTo>
                  <a:pt x="800100" y="213360"/>
                </a:lnTo>
                <a:lnTo>
                  <a:pt x="800100" y="89915"/>
                </a:lnTo>
                <a:lnTo>
                  <a:pt x="816864" y="89915"/>
                </a:lnTo>
                <a:lnTo>
                  <a:pt x="816957" y="213360"/>
                </a:lnTo>
                <a:lnTo>
                  <a:pt x="817387" y="220408"/>
                </a:lnTo>
                <a:lnTo>
                  <a:pt x="833627" y="248411"/>
                </a:lnTo>
                <a:lnTo>
                  <a:pt x="865632" y="248411"/>
                </a:lnTo>
                <a:lnTo>
                  <a:pt x="865632" y="256031"/>
                </a:lnTo>
                <a:lnTo>
                  <a:pt x="859678" y="259151"/>
                </a:lnTo>
                <a:lnTo>
                  <a:pt x="853440" y="261556"/>
                </a:lnTo>
                <a:lnTo>
                  <a:pt x="847201" y="263104"/>
                </a:lnTo>
                <a:lnTo>
                  <a:pt x="841248" y="263651"/>
                </a:lnTo>
                <a:close/>
              </a:path>
              <a:path w="1332229" h="264160">
                <a:moveTo>
                  <a:pt x="865632" y="248411"/>
                </a:moveTo>
                <a:lnTo>
                  <a:pt x="850392" y="248411"/>
                </a:lnTo>
                <a:lnTo>
                  <a:pt x="858012" y="245363"/>
                </a:lnTo>
                <a:lnTo>
                  <a:pt x="865632" y="240792"/>
                </a:lnTo>
                <a:lnTo>
                  <a:pt x="865632" y="248411"/>
                </a:lnTo>
                <a:close/>
              </a:path>
              <a:path w="1332229" h="264160">
                <a:moveTo>
                  <a:pt x="315468" y="259079"/>
                </a:moveTo>
                <a:lnTo>
                  <a:pt x="298704" y="259079"/>
                </a:lnTo>
                <a:lnTo>
                  <a:pt x="298704" y="0"/>
                </a:lnTo>
                <a:lnTo>
                  <a:pt x="419100" y="0"/>
                </a:lnTo>
                <a:lnTo>
                  <a:pt x="419100" y="16763"/>
                </a:lnTo>
                <a:lnTo>
                  <a:pt x="315468" y="16763"/>
                </a:lnTo>
                <a:lnTo>
                  <a:pt x="315468" y="121920"/>
                </a:lnTo>
                <a:lnTo>
                  <a:pt x="411480" y="121920"/>
                </a:lnTo>
                <a:lnTo>
                  <a:pt x="411480" y="138683"/>
                </a:lnTo>
                <a:lnTo>
                  <a:pt x="315468" y="138683"/>
                </a:lnTo>
                <a:lnTo>
                  <a:pt x="315468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00344" y="3660647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60" h="318770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811" y="42504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4944" y="4133088"/>
            <a:ext cx="2060447" cy="278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86455" y="4299203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403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88207" y="4133088"/>
            <a:ext cx="3305555" cy="3337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50735" y="4143755"/>
            <a:ext cx="955675" cy="268605"/>
          </a:xfrm>
          <a:custGeom>
            <a:avLst/>
            <a:gdLst/>
            <a:ahLst/>
            <a:cxnLst/>
            <a:rect l="l" t="t" r="r" b="b"/>
            <a:pathLst>
              <a:path w="955675" h="268604">
                <a:moveTo>
                  <a:pt x="135636" y="263652"/>
                </a:moveTo>
                <a:lnTo>
                  <a:pt x="115824" y="263652"/>
                </a:lnTo>
                <a:lnTo>
                  <a:pt x="176784" y="173736"/>
                </a:lnTo>
                <a:lnTo>
                  <a:pt x="115824" y="79248"/>
                </a:lnTo>
                <a:lnTo>
                  <a:pt x="135636" y="79248"/>
                </a:lnTo>
                <a:lnTo>
                  <a:pt x="176784" y="144780"/>
                </a:lnTo>
                <a:lnTo>
                  <a:pt x="185928" y="158496"/>
                </a:lnTo>
                <a:lnTo>
                  <a:pt x="187452" y="161544"/>
                </a:lnTo>
                <a:lnTo>
                  <a:pt x="204658" y="161544"/>
                </a:lnTo>
                <a:lnTo>
                  <a:pt x="196596" y="173736"/>
                </a:lnTo>
                <a:lnTo>
                  <a:pt x="204861" y="185928"/>
                </a:lnTo>
                <a:lnTo>
                  <a:pt x="185928" y="185928"/>
                </a:lnTo>
                <a:lnTo>
                  <a:pt x="179832" y="196596"/>
                </a:lnTo>
                <a:lnTo>
                  <a:pt x="178308" y="198120"/>
                </a:lnTo>
                <a:lnTo>
                  <a:pt x="178308" y="199644"/>
                </a:lnTo>
                <a:lnTo>
                  <a:pt x="176784" y="201168"/>
                </a:lnTo>
                <a:lnTo>
                  <a:pt x="135636" y="263652"/>
                </a:lnTo>
                <a:close/>
              </a:path>
              <a:path w="955675" h="268604">
                <a:moveTo>
                  <a:pt x="204658" y="161544"/>
                </a:moveTo>
                <a:lnTo>
                  <a:pt x="187452" y="161544"/>
                </a:lnTo>
                <a:lnTo>
                  <a:pt x="196596" y="146304"/>
                </a:lnTo>
                <a:lnTo>
                  <a:pt x="239268" y="79248"/>
                </a:lnTo>
                <a:lnTo>
                  <a:pt x="259080" y="79248"/>
                </a:lnTo>
                <a:lnTo>
                  <a:pt x="204658" y="161544"/>
                </a:lnTo>
                <a:close/>
              </a:path>
              <a:path w="955675" h="268604">
                <a:moveTo>
                  <a:pt x="257556" y="263652"/>
                </a:moveTo>
                <a:lnTo>
                  <a:pt x="236220" y="263652"/>
                </a:lnTo>
                <a:lnTo>
                  <a:pt x="187452" y="185928"/>
                </a:lnTo>
                <a:lnTo>
                  <a:pt x="204861" y="185928"/>
                </a:lnTo>
                <a:lnTo>
                  <a:pt x="257556" y="263652"/>
                </a:lnTo>
                <a:close/>
              </a:path>
              <a:path w="955675" h="268604">
                <a:moveTo>
                  <a:pt x="27833" y="120396"/>
                </a:moveTo>
                <a:lnTo>
                  <a:pt x="16764" y="120396"/>
                </a:lnTo>
                <a:lnTo>
                  <a:pt x="20740" y="109799"/>
                </a:lnTo>
                <a:lnTo>
                  <a:pt x="52768" y="77914"/>
                </a:lnTo>
                <a:lnTo>
                  <a:pt x="68580" y="74676"/>
                </a:lnTo>
                <a:lnTo>
                  <a:pt x="76200" y="74676"/>
                </a:lnTo>
                <a:lnTo>
                  <a:pt x="88392" y="77724"/>
                </a:lnTo>
                <a:lnTo>
                  <a:pt x="88392" y="89916"/>
                </a:lnTo>
                <a:lnTo>
                  <a:pt x="68580" y="89916"/>
                </a:lnTo>
                <a:lnTo>
                  <a:pt x="57721" y="91344"/>
                </a:lnTo>
                <a:lnTo>
                  <a:pt x="48006" y="95631"/>
                </a:lnTo>
                <a:lnTo>
                  <a:pt x="39433" y="102774"/>
                </a:lnTo>
                <a:lnTo>
                  <a:pt x="32004" y="112776"/>
                </a:lnTo>
                <a:lnTo>
                  <a:pt x="27833" y="120396"/>
                </a:lnTo>
                <a:close/>
              </a:path>
              <a:path w="955675" h="268604">
                <a:moveTo>
                  <a:pt x="16764" y="263652"/>
                </a:moveTo>
                <a:lnTo>
                  <a:pt x="0" y="263652"/>
                </a:lnTo>
                <a:lnTo>
                  <a:pt x="0" y="79248"/>
                </a:lnTo>
                <a:lnTo>
                  <a:pt x="16764" y="79248"/>
                </a:lnTo>
                <a:lnTo>
                  <a:pt x="16764" y="120396"/>
                </a:lnTo>
                <a:lnTo>
                  <a:pt x="27833" y="120396"/>
                </a:lnTo>
                <a:lnTo>
                  <a:pt x="25122" y="125349"/>
                </a:lnTo>
                <a:lnTo>
                  <a:pt x="20383" y="140208"/>
                </a:lnTo>
                <a:lnTo>
                  <a:pt x="17645" y="157353"/>
                </a:lnTo>
                <a:lnTo>
                  <a:pt x="16764" y="176784"/>
                </a:lnTo>
                <a:lnTo>
                  <a:pt x="16764" y="263652"/>
                </a:lnTo>
                <a:close/>
              </a:path>
              <a:path w="955675" h="268604">
                <a:moveTo>
                  <a:pt x="88392" y="96012"/>
                </a:moveTo>
                <a:lnTo>
                  <a:pt x="82296" y="91440"/>
                </a:lnTo>
                <a:lnTo>
                  <a:pt x="76200" y="89916"/>
                </a:lnTo>
                <a:lnTo>
                  <a:pt x="88392" y="89916"/>
                </a:lnTo>
                <a:lnTo>
                  <a:pt x="88392" y="96012"/>
                </a:lnTo>
                <a:close/>
              </a:path>
              <a:path w="955675" h="268604">
                <a:moveTo>
                  <a:pt x="731520" y="263652"/>
                </a:moveTo>
                <a:lnTo>
                  <a:pt x="714756" y="263652"/>
                </a:lnTo>
                <a:lnTo>
                  <a:pt x="714756" y="4572"/>
                </a:lnTo>
                <a:lnTo>
                  <a:pt x="731520" y="4572"/>
                </a:lnTo>
                <a:lnTo>
                  <a:pt x="748339" y="41148"/>
                </a:lnTo>
                <a:lnTo>
                  <a:pt x="731520" y="41148"/>
                </a:lnTo>
                <a:lnTo>
                  <a:pt x="731520" y="263652"/>
                </a:lnTo>
                <a:close/>
              </a:path>
              <a:path w="955675" h="268604">
                <a:moveTo>
                  <a:pt x="851683" y="234696"/>
                </a:moveTo>
                <a:lnTo>
                  <a:pt x="836676" y="234696"/>
                </a:lnTo>
                <a:lnTo>
                  <a:pt x="838200" y="228600"/>
                </a:lnTo>
                <a:lnTo>
                  <a:pt x="841248" y="222504"/>
                </a:lnTo>
                <a:lnTo>
                  <a:pt x="844296" y="211836"/>
                </a:lnTo>
                <a:lnTo>
                  <a:pt x="940308" y="4572"/>
                </a:lnTo>
                <a:lnTo>
                  <a:pt x="955548" y="4572"/>
                </a:lnTo>
                <a:lnTo>
                  <a:pt x="955548" y="41148"/>
                </a:lnTo>
                <a:lnTo>
                  <a:pt x="940308" y="41148"/>
                </a:lnTo>
                <a:lnTo>
                  <a:pt x="937260" y="51816"/>
                </a:lnTo>
                <a:lnTo>
                  <a:pt x="932688" y="59436"/>
                </a:lnTo>
                <a:lnTo>
                  <a:pt x="931163" y="64008"/>
                </a:lnTo>
                <a:lnTo>
                  <a:pt x="851683" y="234696"/>
                </a:lnTo>
                <a:close/>
              </a:path>
              <a:path w="955675" h="268604">
                <a:moveTo>
                  <a:pt x="838200" y="263652"/>
                </a:moveTo>
                <a:lnTo>
                  <a:pt x="832104" y="263652"/>
                </a:lnTo>
                <a:lnTo>
                  <a:pt x="740664" y="65532"/>
                </a:lnTo>
                <a:lnTo>
                  <a:pt x="738378" y="60436"/>
                </a:lnTo>
                <a:lnTo>
                  <a:pt x="736091" y="54483"/>
                </a:lnTo>
                <a:lnTo>
                  <a:pt x="733806" y="47958"/>
                </a:lnTo>
                <a:lnTo>
                  <a:pt x="731520" y="41148"/>
                </a:lnTo>
                <a:lnTo>
                  <a:pt x="748339" y="41148"/>
                </a:lnTo>
                <a:lnTo>
                  <a:pt x="827532" y="213360"/>
                </a:lnTo>
                <a:lnTo>
                  <a:pt x="827532" y="214884"/>
                </a:lnTo>
                <a:lnTo>
                  <a:pt x="829056" y="216408"/>
                </a:lnTo>
                <a:lnTo>
                  <a:pt x="829056" y="217932"/>
                </a:lnTo>
                <a:lnTo>
                  <a:pt x="830580" y="220980"/>
                </a:lnTo>
                <a:lnTo>
                  <a:pt x="830580" y="222504"/>
                </a:lnTo>
                <a:lnTo>
                  <a:pt x="832104" y="224028"/>
                </a:lnTo>
                <a:lnTo>
                  <a:pt x="833628" y="227076"/>
                </a:lnTo>
                <a:lnTo>
                  <a:pt x="835152" y="231648"/>
                </a:lnTo>
                <a:lnTo>
                  <a:pt x="835152" y="234696"/>
                </a:lnTo>
                <a:lnTo>
                  <a:pt x="851683" y="234696"/>
                </a:lnTo>
                <a:lnTo>
                  <a:pt x="838200" y="263652"/>
                </a:lnTo>
                <a:close/>
              </a:path>
              <a:path w="955675" h="268604">
                <a:moveTo>
                  <a:pt x="955548" y="263652"/>
                </a:moveTo>
                <a:lnTo>
                  <a:pt x="938784" y="263652"/>
                </a:lnTo>
                <a:lnTo>
                  <a:pt x="938784" y="79248"/>
                </a:lnTo>
                <a:lnTo>
                  <a:pt x="939022" y="74366"/>
                </a:lnTo>
                <a:lnTo>
                  <a:pt x="939546" y="66484"/>
                </a:lnTo>
                <a:lnTo>
                  <a:pt x="940069" y="55459"/>
                </a:lnTo>
                <a:lnTo>
                  <a:pt x="940308" y="41148"/>
                </a:lnTo>
                <a:lnTo>
                  <a:pt x="955548" y="41148"/>
                </a:lnTo>
                <a:lnTo>
                  <a:pt x="955548" y="263652"/>
                </a:lnTo>
                <a:close/>
              </a:path>
              <a:path w="955675" h="268604">
                <a:moveTo>
                  <a:pt x="667512" y="263652"/>
                </a:moveTo>
                <a:lnTo>
                  <a:pt x="545592" y="263652"/>
                </a:lnTo>
                <a:lnTo>
                  <a:pt x="545592" y="4572"/>
                </a:lnTo>
                <a:lnTo>
                  <a:pt x="562356" y="4572"/>
                </a:lnTo>
                <a:lnTo>
                  <a:pt x="562356" y="246888"/>
                </a:lnTo>
                <a:lnTo>
                  <a:pt x="667512" y="246888"/>
                </a:lnTo>
                <a:lnTo>
                  <a:pt x="667512" y="263652"/>
                </a:lnTo>
                <a:close/>
              </a:path>
              <a:path w="955675" h="268604">
                <a:moveTo>
                  <a:pt x="402336" y="268224"/>
                </a:moveTo>
                <a:lnTo>
                  <a:pt x="355092" y="259080"/>
                </a:lnTo>
                <a:lnTo>
                  <a:pt x="316992" y="231648"/>
                </a:lnTo>
                <a:lnTo>
                  <a:pt x="292989" y="190881"/>
                </a:lnTo>
                <a:lnTo>
                  <a:pt x="284988" y="138684"/>
                </a:lnTo>
                <a:lnTo>
                  <a:pt x="287035" y="110132"/>
                </a:lnTo>
                <a:lnTo>
                  <a:pt x="304276" y="60459"/>
                </a:lnTo>
                <a:lnTo>
                  <a:pt x="338875" y="22502"/>
                </a:lnTo>
                <a:lnTo>
                  <a:pt x="386262" y="2547"/>
                </a:lnTo>
                <a:lnTo>
                  <a:pt x="414528" y="0"/>
                </a:lnTo>
                <a:lnTo>
                  <a:pt x="431411" y="857"/>
                </a:lnTo>
                <a:lnTo>
                  <a:pt x="447865" y="3429"/>
                </a:lnTo>
                <a:lnTo>
                  <a:pt x="464034" y="7715"/>
                </a:lnTo>
                <a:lnTo>
                  <a:pt x="480060" y="13716"/>
                </a:lnTo>
                <a:lnTo>
                  <a:pt x="480060" y="16764"/>
                </a:lnTo>
                <a:lnTo>
                  <a:pt x="411480" y="16764"/>
                </a:lnTo>
                <a:lnTo>
                  <a:pt x="388381" y="18788"/>
                </a:lnTo>
                <a:lnTo>
                  <a:pt x="348472" y="35409"/>
                </a:lnTo>
                <a:lnTo>
                  <a:pt x="319349" y="67698"/>
                </a:lnTo>
                <a:lnTo>
                  <a:pt x="305014" y="110513"/>
                </a:lnTo>
                <a:lnTo>
                  <a:pt x="303276" y="135636"/>
                </a:lnTo>
                <a:lnTo>
                  <a:pt x="304990" y="161401"/>
                </a:lnTo>
                <a:lnTo>
                  <a:pt x="318706" y="203787"/>
                </a:lnTo>
                <a:lnTo>
                  <a:pt x="345828" y="234743"/>
                </a:lnTo>
                <a:lnTo>
                  <a:pt x="384071" y="249697"/>
                </a:lnTo>
                <a:lnTo>
                  <a:pt x="406908" y="251460"/>
                </a:lnTo>
                <a:lnTo>
                  <a:pt x="473601" y="251460"/>
                </a:lnTo>
                <a:lnTo>
                  <a:pt x="465558" y="255365"/>
                </a:lnTo>
                <a:lnTo>
                  <a:pt x="444817" y="262509"/>
                </a:lnTo>
                <a:lnTo>
                  <a:pt x="423791" y="266795"/>
                </a:lnTo>
                <a:lnTo>
                  <a:pt x="402336" y="268224"/>
                </a:lnTo>
                <a:close/>
              </a:path>
              <a:path w="955675" h="268604">
                <a:moveTo>
                  <a:pt x="480060" y="33528"/>
                </a:moveTo>
                <a:lnTo>
                  <a:pt x="462915" y="26408"/>
                </a:lnTo>
                <a:lnTo>
                  <a:pt x="445770" y="21145"/>
                </a:lnTo>
                <a:lnTo>
                  <a:pt x="428625" y="17883"/>
                </a:lnTo>
                <a:lnTo>
                  <a:pt x="411480" y="16764"/>
                </a:lnTo>
                <a:lnTo>
                  <a:pt x="480060" y="16764"/>
                </a:lnTo>
                <a:lnTo>
                  <a:pt x="480060" y="33528"/>
                </a:lnTo>
                <a:close/>
              </a:path>
              <a:path w="955675" h="268604">
                <a:moveTo>
                  <a:pt x="473601" y="251460"/>
                </a:moveTo>
                <a:lnTo>
                  <a:pt x="406908" y="251460"/>
                </a:lnTo>
                <a:lnTo>
                  <a:pt x="423505" y="250578"/>
                </a:lnTo>
                <a:lnTo>
                  <a:pt x="439102" y="247840"/>
                </a:lnTo>
                <a:lnTo>
                  <a:pt x="453842" y="243101"/>
                </a:lnTo>
                <a:lnTo>
                  <a:pt x="467868" y="236220"/>
                </a:lnTo>
                <a:lnTo>
                  <a:pt x="467868" y="150876"/>
                </a:lnTo>
                <a:lnTo>
                  <a:pt x="406908" y="150876"/>
                </a:lnTo>
                <a:lnTo>
                  <a:pt x="406908" y="135636"/>
                </a:lnTo>
                <a:lnTo>
                  <a:pt x="486156" y="135636"/>
                </a:lnTo>
                <a:lnTo>
                  <a:pt x="486156" y="245364"/>
                </a:lnTo>
                <a:lnTo>
                  <a:pt x="473601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47431" y="4366259"/>
            <a:ext cx="45720" cy="86995"/>
          </a:xfrm>
          <a:custGeom>
            <a:avLst/>
            <a:gdLst/>
            <a:ahLst/>
            <a:cxnLst/>
            <a:rect l="l" t="t" r="r" b="b"/>
            <a:pathLst>
              <a:path w="45720" h="86995">
                <a:moveTo>
                  <a:pt x="15240" y="86868"/>
                </a:moveTo>
                <a:lnTo>
                  <a:pt x="0" y="86868"/>
                </a:lnTo>
                <a:lnTo>
                  <a:pt x="27431" y="0"/>
                </a:lnTo>
                <a:lnTo>
                  <a:pt x="45720" y="0"/>
                </a:lnTo>
                <a:lnTo>
                  <a:pt x="15240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37931" y="4168140"/>
            <a:ext cx="431800" cy="243840"/>
          </a:xfrm>
          <a:custGeom>
            <a:avLst/>
            <a:gdLst/>
            <a:ahLst/>
            <a:cxnLst/>
            <a:rect l="l" t="t" r="r" b="b"/>
            <a:pathLst>
              <a:path w="431800" h="243839">
                <a:moveTo>
                  <a:pt x="80772" y="243840"/>
                </a:moveTo>
                <a:lnTo>
                  <a:pt x="34909" y="229052"/>
                </a:lnTo>
                <a:lnTo>
                  <a:pt x="5715" y="187261"/>
                </a:lnTo>
                <a:lnTo>
                  <a:pt x="0" y="146304"/>
                </a:lnTo>
                <a:lnTo>
                  <a:pt x="1666" y="126587"/>
                </a:lnTo>
                <a:lnTo>
                  <a:pt x="24384" y="77724"/>
                </a:lnTo>
                <a:lnTo>
                  <a:pt x="66389" y="52006"/>
                </a:lnTo>
                <a:lnTo>
                  <a:pt x="83820" y="50292"/>
                </a:lnTo>
                <a:lnTo>
                  <a:pt x="100083" y="51744"/>
                </a:lnTo>
                <a:lnTo>
                  <a:pt x="114490" y="56197"/>
                </a:lnTo>
                <a:lnTo>
                  <a:pt x="126896" y="63793"/>
                </a:lnTo>
                <a:lnTo>
                  <a:pt x="128536" y="65532"/>
                </a:lnTo>
                <a:lnTo>
                  <a:pt x="82296" y="65532"/>
                </a:lnTo>
                <a:lnTo>
                  <a:pt x="70270" y="66436"/>
                </a:lnTo>
                <a:lnTo>
                  <a:pt x="32218" y="92297"/>
                </a:lnTo>
                <a:lnTo>
                  <a:pt x="18288" y="132588"/>
                </a:lnTo>
                <a:lnTo>
                  <a:pt x="155005" y="132588"/>
                </a:lnTo>
                <a:lnTo>
                  <a:pt x="155448" y="140208"/>
                </a:lnTo>
                <a:lnTo>
                  <a:pt x="155448" y="147828"/>
                </a:lnTo>
                <a:lnTo>
                  <a:pt x="18288" y="147828"/>
                </a:lnTo>
                <a:lnTo>
                  <a:pt x="19407" y="166116"/>
                </a:lnTo>
                <a:lnTo>
                  <a:pt x="35052" y="207264"/>
                </a:lnTo>
                <a:lnTo>
                  <a:pt x="69556" y="227195"/>
                </a:lnTo>
                <a:lnTo>
                  <a:pt x="83820" y="228600"/>
                </a:lnTo>
                <a:lnTo>
                  <a:pt x="136984" y="228600"/>
                </a:lnTo>
                <a:lnTo>
                  <a:pt x="129635" y="232910"/>
                </a:lnTo>
                <a:lnTo>
                  <a:pt x="113919" y="239077"/>
                </a:lnTo>
                <a:lnTo>
                  <a:pt x="97631" y="242673"/>
                </a:lnTo>
                <a:lnTo>
                  <a:pt x="80772" y="243840"/>
                </a:lnTo>
                <a:close/>
              </a:path>
              <a:path w="431800" h="243839">
                <a:moveTo>
                  <a:pt x="155005" y="132588"/>
                </a:moveTo>
                <a:lnTo>
                  <a:pt x="137160" y="132588"/>
                </a:lnTo>
                <a:lnTo>
                  <a:pt x="136278" y="117443"/>
                </a:lnTo>
                <a:lnTo>
                  <a:pt x="133540" y="104013"/>
                </a:lnTo>
                <a:lnTo>
                  <a:pt x="104965" y="69913"/>
                </a:lnTo>
                <a:lnTo>
                  <a:pt x="82296" y="65532"/>
                </a:lnTo>
                <a:lnTo>
                  <a:pt x="128536" y="65532"/>
                </a:lnTo>
                <a:lnTo>
                  <a:pt x="137160" y="74676"/>
                </a:lnTo>
                <a:lnTo>
                  <a:pt x="145161" y="87487"/>
                </a:lnTo>
                <a:lnTo>
                  <a:pt x="150876" y="102870"/>
                </a:lnTo>
                <a:lnTo>
                  <a:pt x="154305" y="120538"/>
                </a:lnTo>
                <a:lnTo>
                  <a:pt x="155005" y="132588"/>
                </a:lnTo>
                <a:close/>
              </a:path>
              <a:path w="431800" h="243839">
                <a:moveTo>
                  <a:pt x="136984" y="228600"/>
                </a:moveTo>
                <a:lnTo>
                  <a:pt x="83820" y="228600"/>
                </a:lnTo>
                <a:lnTo>
                  <a:pt x="99560" y="227171"/>
                </a:lnTo>
                <a:lnTo>
                  <a:pt x="114871" y="222885"/>
                </a:lnTo>
                <a:lnTo>
                  <a:pt x="129897" y="215741"/>
                </a:lnTo>
                <a:lnTo>
                  <a:pt x="144780" y="205740"/>
                </a:lnTo>
                <a:lnTo>
                  <a:pt x="144780" y="224028"/>
                </a:lnTo>
                <a:lnTo>
                  <a:pt x="136984" y="228600"/>
                </a:lnTo>
                <a:close/>
              </a:path>
              <a:path w="431800" h="243839">
                <a:moveTo>
                  <a:pt x="382524" y="243840"/>
                </a:moveTo>
                <a:lnTo>
                  <a:pt x="333875" y="229052"/>
                </a:lnTo>
                <a:lnTo>
                  <a:pt x="303657" y="188404"/>
                </a:lnTo>
                <a:lnTo>
                  <a:pt x="297180" y="150876"/>
                </a:lnTo>
                <a:lnTo>
                  <a:pt x="298894" y="129159"/>
                </a:lnTo>
                <a:lnTo>
                  <a:pt x="312610" y="92583"/>
                </a:lnTo>
                <a:lnTo>
                  <a:pt x="353949" y="57150"/>
                </a:lnTo>
                <a:lnTo>
                  <a:pt x="390144" y="50292"/>
                </a:lnTo>
                <a:lnTo>
                  <a:pt x="401288" y="50839"/>
                </a:lnTo>
                <a:lnTo>
                  <a:pt x="411861" y="52387"/>
                </a:lnTo>
                <a:lnTo>
                  <a:pt x="421862" y="54792"/>
                </a:lnTo>
                <a:lnTo>
                  <a:pt x="431292" y="57912"/>
                </a:lnTo>
                <a:lnTo>
                  <a:pt x="431292" y="65532"/>
                </a:lnTo>
                <a:lnTo>
                  <a:pt x="388620" y="65532"/>
                </a:lnTo>
                <a:lnTo>
                  <a:pt x="373213" y="66960"/>
                </a:lnTo>
                <a:lnTo>
                  <a:pt x="335280" y="88392"/>
                </a:lnTo>
                <a:lnTo>
                  <a:pt x="316634" y="131683"/>
                </a:lnTo>
                <a:lnTo>
                  <a:pt x="315468" y="149352"/>
                </a:lnTo>
                <a:lnTo>
                  <a:pt x="316611" y="166544"/>
                </a:lnTo>
                <a:lnTo>
                  <a:pt x="333756" y="207264"/>
                </a:lnTo>
                <a:lnTo>
                  <a:pt x="368260" y="227195"/>
                </a:lnTo>
                <a:lnTo>
                  <a:pt x="382524" y="228600"/>
                </a:lnTo>
                <a:lnTo>
                  <a:pt x="431292" y="228600"/>
                </a:lnTo>
                <a:lnTo>
                  <a:pt x="431292" y="231648"/>
                </a:lnTo>
                <a:lnTo>
                  <a:pt x="420457" y="236767"/>
                </a:lnTo>
                <a:lnTo>
                  <a:pt x="408622" y="240601"/>
                </a:lnTo>
                <a:lnTo>
                  <a:pt x="395930" y="243006"/>
                </a:lnTo>
                <a:lnTo>
                  <a:pt x="382524" y="243840"/>
                </a:lnTo>
                <a:close/>
              </a:path>
              <a:path w="431800" h="243839">
                <a:moveTo>
                  <a:pt x="431292" y="77724"/>
                </a:moveTo>
                <a:lnTo>
                  <a:pt x="421624" y="71961"/>
                </a:lnTo>
                <a:lnTo>
                  <a:pt x="411099" y="68199"/>
                </a:lnTo>
                <a:lnTo>
                  <a:pt x="400002" y="66151"/>
                </a:lnTo>
                <a:lnTo>
                  <a:pt x="388620" y="65532"/>
                </a:lnTo>
                <a:lnTo>
                  <a:pt x="431292" y="65532"/>
                </a:lnTo>
                <a:lnTo>
                  <a:pt x="431292" y="77724"/>
                </a:lnTo>
                <a:close/>
              </a:path>
              <a:path w="431800" h="243839">
                <a:moveTo>
                  <a:pt x="431292" y="228600"/>
                </a:moveTo>
                <a:lnTo>
                  <a:pt x="382524" y="228600"/>
                </a:lnTo>
                <a:lnTo>
                  <a:pt x="395930" y="227718"/>
                </a:lnTo>
                <a:lnTo>
                  <a:pt x="408622" y="224980"/>
                </a:lnTo>
                <a:lnTo>
                  <a:pt x="420457" y="220241"/>
                </a:lnTo>
                <a:lnTo>
                  <a:pt x="431292" y="213360"/>
                </a:lnTo>
                <a:lnTo>
                  <a:pt x="431292" y="228600"/>
                </a:lnTo>
                <a:close/>
              </a:path>
              <a:path w="431800" h="243839">
                <a:moveTo>
                  <a:pt x="225552" y="54864"/>
                </a:moveTo>
                <a:lnTo>
                  <a:pt x="208788" y="54864"/>
                </a:lnTo>
                <a:lnTo>
                  <a:pt x="208788" y="6096"/>
                </a:lnTo>
                <a:lnTo>
                  <a:pt x="211836" y="4572"/>
                </a:lnTo>
                <a:lnTo>
                  <a:pt x="214884" y="4572"/>
                </a:lnTo>
                <a:lnTo>
                  <a:pt x="217932" y="3048"/>
                </a:lnTo>
                <a:lnTo>
                  <a:pt x="220980" y="3048"/>
                </a:lnTo>
                <a:lnTo>
                  <a:pt x="224028" y="1524"/>
                </a:lnTo>
                <a:lnTo>
                  <a:pt x="225552" y="0"/>
                </a:lnTo>
                <a:lnTo>
                  <a:pt x="225552" y="54864"/>
                </a:lnTo>
                <a:close/>
              </a:path>
              <a:path w="431800" h="243839">
                <a:moveTo>
                  <a:pt x="274320" y="70104"/>
                </a:moveTo>
                <a:lnTo>
                  <a:pt x="176784" y="70104"/>
                </a:lnTo>
                <a:lnTo>
                  <a:pt x="176784" y="54864"/>
                </a:lnTo>
                <a:lnTo>
                  <a:pt x="274320" y="54864"/>
                </a:lnTo>
                <a:lnTo>
                  <a:pt x="274320" y="70104"/>
                </a:lnTo>
                <a:close/>
              </a:path>
              <a:path w="431800" h="243839">
                <a:moveTo>
                  <a:pt x="249936" y="243840"/>
                </a:moveTo>
                <a:lnTo>
                  <a:pt x="231933" y="240696"/>
                </a:lnTo>
                <a:lnTo>
                  <a:pt x="219075" y="231267"/>
                </a:lnTo>
                <a:lnTo>
                  <a:pt x="211359" y="215550"/>
                </a:lnTo>
                <a:lnTo>
                  <a:pt x="208788" y="193548"/>
                </a:lnTo>
                <a:lnTo>
                  <a:pt x="208788" y="70104"/>
                </a:lnTo>
                <a:lnTo>
                  <a:pt x="225552" y="70104"/>
                </a:lnTo>
                <a:lnTo>
                  <a:pt x="225645" y="193548"/>
                </a:lnTo>
                <a:lnTo>
                  <a:pt x="226075" y="200596"/>
                </a:lnTo>
                <a:lnTo>
                  <a:pt x="242316" y="228600"/>
                </a:lnTo>
                <a:lnTo>
                  <a:pt x="274320" y="228600"/>
                </a:lnTo>
                <a:lnTo>
                  <a:pt x="274320" y="236220"/>
                </a:lnTo>
                <a:lnTo>
                  <a:pt x="268366" y="239339"/>
                </a:lnTo>
                <a:lnTo>
                  <a:pt x="262128" y="241744"/>
                </a:lnTo>
                <a:lnTo>
                  <a:pt x="255889" y="243292"/>
                </a:lnTo>
                <a:lnTo>
                  <a:pt x="249936" y="243840"/>
                </a:lnTo>
                <a:close/>
              </a:path>
              <a:path w="431800" h="243839">
                <a:moveTo>
                  <a:pt x="274320" y="228600"/>
                </a:moveTo>
                <a:lnTo>
                  <a:pt x="259080" y="228600"/>
                </a:lnTo>
                <a:lnTo>
                  <a:pt x="266700" y="225552"/>
                </a:lnTo>
                <a:lnTo>
                  <a:pt x="274320" y="220980"/>
                </a:lnTo>
                <a:lnTo>
                  <a:pt x="27432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89035" y="4148328"/>
            <a:ext cx="73660" cy="318770"/>
          </a:xfrm>
          <a:custGeom>
            <a:avLst/>
            <a:gdLst/>
            <a:ahLst/>
            <a:cxnLst/>
            <a:rect l="l" t="t" r="r" b="b"/>
            <a:pathLst>
              <a:path w="73659" h="318770">
                <a:moveTo>
                  <a:pt x="18288" y="318516"/>
                </a:moveTo>
                <a:lnTo>
                  <a:pt x="0" y="318516"/>
                </a:lnTo>
                <a:lnTo>
                  <a:pt x="24241" y="283035"/>
                </a:lnTo>
                <a:lnTo>
                  <a:pt x="41910" y="244983"/>
                </a:lnTo>
                <a:lnTo>
                  <a:pt x="52720" y="204073"/>
                </a:lnTo>
                <a:lnTo>
                  <a:pt x="56387" y="160020"/>
                </a:lnTo>
                <a:lnTo>
                  <a:pt x="52720" y="114657"/>
                </a:lnTo>
                <a:lnTo>
                  <a:pt x="41910" y="72580"/>
                </a:lnTo>
                <a:lnTo>
                  <a:pt x="24241" y="34218"/>
                </a:lnTo>
                <a:lnTo>
                  <a:pt x="0" y="0"/>
                </a:lnTo>
                <a:lnTo>
                  <a:pt x="16764" y="0"/>
                </a:lnTo>
                <a:lnTo>
                  <a:pt x="41005" y="34004"/>
                </a:lnTo>
                <a:lnTo>
                  <a:pt x="58673" y="72009"/>
                </a:lnTo>
                <a:lnTo>
                  <a:pt x="69484" y="114014"/>
                </a:lnTo>
                <a:lnTo>
                  <a:pt x="73152" y="160020"/>
                </a:lnTo>
                <a:lnTo>
                  <a:pt x="69723" y="205787"/>
                </a:lnTo>
                <a:lnTo>
                  <a:pt x="59436" y="247269"/>
                </a:lnTo>
                <a:lnTo>
                  <a:pt x="42291" y="284749"/>
                </a:lnTo>
                <a:lnTo>
                  <a:pt x="18288" y="318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0811" y="473964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4944" y="4622291"/>
            <a:ext cx="4744211" cy="3337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8244" y="586740"/>
            <a:ext cx="5262372" cy="483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2180844"/>
            <a:ext cx="2827020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96411" y="234696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38144" y="2180844"/>
            <a:ext cx="2668905" cy="279400"/>
          </a:xfrm>
          <a:custGeom>
            <a:avLst/>
            <a:gdLst/>
            <a:ahLst/>
            <a:cxnLst/>
            <a:rect l="l" t="t" r="r" b="b"/>
            <a:pathLst>
              <a:path w="2668904" h="279400">
                <a:moveTo>
                  <a:pt x="2657856" y="277367"/>
                </a:moveTo>
                <a:lnTo>
                  <a:pt x="2650236" y="277367"/>
                </a:lnTo>
                <a:lnTo>
                  <a:pt x="2647188" y="275843"/>
                </a:lnTo>
                <a:lnTo>
                  <a:pt x="2644140" y="272795"/>
                </a:lnTo>
                <a:lnTo>
                  <a:pt x="2641092" y="271271"/>
                </a:lnTo>
                <a:lnTo>
                  <a:pt x="2639568" y="266699"/>
                </a:lnTo>
                <a:lnTo>
                  <a:pt x="2639568" y="259079"/>
                </a:lnTo>
                <a:lnTo>
                  <a:pt x="2641092" y="256031"/>
                </a:lnTo>
                <a:lnTo>
                  <a:pt x="2647188" y="249935"/>
                </a:lnTo>
                <a:lnTo>
                  <a:pt x="2650236" y="248411"/>
                </a:lnTo>
                <a:lnTo>
                  <a:pt x="2657856" y="248411"/>
                </a:lnTo>
                <a:lnTo>
                  <a:pt x="2662428" y="249935"/>
                </a:lnTo>
                <a:lnTo>
                  <a:pt x="2668524" y="256031"/>
                </a:lnTo>
                <a:lnTo>
                  <a:pt x="2668524" y="271271"/>
                </a:lnTo>
                <a:lnTo>
                  <a:pt x="2665476" y="272795"/>
                </a:lnTo>
                <a:lnTo>
                  <a:pt x="2662428" y="275843"/>
                </a:lnTo>
                <a:lnTo>
                  <a:pt x="2657856" y="277367"/>
                </a:lnTo>
                <a:close/>
              </a:path>
              <a:path w="2668904" h="279400">
                <a:moveTo>
                  <a:pt x="1856232" y="124967"/>
                </a:moveTo>
                <a:lnTo>
                  <a:pt x="1856232" y="105155"/>
                </a:lnTo>
                <a:lnTo>
                  <a:pt x="1862256" y="100845"/>
                </a:lnTo>
                <a:lnTo>
                  <a:pt x="1901952" y="86486"/>
                </a:lnTo>
                <a:lnTo>
                  <a:pt x="1918715" y="85343"/>
                </a:lnTo>
                <a:lnTo>
                  <a:pt x="1931836" y="86463"/>
                </a:lnTo>
                <a:lnTo>
                  <a:pt x="1943671" y="89725"/>
                </a:lnTo>
                <a:lnTo>
                  <a:pt x="1954077" y="94988"/>
                </a:lnTo>
                <a:lnTo>
                  <a:pt x="1961021" y="100583"/>
                </a:lnTo>
                <a:lnTo>
                  <a:pt x="1915668" y="100583"/>
                </a:lnTo>
                <a:lnTo>
                  <a:pt x="1900809" y="102036"/>
                </a:lnTo>
                <a:lnTo>
                  <a:pt x="1885950" y="106489"/>
                </a:lnTo>
                <a:lnTo>
                  <a:pt x="1871090" y="114085"/>
                </a:lnTo>
                <a:lnTo>
                  <a:pt x="1856232" y="124967"/>
                </a:lnTo>
                <a:close/>
              </a:path>
              <a:path w="2668904" h="279400">
                <a:moveTo>
                  <a:pt x="1897380" y="278891"/>
                </a:moveTo>
                <a:lnTo>
                  <a:pt x="1854708" y="263651"/>
                </a:lnTo>
                <a:lnTo>
                  <a:pt x="1839468" y="227075"/>
                </a:lnTo>
                <a:lnTo>
                  <a:pt x="1843492" y="205358"/>
                </a:lnTo>
                <a:lnTo>
                  <a:pt x="1855660" y="188213"/>
                </a:lnTo>
                <a:lnTo>
                  <a:pt x="1876115" y="175641"/>
                </a:lnTo>
                <a:lnTo>
                  <a:pt x="1905000" y="167639"/>
                </a:lnTo>
                <a:lnTo>
                  <a:pt x="1961388" y="160019"/>
                </a:lnTo>
                <a:lnTo>
                  <a:pt x="1958530" y="134016"/>
                </a:lnTo>
                <a:lnTo>
                  <a:pt x="1949958" y="115442"/>
                </a:lnTo>
                <a:lnTo>
                  <a:pt x="1935670" y="104298"/>
                </a:lnTo>
                <a:lnTo>
                  <a:pt x="1915668" y="100583"/>
                </a:lnTo>
                <a:lnTo>
                  <a:pt x="1961021" y="100583"/>
                </a:lnTo>
                <a:lnTo>
                  <a:pt x="1977056" y="137898"/>
                </a:lnTo>
                <a:lnTo>
                  <a:pt x="1978152" y="153923"/>
                </a:lnTo>
                <a:lnTo>
                  <a:pt x="1978152" y="175259"/>
                </a:lnTo>
                <a:lnTo>
                  <a:pt x="1961388" y="175259"/>
                </a:lnTo>
                <a:lnTo>
                  <a:pt x="1909572" y="182879"/>
                </a:lnTo>
                <a:lnTo>
                  <a:pt x="1869948" y="195071"/>
                </a:lnTo>
                <a:lnTo>
                  <a:pt x="1857756" y="225551"/>
                </a:lnTo>
                <a:lnTo>
                  <a:pt x="1858351" y="233910"/>
                </a:lnTo>
                <a:lnTo>
                  <a:pt x="1890069" y="263056"/>
                </a:lnTo>
                <a:lnTo>
                  <a:pt x="1898904" y="263651"/>
                </a:lnTo>
                <a:lnTo>
                  <a:pt x="1941077" y="263651"/>
                </a:lnTo>
                <a:lnTo>
                  <a:pt x="1935480" y="268223"/>
                </a:lnTo>
                <a:lnTo>
                  <a:pt x="1926312" y="273105"/>
                </a:lnTo>
                <a:lnTo>
                  <a:pt x="1917001" y="276415"/>
                </a:lnTo>
                <a:lnTo>
                  <a:pt x="1907405" y="278296"/>
                </a:lnTo>
                <a:lnTo>
                  <a:pt x="1897380" y="278891"/>
                </a:lnTo>
                <a:close/>
              </a:path>
              <a:path w="2668904" h="279400">
                <a:moveTo>
                  <a:pt x="1941077" y="263651"/>
                </a:moveTo>
                <a:lnTo>
                  <a:pt x="1898904" y="263651"/>
                </a:lnTo>
                <a:lnTo>
                  <a:pt x="1912024" y="262485"/>
                </a:lnTo>
                <a:lnTo>
                  <a:pt x="1923859" y="258889"/>
                </a:lnTo>
                <a:lnTo>
                  <a:pt x="1956815" y="220979"/>
                </a:lnTo>
                <a:lnTo>
                  <a:pt x="1961388" y="193547"/>
                </a:lnTo>
                <a:lnTo>
                  <a:pt x="1961388" y="175259"/>
                </a:lnTo>
                <a:lnTo>
                  <a:pt x="1978152" y="175259"/>
                </a:lnTo>
                <a:lnTo>
                  <a:pt x="1978152" y="237743"/>
                </a:lnTo>
                <a:lnTo>
                  <a:pt x="1959864" y="237743"/>
                </a:lnTo>
                <a:lnTo>
                  <a:pt x="1955625" y="246578"/>
                </a:lnTo>
                <a:lnTo>
                  <a:pt x="1949958" y="254698"/>
                </a:lnTo>
                <a:lnTo>
                  <a:pt x="1943147" y="261961"/>
                </a:lnTo>
                <a:lnTo>
                  <a:pt x="1941077" y="263651"/>
                </a:lnTo>
                <a:close/>
              </a:path>
              <a:path w="2668904" h="279400">
                <a:moveTo>
                  <a:pt x="1978152" y="274319"/>
                </a:moveTo>
                <a:lnTo>
                  <a:pt x="1961388" y="274319"/>
                </a:lnTo>
                <a:lnTo>
                  <a:pt x="1961388" y="237743"/>
                </a:lnTo>
                <a:lnTo>
                  <a:pt x="1978152" y="237743"/>
                </a:lnTo>
                <a:lnTo>
                  <a:pt x="1978152" y="274319"/>
                </a:lnTo>
                <a:close/>
              </a:path>
              <a:path w="2668904" h="279400">
                <a:moveTo>
                  <a:pt x="2260092" y="278891"/>
                </a:moveTo>
                <a:lnTo>
                  <a:pt x="2208656" y="264104"/>
                </a:lnTo>
                <a:lnTo>
                  <a:pt x="2178177" y="221932"/>
                </a:lnTo>
                <a:lnTo>
                  <a:pt x="2171700" y="182879"/>
                </a:lnTo>
                <a:lnTo>
                  <a:pt x="2173390" y="161186"/>
                </a:lnTo>
                <a:lnTo>
                  <a:pt x="2186487" y="125229"/>
                </a:lnTo>
                <a:lnTo>
                  <a:pt x="2225611" y="91439"/>
                </a:lnTo>
                <a:lnTo>
                  <a:pt x="2261616" y="85343"/>
                </a:lnTo>
                <a:lnTo>
                  <a:pt x="2280808" y="86820"/>
                </a:lnTo>
                <a:lnTo>
                  <a:pt x="2297430" y="91439"/>
                </a:lnTo>
                <a:lnTo>
                  <a:pt x="2311765" y="99488"/>
                </a:lnTo>
                <a:lnTo>
                  <a:pt x="2312913" y="100583"/>
                </a:lnTo>
                <a:lnTo>
                  <a:pt x="2261616" y="100583"/>
                </a:lnTo>
                <a:lnTo>
                  <a:pt x="2246233" y="101774"/>
                </a:lnTo>
                <a:lnTo>
                  <a:pt x="2209800" y="121919"/>
                </a:lnTo>
                <a:lnTo>
                  <a:pt x="2191154" y="164568"/>
                </a:lnTo>
                <a:lnTo>
                  <a:pt x="2189988" y="182879"/>
                </a:lnTo>
                <a:lnTo>
                  <a:pt x="2191130" y="200310"/>
                </a:lnTo>
                <a:lnTo>
                  <a:pt x="2208276" y="242315"/>
                </a:lnTo>
                <a:lnTo>
                  <a:pt x="2244923" y="262247"/>
                </a:lnTo>
                <a:lnTo>
                  <a:pt x="2260092" y="263651"/>
                </a:lnTo>
                <a:lnTo>
                  <a:pt x="2312038" y="263651"/>
                </a:lnTo>
                <a:lnTo>
                  <a:pt x="2311527" y="264104"/>
                </a:lnTo>
                <a:lnTo>
                  <a:pt x="2296668" y="272224"/>
                </a:lnTo>
                <a:lnTo>
                  <a:pt x="2279523" y="277201"/>
                </a:lnTo>
                <a:lnTo>
                  <a:pt x="2260092" y="278891"/>
                </a:lnTo>
                <a:close/>
              </a:path>
              <a:path w="2668904" h="279400">
                <a:moveTo>
                  <a:pt x="2312038" y="263651"/>
                </a:moveTo>
                <a:lnTo>
                  <a:pt x="2260092" y="263651"/>
                </a:lnTo>
                <a:lnTo>
                  <a:pt x="2276117" y="262247"/>
                </a:lnTo>
                <a:lnTo>
                  <a:pt x="2290000" y="258127"/>
                </a:lnTo>
                <a:lnTo>
                  <a:pt x="2319909" y="230004"/>
                </a:lnTo>
                <a:lnTo>
                  <a:pt x="2330196" y="181355"/>
                </a:lnTo>
                <a:lnTo>
                  <a:pt x="2329053" y="163067"/>
                </a:lnTo>
                <a:lnTo>
                  <a:pt x="2311908" y="121919"/>
                </a:lnTo>
                <a:lnTo>
                  <a:pt x="2276760" y="101774"/>
                </a:lnTo>
                <a:lnTo>
                  <a:pt x="2261616" y="100583"/>
                </a:lnTo>
                <a:lnTo>
                  <a:pt x="2312913" y="100583"/>
                </a:lnTo>
                <a:lnTo>
                  <a:pt x="2341245" y="141922"/>
                </a:lnTo>
                <a:lnTo>
                  <a:pt x="2346960" y="182879"/>
                </a:lnTo>
                <a:lnTo>
                  <a:pt x="2345531" y="203477"/>
                </a:lnTo>
                <a:lnTo>
                  <a:pt x="2341245" y="221932"/>
                </a:lnTo>
                <a:lnTo>
                  <a:pt x="2334101" y="238386"/>
                </a:lnTo>
                <a:lnTo>
                  <a:pt x="2324100" y="252983"/>
                </a:lnTo>
                <a:lnTo>
                  <a:pt x="2312038" y="263651"/>
                </a:lnTo>
                <a:close/>
              </a:path>
              <a:path w="2668904" h="279400">
                <a:moveTo>
                  <a:pt x="1615439" y="278891"/>
                </a:moveTo>
                <a:lnTo>
                  <a:pt x="1564005" y="264104"/>
                </a:lnTo>
                <a:lnTo>
                  <a:pt x="1533525" y="221932"/>
                </a:lnTo>
                <a:lnTo>
                  <a:pt x="1527048" y="182879"/>
                </a:lnTo>
                <a:lnTo>
                  <a:pt x="1528738" y="161186"/>
                </a:lnTo>
                <a:lnTo>
                  <a:pt x="1541835" y="125229"/>
                </a:lnTo>
                <a:lnTo>
                  <a:pt x="1580959" y="91439"/>
                </a:lnTo>
                <a:lnTo>
                  <a:pt x="1616964" y="85343"/>
                </a:lnTo>
                <a:lnTo>
                  <a:pt x="1636156" y="86820"/>
                </a:lnTo>
                <a:lnTo>
                  <a:pt x="1652778" y="91439"/>
                </a:lnTo>
                <a:lnTo>
                  <a:pt x="1667113" y="99488"/>
                </a:lnTo>
                <a:lnTo>
                  <a:pt x="1668261" y="100583"/>
                </a:lnTo>
                <a:lnTo>
                  <a:pt x="1616964" y="100583"/>
                </a:lnTo>
                <a:lnTo>
                  <a:pt x="1601581" y="101774"/>
                </a:lnTo>
                <a:lnTo>
                  <a:pt x="1565148" y="121919"/>
                </a:lnTo>
                <a:lnTo>
                  <a:pt x="1546502" y="164568"/>
                </a:lnTo>
                <a:lnTo>
                  <a:pt x="1545336" y="182879"/>
                </a:lnTo>
                <a:lnTo>
                  <a:pt x="1546479" y="200310"/>
                </a:lnTo>
                <a:lnTo>
                  <a:pt x="1563624" y="242315"/>
                </a:lnTo>
                <a:lnTo>
                  <a:pt x="1600271" y="262247"/>
                </a:lnTo>
                <a:lnTo>
                  <a:pt x="1615439" y="263651"/>
                </a:lnTo>
                <a:lnTo>
                  <a:pt x="1667386" y="263651"/>
                </a:lnTo>
                <a:lnTo>
                  <a:pt x="1666874" y="264104"/>
                </a:lnTo>
                <a:lnTo>
                  <a:pt x="1652015" y="272224"/>
                </a:lnTo>
                <a:lnTo>
                  <a:pt x="1634870" y="277201"/>
                </a:lnTo>
                <a:lnTo>
                  <a:pt x="1615439" y="278891"/>
                </a:lnTo>
                <a:close/>
              </a:path>
              <a:path w="2668904" h="279400">
                <a:moveTo>
                  <a:pt x="1667386" y="263651"/>
                </a:moveTo>
                <a:lnTo>
                  <a:pt x="1615439" y="263651"/>
                </a:lnTo>
                <a:lnTo>
                  <a:pt x="1631465" y="262247"/>
                </a:lnTo>
                <a:lnTo>
                  <a:pt x="1645348" y="258127"/>
                </a:lnTo>
                <a:lnTo>
                  <a:pt x="1675257" y="230004"/>
                </a:lnTo>
                <a:lnTo>
                  <a:pt x="1685543" y="181355"/>
                </a:lnTo>
                <a:lnTo>
                  <a:pt x="1684401" y="163067"/>
                </a:lnTo>
                <a:lnTo>
                  <a:pt x="1667256" y="121919"/>
                </a:lnTo>
                <a:lnTo>
                  <a:pt x="1632108" y="101774"/>
                </a:lnTo>
                <a:lnTo>
                  <a:pt x="1616964" y="100583"/>
                </a:lnTo>
                <a:lnTo>
                  <a:pt x="1668261" y="100583"/>
                </a:lnTo>
                <a:lnTo>
                  <a:pt x="1696593" y="141922"/>
                </a:lnTo>
                <a:lnTo>
                  <a:pt x="1702308" y="182879"/>
                </a:lnTo>
                <a:lnTo>
                  <a:pt x="1700879" y="203477"/>
                </a:lnTo>
                <a:lnTo>
                  <a:pt x="1696592" y="221932"/>
                </a:lnTo>
                <a:lnTo>
                  <a:pt x="1689449" y="238386"/>
                </a:lnTo>
                <a:lnTo>
                  <a:pt x="1679448" y="252983"/>
                </a:lnTo>
                <a:lnTo>
                  <a:pt x="1667386" y="263651"/>
                </a:lnTo>
                <a:close/>
              </a:path>
              <a:path w="2668904" h="279400">
                <a:moveTo>
                  <a:pt x="903732" y="278891"/>
                </a:moveTo>
                <a:lnTo>
                  <a:pt x="857869" y="264104"/>
                </a:lnTo>
                <a:lnTo>
                  <a:pt x="828675" y="222313"/>
                </a:lnTo>
                <a:lnTo>
                  <a:pt x="822960" y="181355"/>
                </a:lnTo>
                <a:lnTo>
                  <a:pt x="824626" y="161639"/>
                </a:lnTo>
                <a:lnTo>
                  <a:pt x="847344" y="112775"/>
                </a:lnTo>
                <a:lnTo>
                  <a:pt x="889349" y="87058"/>
                </a:lnTo>
                <a:lnTo>
                  <a:pt x="906780" y="85343"/>
                </a:lnTo>
                <a:lnTo>
                  <a:pt x="923043" y="86796"/>
                </a:lnTo>
                <a:lnTo>
                  <a:pt x="937450" y="91249"/>
                </a:lnTo>
                <a:lnTo>
                  <a:pt x="949856" y="98845"/>
                </a:lnTo>
                <a:lnTo>
                  <a:pt x="951496" y="100583"/>
                </a:lnTo>
                <a:lnTo>
                  <a:pt x="905256" y="100583"/>
                </a:lnTo>
                <a:lnTo>
                  <a:pt x="893230" y="101488"/>
                </a:lnTo>
                <a:lnTo>
                  <a:pt x="855178" y="127349"/>
                </a:lnTo>
                <a:lnTo>
                  <a:pt x="841248" y="167639"/>
                </a:lnTo>
                <a:lnTo>
                  <a:pt x="977965" y="167639"/>
                </a:lnTo>
                <a:lnTo>
                  <a:pt x="978408" y="175259"/>
                </a:lnTo>
                <a:lnTo>
                  <a:pt x="978408" y="182879"/>
                </a:lnTo>
                <a:lnTo>
                  <a:pt x="841248" y="182879"/>
                </a:lnTo>
                <a:lnTo>
                  <a:pt x="842367" y="201167"/>
                </a:lnTo>
                <a:lnTo>
                  <a:pt x="858012" y="242315"/>
                </a:lnTo>
                <a:lnTo>
                  <a:pt x="892516" y="262247"/>
                </a:lnTo>
                <a:lnTo>
                  <a:pt x="906780" y="263651"/>
                </a:lnTo>
                <a:lnTo>
                  <a:pt x="959944" y="263651"/>
                </a:lnTo>
                <a:lnTo>
                  <a:pt x="952595" y="267962"/>
                </a:lnTo>
                <a:lnTo>
                  <a:pt x="936879" y="274129"/>
                </a:lnTo>
                <a:lnTo>
                  <a:pt x="920591" y="277725"/>
                </a:lnTo>
                <a:lnTo>
                  <a:pt x="903732" y="278891"/>
                </a:lnTo>
                <a:close/>
              </a:path>
              <a:path w="2668904" h="279400">
                <a:moveTo>
                  <a:pt x="977965" y="167639"/>
                </a:moveTo>
                <a:lnTo>
                  <a:pt x="960120" y="167639"/>
                </a:lnTo>
                <a:lnTo>
                  <a:pt x="959238" y="152495"/>
                </a:lnTo>
                <a:lnTo>
                  <a:pt x="956500" y="139064"/>
                </a:lnTo>
                <a:lnTo>
                  <a:pt x="927925" y="104965"/>
                </a:lnTo>
                <a:lnTo>
                  <a:pt x="905256" y="100583"/>
                </a:lnTo>
                <a:lnTo>
                  <a:pt x="951496" y="100583"/>
                </a:lnTo>
                <a:lnTo>
                  <a:pt x="960120" y="109727"/>
                </a:lnTo>
                <a:lnTo>
                  <a:pt x="968121" y="122539"/>
                </a:lnTo>
                <a:lnTo>
                  <a:pt x="973836" y="137921"/>
                </a:lnTo>
                <a:lnTo>
                  <a:pt x="977264" y="155590"/>
                </a:lnTo>
                <a:lnTo>
                  <a:pt x="977965" y="167639"/>
                </a:lnTo>
                <a:close/>
              </a:path>
              <a:path w="2668904" h="279400">
                <a:moveTo>
                  <a:pt x="959944" y="263651"/>
                </a:moveTo>
                <a:lnTo>
                  <a:pt x="906780" y="263651"/>
                </a:lnTo>
                <a:lnTo>
                  <a:pt x="922520" y="262223"/>
                </a:lnTo>
                <a:lnTo>
                  <a:pt x="937831" y="257936"/>
                </a:lnTo>
                <a:lnTo>
                  <a:pt x="952857" y="250793"/>
                </a:lnTo>
                <a:lnTo>
                  <a:pt x="967740" y="240791"/>
                </a:lnTo>
                <a:lnTo>
                  <a:pt x="967740" y="259079"/>
                </a:lnTo>
                <a:lnTo>
                  <a:pt x="959944" y="263651"/>
                </a:lnTo>
                <a:close/>
              </a:path>
              <a:path w="2668904" h="279400">
                <a:moveTo>
                  <a:pt x="227076" y="278891"/>
                </a:moveTo>
                <a:lnTo>
                  <a:pt x="175640" y="264104"/>
                </a:lnTo>
                <a:lnTo>
                  <a:pt x="145161" y="221932"/>
                </a:lnTo>
                <a:lnTo>
                  <a:pt x="138684" y="182879"/>
                </a:lnTo>
                <a:lnTo>
                  <a:pt x="140374" y="161186"/>
                </a:lnTo>
                <a:lnTo>
                  <a:pt x="153471" y="125229"/>
                </a:lnTo>
                <a:lnTo>
                  <a:pt x="192595" y="91439"/>
                </a:lnTo>
                <a:lnTo>
                  <a:pt x="228600" y="85343"/>
                </a:lnTo>
                <a:lnTo>
                  <a:pt x="247792" y="86820"/>
                </a:lnTo>
                <a:lnTo>
                  <a:pt x="264414" y="91439"/>
                </a:lnTo>
                <a:lnTo>
                  <a:pt x="278749" y="99488"/>
                </a:lnTo>
                <a:lnTo>
                  <a:pt x="279897" y="100583"/>
                </a:lnTo>
                <a:lnTo>
                  <a:pt x="228600" y="100583"/>
                </a:lnTo>
                <a:lnTo>
                  <a:pt x="213217" y="101774"/>
                </a:lnTo>
                <a:lnTo>
                  <a:pt x="176784" y="121919"/>
                </a:lnTo>
                <a:lnTo>
                  <a:pt x="158138" y="164568"/>
                </a:lnTo>
                <a:lnTo>
                  <a:pt x="156972" y="182879"/>
                </a:lnTo>
                <a:lnTo>
                  <a:pt x="158114" y="200310"/>
                </a:lnTo>
                <a:lnTo>
                  <a:pt x="175260" y="242315"/>
                </a:lnTo>
                <a:lnTo>
                  <a:pt x="211907" y="262247"/>
                </a:lnTo>
                <a:lnTo>
                  <a:pt x="227076" y="263651"/>
                </a:lnTo>
                <a:lnTo>
                  <a:pt x="279022" y="263651"/>
                </a:lnTo>
                <a:lnTo>
                  <a:pt x="278511" y="264104"/>
                </a:lnTo>
                <a:lnTo>
                  <a:pt x="263651" y="272224"/>
                </a:lnTo>
                <a:lnTo>
                  <a:pt x="246507" y="277201"/>
                </a:lnTo>
                <a:lnTo>
                  <a:pt x="227076" y="278891"/>
                </a:lnTo>
                <a:close/>
              </a:path>
              <a:path w="2668904" h="279400">
                <a:moveTo>
                  <a:pt x="279022" y="263651"/>
                </a:moveTo>
                <a:lnTo>
                  <a:pt x="227076" y="263651"/>
                </a:lnTo>
                <a:lnTo>
                  <a:pt x="243101" y="262247"/>
                </a:lnTo>
                <a:lnTo>
                  <a:pt x="256984" y="258127"/>
                </a:lnTo>
                <a:lnTo>
                  <a:pt x="286893" y="230004"/>
                </a:lnTo>
                <a:lnTo>
                  <a:pt x="297180" y="181355"/>
                </a:lnTo>
                <a:lnTo>
                  <a:pt x="296037" y="163067"/>
                </a:lnTo>
                <a:lnTo>
                  <a:pt x="278892" y="121919"/>
                </a:lnTo>
                <a:lnTo>
                  <a:pt x="243744" y="101774"/>
                </a:lnTo>
                <a:lnTo>
                  <a:pt x="228600" y="100583"/>
                </a:lnTo>
                <a:lnTo>
                  <a:pt x="279897" y="100583"/>
                </a:lnTo>
                <a:lnTo>
                  <a:pt x="308229" y="141922"/>
                </a:lnTo>
                <a:lnTo>
                  <a:pt x="313944" y="182879"/>
                </a:lnTo>
                <a:lnTo>
                  <a:pt x="312515" y="203477"/>
                </a:lnTo>
                <a:lnTo>
                  <a:pt x="308229" y="221932"/>
                </a:lnTo>
                <a:lnTo>
                  <a:pt x="301085" y="238386"/>
                </a:lnTo>
                <a:lnTo>
                  <a:pt x="291084" y="252983"/>
                </a:lnTo>
                <a:lnTo>
                  <a:pt x="279022" y="263651"/>
                </a:lnTo>
                <a:close/>
              </a:path>
              <a:path w="2668904" h="279400">
                <a:moveTo>
                  <a:pt x="2441448" y="274319"/>
                </a:moveTo>
                <a:lnTo>
                  <a:pt x="2426208" y="274319"/>
                </a:lnTo>
                <a:lnTo>
                  <a:pt x="2369820" y="89915"/>
                </a:lnTo>
                <a:lnTo>
                  <a:pt x="2388108" y="89915"/>
                </a:lnTo>
                <a:lnTo>
                  <a:pt x="2432304" y="237743"/>
                </a:lnTo>
                <a:lnTo>
                  <a:pt x="2432304" y="240791"/>
                </a:lnTo>
                <a:lnTo>
                  <a:pt x="2433828" y="246887"/>
                </a:lnTo>
                <a:lnTo>
                  <a:pt x="2433828" y="252983"/>
                </a:lnTo>
                <a:lnTo>
                  <a:pt x="2448405" y="252983"/>
                </a:lnTo>
                <a:lnTo>
                  <a:pt x="2441448" y="274319"/>
                </a:lnTo>
                <a:close/>
              </a:path>
              <a:path w="2668904" h="279400">
                <a:moveTo>
                  <a:pt x="2448405" y="252983"/>
                </a:moveTo>
                <a:lnTo>
                  <a:pt x="2435352" y="252983"/>
                </a:lnTo>
                <a:lnTo>
                  <a:pt x="2435352" y="248411"/>
                </a:lnTo>
                <a:lnTo>
                  <a:pt x="2436876" y="243839"/>
                </a:lnTo>
                <a:lnTo>
                  <a:pt x="2438400" y="237743"/>
                </a:lnTo>
                <a:lnTo>
                  <a:pt x="2485643" y="89915"/>
                </a:lnTo>
                <a:lnTo>
                  <a:pt x="2497836" y="89915"/>
                </a:lnTo>
                <a:lnTo>
                  <a:pt x="2505895" y="118871"/>
                </a:lnTo>
                <a:lnTo>
                  <a:pt x="2490216" y="118871"/>
                </a:lnTo>
                <a:lnTo>
                  <a:pt x="2490216" y="121919"/>
                </a:lnTo>
                <a:lnTo>
                  <a:pt x="2488692" y="126491"/>
                </a:lnTo>
                <a:lnTo>
                  <a:pt x="2487168" y="134111"/>
                </a:lnTo>
                <a:lnTo>
                  <a:pt x="2448405" y="252983"/>
                </a:lnTo>
                <a:close/>
              </a:path>
              <a:path w="2668904" h="279400">
                <a:moveTo>
                  <a:pt x="2556352" y="252983"/>
                </a:moveTo>
                <a:lnTo>
                  <a:pt x="2543556" y="252983"/>
                </a:lnTo>
                <a:lnTo>
                  <a:pt x="2543556" y="248411"/>
                </a:lnTo>
                <a:lnTo>
                  <a:pt x="2545080" y="243839"/>
                </a:lnTo>
                <a:lnTo>
                  <a:pt x="2546604" y="237743"/>
                </a:lnTo>
                <a:lnTo>
                  <a:pt x="2590800" y="89915"/>
                </a:lnTo>
                <a:lnTo>
                  <a:pt x="2607564" y="89915"/>
                </a:lnTo>
                <a:lnTo>
                  <a:pt x="2556352" y="252983"/>
                </a:lnTo>
                <a:close/>
              </a:path>
              <a:path w="2668904" h="279400">
                <a:moveTo>
                  <a:pt x="2549652" y="274319"/>
                </a:moveTo>
                <a:lnTo>
                  <a:pt x="2534412" y="274319"/>
                </a:lnTo>
                <a:lnTo>
                  <a:pt x="2494788" y="135635"/>
                </a:lnTo>
                <a:lnTo>
                  <a:pt x="2491740" y="126491"/>
                </a:lnTo>
                <a:lnTo>
                  <a:pt x="2491740" y="118871"/>
                </a:lnTo>
                <a:lnTo>
                  <a:pt x="2505895" y="118871"/>
                </a:lnTo>
                <a:lnTo>
                  <a:pt x="2538984" y="237743"/>
                </a:lnTo>
                <a:lnTo>
                  <a:pt x="2540508" y="240791"/>
                </a:lnTo>
                <a:lnTo>
                  <a:pt x="2540508" y="245363"/>
                </a:lnTo>
                <a:lnTo>
                  <a:pt x="2542032" y="252983"/>
                </a:lnTo>
                <a:lnTo>
                  <a:pt x="2556352" y="252983"/>
                </a:lnTo>
                <a:lnTo>
                  <a:pt x="2549652" y="274319"/>
                </a:lnTo>
                <a:close/>
              </a:path>
              <a:path w="2668904" h="279400">
                <a:moveTo>
                  <a:pt x="422148" y="278891"/>
                </a:moveTo>
                <a:lnTo>
                  <a:pt x="393263" y="273748"/>
                </a:lnTo>
                <a:lnTo>
                  <a:pt x="372808" y="258317"/>
                </a:lnTo>
                <a:lnTo>
                  <a:pt x="360640" y="232600"/>
                </a:lnTo>
                <a:lnTo>
                  <a:pt x="356615" y="196595"/>
                </a:lnTo>
                <a:lnTo>
                  <a:pt x="356615" y="89915"/>
                </a:lnTo>
                <a:lnTo>
                  <a:pt x="373380" y="89915"/>
                </a:lnTo>
                <a:lnTo>
                  <a:pt x="373450" y="193547"/>
                </a:lnTo>
                <a:lnTo>
                  <a:pt x="374213" y="210026"/>
                </a:lnTo>
                <a:lnTo>
                  <a:pt x="385572" y="246887"/>
                </a:lnTo>
                <a:lnTo>
                  <a:pt x="425196" y="263651"/>
                </a:lnTo>
                <a:lnTo>
                  <a:pt x="463861" y="263651"/>
                </a:lnTo>
                <a:lnTo>
                  <a:pt x="457009" y="269557"/>
                </a:lnTo>
                <a:lnTo>
                  <a:pt x="440650" y="276582"/>
                </a:lnTo>
                <a:lnTo>
                  <a:pt x="422148" y="278891"/>
                </a:lnTo>
                <a:close/>
              </a:path>
              <a:path w="2668904" h="279400">
                <a:moveTo>
                  <a:pt x="463861" y="263651"/>
                </a:moveTo>
                <a:lnTo>
                  <a:pt x="425196" y="263651"/>
                </a:lnTo>
                <a:lnTo>
                  <a:pt x="437197" y="262508"/>
                </a:lnTo>
                <a:lnTo>
                  <a:pt x="448056" y="259079"/>
                </a:lnTo>
                <a:lnTo>
                  <a:pt x="477964" y="222313"/>
                </a:lnTo>
                <a:lnTo>
                  <a:pt x="481584" y="193547"/>
                </a:lnTo>
                <a:lnTo>
                  <a:pt x="481584" y="89915"/>
                </a:lnTo>
                <a:lnTo>
                  <a:pt x="498348" y="89915"/>
                </a:lnTo>
                <a:lnTo>
                  <a:pt x="498348" y="240791"/>
                </a:lnTo>
                <a:lnTo>
                  <a:pt x="481584" y="240791"/>
                </a:lnTo>
                <a:lnTo>
                  <a:pt x="470796" y="257675"/>
                </a:lnTo>
                <a:lnTo>
                  <a:pt x="463861" y="263651"/>
                </a:lnTo>
                <a:close/>
              </a:path>
              <a:path w="2668904" h="279400">
                <a:moveTo>
                  <a:pt x="498348" y="274319"/>
                </a:moveTo>
                <a:lnTo>
                  <a:pt x="481584" y="274319"/>
                </a:lnTo>
                <a:lnTo>
                  <a:pt x="481584" y="240791"/>
                </a:lnTo>
                <a:lnTo>
                  <a:pt x="498348" y="240791"/>
                </a:lnTo>
                <a:lnTo>
                  <a:pt x="498348" y="274319"/>
                </a:lnTo>
                <a:close/>
              </a:path>
              <a:path w="2668904" h="279400">
                <a:moveTo>
                  <a:pt x="2657856" y="115823"/>
                </a:moveTo>
                <a:lnTo>
                  <a:pt x="2650236" y="115823"/>
                </a:lnTo>
                <a:lnTo>
                  <a:pt x="2647188" y="114299"/>
                </a:lnTo>
                <a:lnTo>
                  <a:pt x="2641092" y="108203"/>
                </a:lnTo>
                <a:lnTo>
                  <a:pt x="2639568" y="105155"/>
                </a:lnTo>
                <a:lnTo>
                  <a:pt x="2639568" y="96011"/>
                </a:lnTo>
                <a:lnTo>
                  <a:pt x="2641092" y="92963"/>
                </a:lnTo>
                <a:lnTo>
                  <a:pt x="2647188" y="86867"/>
                </a:lnTo>
                <a:lnTo>
                  <a:pt x="2662428" y="86867"/>
                </a:lnTo>
                <a:lnTo>
                  <a:pt x="2668524" y="92963"/>
                </a:lnTo>
                <a:lnTo>
                  <a:pt x="2668524" y="108203"/>
                </a:lnTo>
                <a:lnTo>
                  <a:pt x="2662428" y="114299"/>
                </a:lnTo>
                <a:lnTo>
                  <a:pt x="2657856" y="115823"/>
                </a:lnTo>
                <a:close/>
              </a:path>
              <a:path w="2668904" h="279400">
                <a:moveTo>
                  <a:pt x="585617" y="131063"/>
                </a:moveTo>
                <a:lnTo>
                  <a:pt x="574548" y="131063"/>
                </a:lnTo>
                <a:lnTo>
                  <a:pt x="578524" y="120467"/>
                </a:lnTo>
                <a:lnTo>
                  <a:pt x="610552" y="88582"/>
                </a:lnTo>
                <a:lnTo>
                  <a:pt x="626364" y="85343"/>
                </a:lnTo>
                <a:lnTo>
                  <a:pt x="633984" y="85343"/>
                </a:lnTo>
                <a:lnTo>
                  <a:pt x="646176" y="88391"/>
                </a:lnTo>
                <a:lnTo>
                  <a:pt x="646176" y="100583"/>
                </a:lnTo>
                <a:lnTo>
                  <a:pt x="626364" y="100583"/>
                </a:lnTo>
                <a:lnTo>
                  <a:pt x="615505" y="102012"/>
                </a:lnTo>
                <a:lnTo>
                  <a:pt x="605790" y="106299"/>
                </a:lnTo>
                <a:lnTo>
                  <a:pt x="597217" y="113442"/>
                </a:lnTo>
                <a:lnTo>
                  <a:pt x="589788" y="123443"/>
                </a:lnTo>
                <a:lnTo>
                  <a:pt x="585617" y="131063"/>
                </a:lnTo>
                <a:close/>
              </a:path>
              <a:path w="2668904" h="279400">
                <a:moveTo>
                  <a:pt x="574548" y="274319"/>
                </a:moveTo>
                <a:lnTo>
                  <a:pt x="557784" y="274319"/>
                </a:lnTo>
                <a:lnTo>
                  <a:pt x="557784" y="89915"/>
                </a:lnTo>
                <a:lnTo>
                  <a:pt x="574548" y="89915"/>
                </a:lnTo>
                <a:lnTo>
                  <a:pt x="574548" y="131063"/>
                </a:lnTo>
                <a:lnTo>
                  <a:pt x="585617" y="131063"/>
                </a:lnTo>
                <a:lnTo>
                  <a:pt x="582906" y="136016"/>
                </a:lnTo>
                <a:lnTo>
                  <a:pt x="578167" y="150875"/>
                </a:lnTo>
                <a:lnTo>
                  <a:pt x="575429" y="168020"/>
                </a:lnTo>
                <a:lnTo>
                  <a:pt x="574548" y="187451"/>
                </a:lnTo>
                <a:lnTo>
                  <a:pt x="574548" y="274319"/>
                </a:lnTo>
                <a:close/>
              </a:path>
              <a:path w="2668904" h="279400">
                <a:moveTo>
                  <a:pt x="646176" y="106679"/>
                </a:moveTo>
                <a:lnTo>
                  <a:pt x="640080" y="102107"/>
                </a:lnTo>
                <a:lnTo>
                  <a:pt x="633984" y="100583"/>
                </a:lnTo>
                <a:lnTo>
                  <a:pt x="646176" y="100583"/>
                </a:lnTo>
                <a:lnTo>
                  <a:pt x="646176" y="106679"/>
                </a:lnTo>
                <a:close/>
              </a:path>
              <a:path w="2668904" h="279400">
                <a:moveTo>
                  <a:pt x="743712" y="278891"/>
                </a:moveTo>
                <a:lnTo>
                  <a:pt x="695063" y="264104"/>
                </a:lnTo>
                <a:lnTo>
                  <a:pt x="664845" y="223456"/>
                </a:lnTo>
                <a:lnTo>
                  <a:pt x="658368" y="185927"/>
                </a:lnTo>
                <a:lnTo>
                  <a:pt x="660082" y="164210"/>
                </a:lnTo>
                <a:lnTo>
                  <a:pt x="673798" y="127634"/>
                </a:lnTo>
                <a:lnTo>
                  <a:pt x="715137" y="92201"/>
                </a:lnTo>
                <a:lnTo>
                  <a:pt x="751332" y="85343"/>
                </a:lnTo>
                <a:lnTo>
                  <a:pt x="762476" y="85891"/>
                </a:lnTo>
                <a:lnTo>
                  <a:pt x="773049" y="87439"/>
                </a:lnTo>
                <a:lnTo>
                  <a:pt x="783050" y="89844"/>
                </a:lnTo>
                <a:lnTo>
                  <a:pt x="792480" y="92963"/>
                </a:lnTo>
                <a:lnTo>
                  <a:pt x="792480" y="100583"/>
                </a:lnTo>
                <a:lnTo>
                  <a:pt x="749808" y="100583"/>
                </a:lnTo>
                <a:lnTo>
                  <a:pt x="734401" y="102012"/>
                </a:lnTo>
                <a:lnTo>
                  <a:pt x="696468" y="123443"/>
                </a:lnTo>
                <a:lnTo>
                  <a:pt x="677822" y="166735"/>
                </a:lnTo>
                <a:lnTo>
                  <a:pt x="676656" y="184403"/>
                </a:lnTo>
                <a:lnTo>
                  <a:pt x="677799" y="201596"/>
                </a:lnTo>
                <a:lnTo>
                  <a:pt x="694944" y="242315"/>
                </a:lnTo>
                <a:lnTo>
                  <a:pt x="729448" y="262247"/>
                </a:lnTo>
                <a:lnTo>
                  <a:pt x="743712" y="263651"/>
                </a:lnTo>
                <a:lnTo>
                  <a:pt x="792480" y="263651"/>
                </a:lnTo>
                <a:lnTo>
                  <a:pt x="792480" y="266699"/>
                </a:lnTo>
                <a:lnTo>
                  <a:pt x="781645" y="271819"/>
                </a:lnTo>
                <a:lnTo>
                  <a:pt x="769810" y="275653"/>
                </a:lnTo>
                <a:lnTo>
                  <a:pt x="757118" y="278058"/>
                </a:lnTo>
                <a:lnTo>
                  <a:pt x="743712" y="278891"/>
                </a:lnTo>
                <a:close/>
              </a:path>
              <a:path w="2668904" h="279400">
                <a:moveTo>
                  <a:pt x="792480" y="112775"/>
                </a:moveTo>
                <a:lnTo>
                  <a:pt x="782812" y="107013"/>
                </a:lnTo>
                <a:lnTo>
                  <a:pt x="772287" y="103250"/>
                </a:lnTo>
                <a:lnTo>
                  <a:pt x="761190" y="101203"/>
                </a:lnTo>
                <a:lnTo>
                  <a:pt x="749808" y="100583"/>
                </a:lnTo>
                <a:lnTo>
                  <a:pt x="792480" y="100583"/>
                </a:lnTo>
                <a:lnTo>
                  <a:pt x="792480" y="112775"/>
                </a:lnTo>
                <a:close/>
              </a:path>
              <a:path w="2668904" h="279400">
                <a:moveTo>
                  <a:pt x="792480" y="263651"/>
                </a:moveTo>
                <a:lnTo>
                  <a:pt x="743712" y="263651"/>
                </a:lnTo>
                <a:lnTo>
                  <a:pt x="757118" y="262770"/>
                </a:lnTo>
                <a:lnTo>
                  <a:pt x="769810" y="260032"/>
                </a:lnTo>
                <a:lnTo>
                  <a:pt x="781645" y="255293"/>
                </a:lnTo>
                <a:lnTo>
                  <a:pt x="792480" y="248411"/>
                </a:lnTo>
                <a:lnTo>
                  <a:pt x="792480" y="263651"/>
                </a:lnTo>
                <a:close/>
              </a:path>
              <a:path w="2668904" h="279400">
                <a:moveTo>
                  <a:pt x="91225" y="263651"/>
                </a:moveTo>
                <a:lnTo>
                  <a:pt x="45720" y="263651"/>
                </a:lnTo>
                <a:lnTo>
                  <a:pt x="64841" y="261389"/>
                </a:lnTo>
                <a:lnTo>
                  <a:pt x="78676" y="254698"/>
                </a:lnTo>
                <a:lnTo>
                  <a:pt x="87082" y="243720"/>
                </a:lnTo>
                <a:lnTo>
                  <a:pt x="89915" y="228599"/>
                </a:lnTo>
                <a:lnTo>
                  <a:pt x="89915" y="219455"/>
                </a:lnTo>
                <a:lnTo>
                  <a:pt x="86868" y="213359"/>
                </a:lnTo>
                <a:lnTo>
                  <a:pt x="79248" y="207263"/>
                </a:lnTo>
                <a:lnTo>
                  <a:pt x="73842" y="202691"/>
                </a:lnTo>
                <a:lnTo>
                  <a:pt x="66865" y="198119"/>
                </a:lnTo>
                <a:lnTo>
                  <a:pt x="58459" y="193548"/>
                </a:lnTo>
                <a:lnTo>
                  <a:pt x="48768" y="188975"/>
                </a:lnTo>
                <a:lnTo>
                  <a:pt x="36195" y="183260"/>
                </a:lnTo>
                <a:lnTo>
                  <a:pt x="25908" y="177545"/>
                </a:lnTo>
                <a:lnTo>
                  <a:pt x="833" y="144256"/>
                </a:lnTo>
                <a:lnTo>
                  <a:pt x="0" y="135635"/>
                </a:lnTo>
                <a:lnTo>
                  <a:pt x="1143" y="124777"/>
                </a:lnTo>
                <a:lnTo>
                  <a:pt x="27098" y="93059"/>
                </a:lnTo>
                <a:lnTo>
                  <a:pt x="60960" y="85343"/>
                </a:lnTo>
                <a:lnTo>
                  <a:pt x="72104" y="85915"/>
                </a:lnTo>
                <a:lnTo>
                  <a:pt x="82676" y="87629"/>
                </a:lnTo>
                <a:lnTo>
                  <a:pt x="92678" y="90487"/>
                </a:lnTo>
                <a:lnTo>
                  <a:pt x="102108" y="94487"/>
                </a:lnTo>
                <a:lnTo>
                  <a:pt x="102108" y="100583"/>
                </a:lnTo>
                <a:lnTo>
                  <a:pt x="59436" y="100583"/>
                </a:lnTo>
                <a:lnTo>
                  <a:pt x="50601" y="101155"/>
                </a:lnTo>
                <a:lnTo>
                  <a:pt x="18883" y="126658"/>
                </a:lnTo>
                <a:lnTo>
                  <a:pt x="18287" y="134111"/>
                </a:lnTo>
                <a:lnTo>
                  <a:pt x="18287" y="143255"/>
                </a:lnTo>
                <a:lnTo>
                  <a:pt x="56387" y="175259"/>
                </a:lnTo>
                <a:lnTo>
                  <a:pt x="69865" y="180974"/>
                </a:lnTo>
                <a:lnTo>
                  <a:pt x="80772" y="186689"/>
                </a:lnTo>
                <a:lnTo>
                  <a:pt x="106084" y="219765"/>
                </a:lnTo>
                <a:lnTo>
                  <a:pt x="106680" y="228599"/>
                </a:lnTo>
                <a:lnTo>
                  <a:pt x="105560" y="238601"/>
                </a:lnTo>
                <a:lnTo>
                  <a:pt x="102298" y="248030"/>
                </a:lnTo>
                <a:lnTo>
                  <a:pt x="97035" y="256889"/>
                </a:lnTo>
                <a:lnTo>
                  <a:pt x="91225" y="263651"/>
                </a:lnTo>
                <a:close/>
              </a:path>
              <a:path w="2668904" h="279400">
                <a:moveTo>
                  <a:pt x="102108" y="112775"/>
                </a:moveTo>
                <a:lnTo>
                  <a:pt x="91582" y="107656"/>
                </a:lnTo>
                <a:lnTo>
                  <a:pt x="80772" y="103822"/>
                </a:lnTo>
                <a:lnTo>
                  <a:pt x="69961" y="101417"/>
                </a:lnTo>
                <a:lnTo>
                  <a:pt x="59436" y="100583"/>
                </a:lnTo>
                <a:lnTo>
                  <a:pt x="102108" y="100583"/>
                </a:lnTo>
                <a:lnTo>
                  <a:pt x="102108" y="112775"/>
                </a:lnTo>
                <a:close/>
              </a:path>
              <a:path w="2668904" h="279400">
                <a:moveTo>
                  <a:pt x="44196" y="278891"/>
                </a:moveTo>
                <a:lnTo>
                  <a:pt x="31932" y="278058"/>
                </a:lnTo>
                <a:lnTo>
                  <a:pt x="20383" y="275653"/>
                </a:lnTo>
                <a:lnTo>
                  <a:pt x="9691" y="271819"/>
                </a:lnTo>
                <a:lnTo>
                  <a:pt x="0" y="266699"/>
                </a:lnTo>
                <a:lnTo>
                  <a:pt x="0" y="246887"/>
                </a:lnTo>
                <a:lnTo>
                  <a:pt x="4857" y="250293"/>
                </a:lnTo>
                <a:lnTo>
                  <a:pt x="10287" y="253555"/>
                </a:lnTo>
                <a:lnTo>
                  <a:pt x="16287" y="256532"/>
                </a:lnTo>
                <a:lnTo>
                  <a:pt x="22860" y="259079"/>
                </a:lnTo>
                <a:lnTo>
                  <a:pt x="32004" y="262127"/>
                </a:lnTo>
                <a:lnTo>
                  <a:pt x="39624" y="263651"/>
                </a:lnTo>
                <a:lnTo>
                  <a:pt x="91225" y="263651"/>
                </a:lnTo>
                <a:lnTo>
                  <a:pt x="89915" y="265175"/>
                </a:lnTo>
                <a:lnTo>
                  <a:pt x="81057" y="271176"/>
                </a:lnTo>
                <a:lnTo>
                  <a:pt x="70485" y="275463"/>
                </a:lnTo>
                <a:lnTo>
                  <a:pt x="58197" y="278034"/>
                </a:lnTo>
                <a:lnTo>
                  <a:pt x="44196" y="278891"/>
                </a:lnTo>
                <a:close/>
              </a:path>
              <a:path w="2668904" h="279400">
                <a:moveTo>
                  <a:pt x="1455420" y="89915"/>
                </a:moveTo>
                <a:lnTo>
                  <a:pt x="1438656" y="89915"/>
                </a:lnTo>
                <a:lnTo>
                  <a:pt x="1438656" y="41147"/>
                </a:lnTo>
                <a:lnTo>
                  <a:pt x="1441704" y="39623"/>
                </a:lnTo>
                <a:lnTo>
                  <a:pt x="1444752" y="39623"/>
                </a:lnTo>
                <a:lnTo>
                  <a:pt x="1447800" y="38099"/>
                </a:lnTo>
                <a:lnTo>
                  <a:pt x="1450848" y="38099"/>
                </a:lnTo>
                <a:lnTo>
                  <a:pt x="1453896" y="36575"/>
                </a:lnTo>
                <a:lnTo>
                  <a:pt x="1455420" y="35051"/>
                </a:lnTo>
                <a:lnTo>
                  <a:pt x="1455420" y="89915"/>
                </a:lnTo>
                <a:close/>
              </a:path>
              <a:path w="2668904" h="279400">
                <a:moveTo>
                  <a:pt x="1504188" y="105155"/>
                </a:moveTo>
                <a:lnTo>
                  <a:pt x="1406652" y="105155"/>
                </a:lnTo>
                <a:lnTo>
                  <a:pt x="1406652" y="89915"/>
                </a:lnTo>
                <a:lnTo>
                  <a:pt x="1504188" y="89915"/>
                </a:lnTo>
                <a:lnTo>
                  <a:pt x="1504188" y="105155"/>
                </a:lnTo>
                <a:close/>
              </a:path>
              <a:path w="2668904" h="279400">
                <a:moveTo>
                  <a:pt x="1479804" y="278891"/>
                </a:moveTo>
                <a:lnTo>
                  <a:pt x="1461801" y="275748"/>
                </a:lnTo>
                <a:lnTo>
                  <a:pt x="1448943" y="266318"/>
                </a:lnTo>
                <a:lnTo>
                  <a:pt x="1441227" y="250602"/>
                </a:lnTo>
                <a:lnTo>
                  <a:pt x="1438656" y="228599"/>
                </a:lnTo>
                <a:lnTo>
                  <a:pt x="1438656" y="105155"/>
                </a:lnTo>
                <a:lnTo>
                  <a:pt x="1455420" y="105155"/>
                </a:lnTo>
                <a:lnTo>
                  <a:pt x="1455513" y="228599"/>
                </a:lnTo>
                <a:lnTo>
                  <a:pt x="1455943" y="235648"/>
                </a:lnTo>
                <a:lnTo>
                  <a:pt x="1472184" y="263651"/>
                </a:lnTo>
                <a:lnTo>
                  <a:pt x="1504188" y="263651"/>
                </a:lnTo>
                <a:lnTo>
                  <a:pt x="1504188" y="271271"/>
                </a:lnTo>
                <a:lnTo>
                  <a:pt x="1498234" y="274391"/>
                </a:lnTo>
                <a:lnTo>
                  <a:pt x="1491996" y="276796"/>
                </a:lnTo>
                <a:lnTo>
                  <a:pt x="1485757" y="278344"/>
                </a:lnTo>
                <a:lnTo>
                  <a:pt x="1479804" y="278891"/>
                </a:lnTo>
                <a:close/>
              </a:path>
              <a:path w="2668904" h="279400">
                <a:moveTo>
                  <a:pt x="1504188" y="263651"/>
                </a:moveTo>
                <a:lnTo>
                  <a:pt x="1488948" y="263651"/>
                </a:lnTo>
                <a:lnTo>
                  <a:pt x="1496568" y="260603"/>
                </a:lnTo>
                <a:lnTo>
                  <a:pt x="1504188" y="256031"/>
                </a:lnTo>
                <a:lnTo>
                  <a:pt x="1504188" y="263651"/>
                </a:lnTo>
                <a:close/>
              </a:path>
              <a:path w="2668904" h="279400">
                <a:moveTo>
                  <a:pt x="1144524" y="274319"/>
                </a:moveTo>
                <a:lnTo>
                  <a:pt x="1127760" y="274319"/>
                </a:lnTo>
                <a:lnTo>
                  <a:pt x="1127760" y="15239"/>
                </a:lnTo>
                <a:lnTo>
                  <a:pt x="1199388" y="15239"/>
                </a:lnTo>
                <a:lnTo>
                  <a:pt x="1215651" y="16382"/>
                </a:lnTo>
                <a:lnTo>
                  <a:pt x="1230058" y="19811"/>
                </a:lnTo>
                <a:lnTo>
                  <a:pt x="1242464" y="25526"/>
                </a:lnTo>
                <a:lnTo>
                  <a:pt x="1250773" y="32003"/>
                </a:lnTo>
                <a:lnTo>
                  <a:pt x="1144524" y="32003"/>
                </a:lnTo>
                <a:lnTo>
                  <a:pt x="1144524" y="143255"/>
                </a:lnTo>
                <a:lnTo>
                  <a:pt x="1240707" y="143255"/>
                </a:lnTo>
                <a:lnTo>
                  <a:pt x="1237869" y="145160"/>
                </a:lnTo>
                <a:lnTo>
                  <a:pt x="1225581" y="150542"/>
                </a:lnTo>
                <a:lnTo>
                  <a:pt x="1211580" y="153923"/>
                </a:lnTo>
                <a:lnTo>
                  <a:pt x="1218850" y="158495"/>
                </a:lnTo>
                <a:lnTo>
                  <a:pt x="1144524" y="158495"/>
                </a:lnTo>
                <a:lnTo>
                  <a:pt x="1144524" y="274319"/>
                </a:lnTo>
                <a:close/>
              </a:path>
              <a:path w="2668904" h="279400">
                <a:moveTo>
                  <a:pt x="1240707" y="143255"/>
                </a:moveTo>
                <a:lnTo>
                  <a:pt x="1190244" y="143255"/>
                </a:lnTo>
                <a:lnTo>
                  <a:pt x="1204269" y="142136"/>
                </a:lnTo>
                <a:lnTo>
                  <a:pt x="1216723" y="138874"/>
                </a:lnTo>
                <a:lnTo>
                  <a:pt x="1249870" y="108584"/>
                </a:lnTo>
                <a:lnTo>
                  <a:pt x="1254252" y="83819"/>
                </a:lnTo>
                <a:lnTo>
                  <a:pt x="1253370" y="72723"/>
                </a:lnTo>
                <a:lnTo>
                  <a:pt x="1230153" y="39719"/>
                </a:lnTo>
                <a:lnTo>
                  <a:pt x="1193292" y="32003"/>
                </a:lnTo>
                <a:lnTo>
                  <a:pt x="1250773" y="32003"/>
                </a:lnTo>
                <a:lnTo>
                  <a:pt x="1271373" y="68032"/>
                </a:lnTo>
                <a:lnTo>
                  <a:pt x="1272540" y="82295"/>
                </a:lnTo>
                <a:lnTo>
                  <a:pt x="1271658" y="96321"/>
                </a:lnTo>
                <a:lnTo>
                  <a:pt x="1268920" y="108775"/>
                </a:lnTo>
                <a:lnTo>
                  <a:pt x="1264181" y="119800"/>
                </a:lnTo>
                <a:lnTo>
                  <a:pt x="1257300" y="129539"/>
                </a:lnTo>
                <a:lnTo>
                  <a:pt x="1248441" y="138064"/>
                </a:lnTo>
                <a:lnTo>
                  <a:pt x="1240707" y="143255"/>
                </a:lnTo>
                <a:close/>
              </a:path>
              <a:path w="2668904" h="279400">
                <a:moveTo>
                  <a:pt x="1280160" y="274319"/>
                </a:moveTo>
                <a:lnTo>
                  <a:pt x="1260348" y="274319"/>
                </a:lnTo>
                <a:lnTo>
                  <a:pt x="1225296" y="198119"/>
                </a:lnTo>
                <a:lnTo>
                  <a:pt x="1219819" y="187571"/>
                </a:lnTo>
                <a:lnTo>
                  <a:pt x="1192149" y="160781"/>
                </a:lnTo>
                <a:lnTo>
                  <a:pt x="1178052" y="158495"/>
                </a:lnTo>
                <a:lnTo>
                  <a:pt x="1218850" y="158495"/>
                </a:lnTo>
                <a:lnTo>
                  <a:pt x="1219342" y="158805"/>
                </a:lnTo>
                <a:lnTo>
                  <a:pt x="1226820" y="166687"/>
                </a:lnTo>
                <a:lnTo>
                  <a:pt x="1234297" y="177712"/>
                </a:lnTo>
                <a:lnTo>
                  <a:pt x="1242060" y="192023"/>
                </a:lnTo>
                <a:lnTo>
                  <a:pt x="1280160" y="274319"/>
                </a:lnTo>
                <a:close/>
              </a:path>
              <a:path w="2668904" h="279400">
                <a:moveTo>
                  <a:pt x="2125980" y="274319"/>
                </a:moveTo>
                <a:lnTo>
                  <a:pt x="2109216" y="274319"/>
                </a:lnTo>
                <a:lnTo>
                  <a:pt x="2109216" y="0"/>
                </a:lnTo>
                <a:lnTo>
                  <a:pt x="2125980" y="0"/>
                </a:lnTo>
                <a:lnTo>
                  <a:pt x="2125980" y="274319"/>
                </a:lnTo>
                <a:close/>
              </a:path>
              <a:path w="2668904" h="279400">
                <a:moveTo>
                  <a:pt x="2049780" y="274319"/>
                </a:moveTo>
                <a:lnTo>
                  <a:pt x="2033015" y="274319"/>
                </a:lnTo>
                <a:lnTo>
                  <a:pt x="2033015" y="0"/>
                </a:lnTo>
                <a:lnTo>
                  <a:pt x="2049780" y="0"/>
                </a:lnTo>
                <a:lnTo>
                  <a:pt x="2049780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0811" y="3112007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4944" y="2994660"/>
            <a:ext cx="710565" cy="279400"/>
          </a:xfrm>
          <a:custGeom>
            <a:avLst/>
            <a:gdLst/>
            <a:ahLst/>
            <a:cxnLst/>
            <a:rect l="l" t="t" r="r" b="b"/>
            <a:pathLst>
              <a:path w="710565" h="279400">
                <a:moveTo>
                  <a:pt x="704088" y="274319"/>
                </a:moveTo>
                <a:lnTo>
                  <a:pt x="687324" y="274319"/>
                </a:lnTo>
                <a:lnTo>
                  <a:pt x="687324" y="89915"/>
                </a:lnTo>
                <a:lnTo>
                  <a:pt x="704088" y="89915"/>
                </a:lnTo>
                <a:lnTo>
                  <a:pt x="704088" y="274319"/>
                </a:lnTo>
                <a:close/>
              </a:path>
              <a:path w="710565" h="279400">
                <a:moveTo>
                  <a:pt x="365759" y="278891"/>
                </a:moveTo>
                <a:lnTo>
                  <a:pt x="336875" y="273748"/>
                </a:lnTo>
                <a:lnTo>
                  <a:pt x="316420" y="258317"/>
                </a:lnTo>
                <a:lnTo>
                  <a:pt x="304252" y="232600"/>
                </a:lnTo>
                <a:lnTo>
                  <a:pt x="300227" y="196595"/>
                </a:lnTo>
                <a:lnTo>
                  <a:pt x="300227" y="89915"/>
                </a:lnTo>
                <a:lnTo>
                  <a:pt x="316991" y="89915"/>
                </a:lnTo>
                <a:lnTo>
                  <a:pt x="317062" y="193547"/>
                </a:lnTo>
                <a:lnTo>
                  <a:pt x="317825" y="210026"/>
                </a:lnTo>
                <a:lnTo>
                  <a:pt x="329183" y="246887"/>
                </a:lnTo>
                <a:lnTo>
                  <a:pt x="368808" y="263651"/>
                </a:lnTo>
                <a:lnTo>
                  <a:pt x="407473" y="263651"/>
                </a:lnTo>
                <a:lnTo>
                  <a:pt x="400621" y="269557"/>
                </a:lnTo>
                <a:lnTo>
                  <a:pt x="384262" y="276582"/>
                </a:lnTo>
                <a:lnTo>
                  <a:pt x="365759" y="278891"/>
                </a:lnTo>
                <a:close/>
              </a:path>
              <a:path w="710565" h="279400">
                <a:moveTo>
                  <a:pt x="407473" y="263651"/>
                </a:moveTo>
                <a:lnTo>
                  <a:pt x="368808" y="263651"/>
                </a:lnTo>
                <a:lnTo>
                  <a:pt x="380809" y="262508"/>
                </a:lnTo>
                <a:lnTo>
                  <a:pt x="391668" y="259079"/>
                </a:lnTo>
                <a:lnTo>
                  <a:pt x="421576" y="222313"/>
                </a:lnTo>
                <a:lnTo>
                  <a:pt x="425195" y="193547"/>
                </a:lnTo>
                <a:lnTo>
                  <a:pt x="425195" y="89915"/>
                </a:lnTo>
                <a:lnTo>
                  <a:pt x="441959" y="89915"/>
                </a:lnTo>
                <a:lnTo>
                  <a:pt x="441959" y="240791"/>
                </a:lnTo>
                <a:lnTo>
                  <a:pt x="425195" y="240791"/>
                </a:lnTo>
                <a:lnTo>
                  <a:pt x="414408" y="257675"/>
                </a:lnTo>
                <a:lnTo>
                  <a:pt x="407473" y="263651"/>
                </a:lnTo>
                <a:close/>
              </a:path>
              <a:path w="710565" h="279400">
                <a:moveTo>
                  <a:pt x="441959" y="274319"/>
                </a:moveTo>
                <a:lnTo>
                  <a:pt x="425195" y="274319"/>
                </a:lnTo>
                <a:lnTo>
                  <a:pt x="425195" y="240791"/>
                </a:lnTo>
                <a:lnTo>
                  <a:pt x="441959" y="240791"/>
                </a:lnTo>
                <a:lnTo>
                  <a:pt x="441959" y="274319"/>
                </a:lnTo>
                <a:close/>
              </a:path>
              <a:path w="710565" h="279400">
                <a:moveTo>
                  <a:pt x="601980" y="89915"/>
                </a:moveTo>
                <a:lnTo>
                  <a:pt x="585216" y="89915"/>
                </a:lnTo>
                <a:lnTo>
                  <a:pt x="585216" y="41147"/>
                </a:lnTo>
                <a:lnTo>
                  <a:pt x="588263" y="39623"/>
                </a:lnTo>
                <a:lnTo>
                  <a:pt x="591311" y="39623"/>
                </a:lnTo>
                <a:lnTo>
                  <a:pt x="594360" y="38099"/>
                </a:lnTo>
                <a:lnTo>
                  <a:pt x="597408" y="38099"/>
                </a:lnTo>
                <a:lnTo>
                  <a:pt x="600456" y="36575"/>
                </a:lnTo>
                <a:lnTo>
                  <a:pt x="601980" y="35051"/>
                </a:lnTo>
                <a:lnTo>
                  <a:pt x="601980" y="89915"/>
                </a:lnTo>
                <a:close/>
              </a:path>
              <a:path w="710565" h="279400">
                <a:moveTo>
                  <a:pt x="650747" y="105155"/>
                </a:moveTo>
                <a:lnTo>
                  <a:pt x="553211" y="105155"/>
                </a:lnTo>
                <a:lnTo>
                  <a:pt x="553211" y="89915"/>
                </a:lnTo>
                <a:lnTo>
                  <a:pt x="650747" y="89915"/>
                </a:lnTo>
                <a:lnTo>
                  <a:pt x="650747" y="105155"/>
                </a:lnTo>
                <a:close/>
              </a:path>
              <a:path w="710565" h="279400">
                <a:moveTo>
                  <a:pt x="626363" y="278891"/>
                </a:moveTo>
                <a:lnTo>
                  <a:pt x="608361" y="275748"/>
                </a:lnTo>
                <a:lnTo>
                  <a:pt x="595503" y="266318"/>
                </a:lnTo>
                <a:lnTo>
                  <a:pt x="587787" y="250602"/>
                </a:lnTo>
                <a:lnTo>
                  <a:pt x="585216" y="228599"/>
                </a:lnTo>
                <a:lnTo>
                  <a:pt x="585216" y="105155"/>
                </a:lnTo>
                <a:lnTo>
                  <a:pt x="601980" y="105155"/>
                </a:lnTo>
                <a:lnTo>
                  <a:pt x="602073" y="228599"/>
                </a:lnTo>
                <a:lnTo>
                  <a:pt x="602503" y="235648"/>
                </a:lnTo>
                <a:lnTo>
                  <a:pt x="618744" y="263651"/>
                </a:lnTo>
                <a:lnTo>
                  <a:pt x="650747" y="263651"/>
                </a:lnTo>
                <a:lnTo>
                  <a:pt x="650747" y="271271"/>
                </a:lnTo>
                <a:lnTo>
                  <a:pt x="644794" y="274391"/>
                </a:lnTo>
                <a:lnTo>
                  <a:pt x="638556" y="276796"/>
                </a:lnTo>
                <a:lnTo>
                  <a:pt x="632317" y="278344"/>
                </a:lnTo>
                <a:lnTo>
                  <a:pt x="626363" y="278891"/>
                </a:lnTo>
                <a:close/>
              </a:path>
              <a:path w="710565" h="279400">
                <a:moveTo>
                  <a:pt x="650747" y="263651"/>
                </a:moveTo>
                <a:lnTo>
                  <a:pt x="635508" y="263651"/>
                </a:lnTo>
                <a:lnTo>
                  <a:pt x="643128" y="260603"/>
                </a:lnTo>
                <a:lnTo>
                  <a:pt x="650747" y="256031"/>
                </a:lnTo>
                <a:lnTo>
                  <a:pt x="650747" y="263651"/>
                </a:lnTo>
                <a:close/>
              </a:path>
              <a:path w="710565" h="279400">
                <a:moveTo>
                  <a:pt x="699516" y="42671"/>
                </a:moveTo>
                <a:lnTo>
                  <a:pt x="691896" y="42671"/>
                </a:lnTo>
                <a:lnTo>
                  <a:pt x="688847" y="41147"/>
                </a:lnTo>
                <a:lnTo>
                  <a:pt x="684276" y="36575"/>
                </a:lnTo>
                <a:lnTo>
                  <a:pt x="682752" y="32003"/>
                </a:lnTo>
                <a:lnTo>
                  <a:pt x="682752" y="24383"/>
                </a:lnTo>
                <a:lnTo>
                  <a:pt x="685800" y="18287"/>
                </a:lnTo>
                <a:lnTo>
                  <a:pt x="691896" y="15239"/>
                </a:lnTo>
                <a:lnTo>
                  <a:pt x="699516" y="15239"/>
                </a:lnTo>
                <a:lnTo>
                  <a:pt x="705611" y="18287"/>
                </a:lnTo>
                <a:lnTo>
                  <a:pt x="708660" y="21335"/>
                </a:lnTo>
                <a:lnTo>
                  <a:pt x="710183" y="24383"/>
                </a:lnTo>
                <a:lnTo>
                  <a:pt x="710183" y="32003"/>
                </a:lnTo>
                <a:lnTo>
                  <a:pt x="708660" y="35051"/>
                </a:lnTo>
                <a:lnTo>
                  <a:pt x="702564" y="41147"/>
                </a:lnTo>
                <a:lnTo>
                  <a:pt x="699516" y="42671"/>
                </a:lnTo>
                <a:close/>
              </a:path>
              <a:path w="710565" h="279400">
                <a:moveTo>
                  <a:pt x="16763" y="274319"/>
                </a:moveTo>
                <a:lnTo>
                  <a:pt x="0" y="274319"/>
                </a:lnTo>
                <a:lnTo>
                  <a:pt x="0" y="15239"/>
                </a:lnTo>
                <a:lnTo>
                  <a:pt x="16763" y="15239"/>
                </a:lnTo>
                <a:lnTo>
                  <a:pt x="33583" y="51815"/>
                </a:lnTo>
                <a:lnTo>
                  <a:pt x="16763" y="51815"/>
                </a:lnTo>
                <a:lnTo>
                  <a:pt x="16763" y="274319"/>
                </a:lnTo>
                <a:close/>
              </a:path>
              <a:path w="710565" h="279400">
                <a:moveTo>
                  <a:pt x="136927" y="245363"/>
                </a:moveTo>
                <a:lnTo>
                  <a:pt x="121920" y="245363"/>
                </a:lnTo>
                <a:lnTo>
                  <a:pt x="123443" y="239267"/>
                </a:lnTo>
                <a:lnTo>
                  <a:pt x="126491" y="233171"/>
                </a:lnTo>
                <a:lnTo>
                  <a:pt x="129539" y="222503"/>
                </a:lnTo>
                <a:lnTo>
                  <a:pt x="225551" y="15239"/>
                </a:lnTo>
                <a:lnTo>
                  <a:pt x="240791" y="15239"/>
                </a:lnTo>
                <a:lnTo>
                  <a:pt x="240791" y="51815"/>
                </a:lnTo>
                <a:lnTo>
                  <a:pt x="225551" y="51815"/>
                </a:lnTo>
                <a:lnTo>
                  <a:pt x="222504" y="62483"/>
                </a:lnTo>
                <a:lnTo>
                  <a:pt x="217931" y="70103"/>
                </a:lnTo>
                <a:lnTo>
                  <a:pt x="216408" y="74675"/>
                </a:lnTo>
                <a:lnTo>
                  <a:pt x="136927" y="245363"/>
                </a:lnTo>
                <a:close/>
              </a:path>
              <a:path w="710565" h="279400">
                <a:moveTo>
                  <a:pt x="123443" y="274319"/>
                </a:moveTo>
                <a:lnTo>
                  <a:pt x="117347" y="274319"/>
                </a:lnTo>
                <a:lnTo>
                  <a:pt x="25907" y="76199"/>
                </a:lnTo>
                <a:lnTo>
                  <a:pt x="23621" y="71104"/>
                </a:lnTo>
                <a:lnTo>
                  <a:pt x="21335" y="65150"/>
                </a:lnTo>
                <a:lnTo>
                  <a:pt x="19049" y="58626"/>
                </a:lnTo>
                <a:lnTo>
                  <a:pt x="16763" y="51815"/>
                </a:lnTo>
                <a:lnTo>
                  <a:pt x="33583" y="51815"/>
                </a:lnTo>
                <a:lnTo>
                  <a:pt x="112775" y="224027"/>
                </a:lnTo>
                <a:lnTo>
                  <a:pt x="112775" y="225551"/>
                </a:lnTo>
                <a:lnTo>
                  <a:pt x="114300" y="227075"/>
                </a:lnTo>
                <a:lnTo>
                  <a:pt x="114300" y="228599"/>
                </a:lnTo>
                <a:lnTo>
                  <a:pt x="115823" y="231647"/>
                </a:lnTo>
                <a:lnTo>
                  <a:pt x="115823" y="233171"/>
                </a:lnTo>
                <a:lnTo>
                  <a:pt x="117347" y="234695"/>
                </a:lnTo>
                <a:lnTo>
                  <a:pt x="118872" y="237743"/>
                </a:lnTo>
                <a:lnTo>
                  <a:pt x="120395" y="242315"/>
                </a:lnTo>
                <a:lnTo>
                  <a:pt x="120395" y="245363"/>
                </a:lnTo>
                <a:lnTo>
                  <a:pt x="136927" y="245363"/>
                </a:lnTo>
                <a:lnTo>
                  <a:pt x="123443" y="274319"/>
                </a:lnTo>
                <a:close/>
              </a:path>
              <a:path w="710565" h="279400">
                <a:moveTo>
                  <a:pt x="240791" y="274319"/>
                </a:moveTo>
                <a:lnTo>
                  <a:pt x="224027" y="274319"/>
                </a:lnTo>
                <a:lnTo>
                  <a:pt x="224027" y="89915"/>
                </a:lnTo>
                <a:lnTo>
                  <a:pt x="224266" y="85034"/>
                </a:lnTo>
                <a:lnTo>
                  <a:pt x="224789" y="77152"/>
                </a:lnTo>
                <a:lnTo>
                  <a:pt x="225313" y="66127"/>
                </a:lnTo>
                <a:lnTo>
                  <a:pt x="225551" y="51815"/>
                </a:lnTo>
                <a:lnTo>
                  <a:pt x="240791" y="51815"/>
                </a:lnTo>
                <a:lnTo>
                  <a:pt x="240791" y="274319"/>
                </a:lnTo>
                <a:close/>
              </a:path>
              <a:path w="710565" h="279400">
                <a:moveTo>
                  <a:pt x="518159" y="274319"/>
                </a:moveTo>
                <a:lnTo>
                  <a:pt x="501395" y="274319"/>
                </a:lnTo>
                <a:lnTo>
                  <a:pt x="501395" y="0"/>
                </a:lnTo>
                <a:lnTo>
                  <a:pt x="518159" y="0"/>
                </a:lnTo>
                <a:lnTo>
                  <a:pt x="518159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55419" y="3160776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81911" y="2994660"/>
            <a:ext cx="1445260" cy="361315"/>
          </a:xfrm>
          <a:custGeom>
            <a:avLst/>
            <a:gdLst/>
            <a:ahLst/>
            <a:cxnLst/>
            <a:rect l="l" t="t" r="r" b="b"/>
            <a:pathLst>
              <a:path w="1445260" h="361314">
                <a:moveTo>
                  <a:pt x="640080" y="124968"/>
                </a:moveTo>
                <a:lnTo>
                  <a:pt x="640080" y="105156"/>
                </a:lnTo>
                <a:lnTo>
                  <a:pt x="646104" y="100845"/>
                </a:lnTo>
                <a:lnTo>
                  <a:pt x="685799" y="86487"/>
                </a:lnTo>
                <a:lnTo>
                  <a:pt x="702563" y="85344"/>
                </a:lnTo>
                <a:lnTo>
                  <a:pt x="715684" y="86463"/>
                </a:lnTo>
                <a:lnTo>
                  <a:pt x="727519" y="89725"/>
                </a:lnTo>
                <a:lnTo>
                  <a:pt x="737925" y="94988"/>
                </a:lnTo>
                <a:lnTo>
                  <a:pt x="744869" y="100584"/>
                </a:lnTo>
                <a:lnTo>
                  <a:pt x="699516" y="100584"/>
                </a:lnTo>
                <a:lnTo>
                  <a:pt x="684657" y="102036"/>
                </a:lnTo>
                <a:lnTo>
                  <a:pt x="669798" y="106489"/>
                </a:lnTo>
                <a:lnTo>
                  <a:pt x="654939" y="114085"/>
                </a:lnTo>
                <a:lnTo>
                  <a:pt x="640080" y="124968"/>
                </a:lnTo>
                <a:close/>
              </a:path>
              <a:path w="1445260" h="361314">
                <a:moveTo>
                  <a:pt x="681227" y="278892"/>
                </a:moveTo>
                <a:lnTo>
                  <a:pt x="638556" y="263652"/>
                </a:lnTo>
                <a:lnTo>
                  <a:pt x="623316" y="227076"/>
                </a:lnTo>
                <a:lnTo>
                  <a:pt x="627340" y="205359"/>
                </a:lnTo>
                <a:lnTo>
                  <a:pt x="639508" y="188214"/>
                </a:lnTo>
                <a:lnTo>
                  <a:pt x="659963" y="175641"/>
                </a:lnTo>
                <a:lnTo>
                  <a:pt x="688848" y="167640"/>
                </a:lnTo>
                <a:lnTo>
                  <a:pt x="745236" y="160020"/>
                </a:lnTo>
                <a:lnTo>
                  <a:pt x="742378" y="134016"/>
                </a:lnTo>
                <a:lnTo>
                  <a:pt x="733806" y="115443"/>
                </a:lnTo>
                <a:lnTo>
                  <a:pt x="719518" y="104298"/>
                </a:lnTo>
                <a:lnTo>
                  <a:pt x="699516" y="100584"/>
                </a:lnTo>
                <a:lnTo>
                  <a:pt x="744869" y="100584"/>
                </a:lnTo>
                <a:lnTo>
                  <a:pt x="760904" y="137898"/>
                </a:lnTo>
                <a:lnTo>
                  <a:pt x="762000" y="153924"/>
                </a:lnTo>
                <a:lnTo>
                  <a:pt x="762000" y="175260"/>
                </a:lnTo>
                <a:lnTo>
                  <a:pt x="745236" y="175260"/>
                </a:lnTo>
                <a:lnTo>
                  <a:pt x="693419" y="182880"/>
                </a:lnTo>
                <a:lnTo>
                  <a:pt x="653795" y="195072"/>
                </a:lnTo>
                <a:lnTo>
                  <a:pt x="641603" y="225552"/>
                </a:lnTo>
                <a:lnTo>
                  <a:pt x="642199" y="233910"/>
                </a:lnTo>
                <a:lnTo>
                  <a:pt x="673917" y="263056"/>
                </a:lnTo>
                <a:lnTo>
                  <a:pt x="682751" y="263652"/>
                </a:lnTo>
                <a:lnTo>
                  <a:pt x="724925" y="263652"/>
                </a:lnTo>
                <a:lnTo>
                  <a:pt x="719327" y="268224"/>
                </a:lnTo>
                <a:lnTo>
                  <a:pt x="710160" y="273105"/>
                </a:lnTo>
                <a:lnTo>
                  <a:pt x="700849" y="276415"/>
                </a:lnTo>
                <a:lnTo>
                  <a:pt x="691253" y="278296"/>
                </a:lnTo>
                <a:lnTo>
                  <a:pt x="681227" y="278892"/>
                </a:lnTo>
                <a:close/>
              </a:path>
              <a:path w="1445260" h="361314">
                <a:moveTo>
                  <a:pt x="724925" y="263652"/>
                </a:moveTo>
                <a:lnTo>
                  <a:pt x="682751" y="263652"/>
                </a:lnTo>
                <a:lnTo>
                  <a:pt x="695872" y="262485"/>
                </a:lnTo>
                <a:lnTo>
                  <a:pt x="707707" y="258889"/>
                </a:lnTo>
                <a:lnTo>
                  <a:pt x="740663" y="220980"/>
                </a:lnTo>
                <a:lnTo>
                  <a:pt x="745236" y="193548"/>
                </a:lnTo>
                <a:lnTo>
                  <a:pt x="745236" y="175260"/>
                </a:lnTo>
                <a:lnTo>
                  <a:pt x="762000" y="175260"/>
                </a:lnTo>
                <a:lnTo>
                  <a:pt x="762000" y="237744"/>
                </a:lnTo>
                <a:lnTo>
                  <a:pt x="743712" y="237744"/>
                </a:lnTo>
                <a:lnTo>
                  <a:pt x="739473" y="246578"/>
                </a:lnTo>
                <a:lnTo>
                  <a:pt x="733806" y="254698"/>
                </a:lnTo>
                <a:lnTo>
                  <a:pt x="726995" y="261961"/>
                </a:lnTo>
                <a:lnTo>
                  <a:pt x="724925" y="263652"/>
                </a:lnTo>
                <a:close/>
              </a:path>
              <a:path w="1445260" h="361314">
                <a:moveTo>
                  <a:pt x="762000" y="274320"/>
                </a:moveTo>
                <a:lnTo>
                  <a:pt x="745236" y="274320"/>
                </a:lnTo>
                <a:lnTo>
                  <a:pt x="745236" y="237744"/>
                </a:lnTo>
                <a:lnTo>
                  <a:pt x="762000" y="237744"/>
                </a:lnTo>
                <a:lnTo>
                  <a:pt x="762000" y="274320"/>
                </a:lnTo>
                <a:close/>
              </a:path>
              <a:path w="1445260" h="361314">
                <a:moveTo>
                  <a:pt x="1360931" y="278892"/>
                </a:moveTo>
                <a:lnTo>
                  <a:pt x="1317212" y="265390"/>
                </a:lnTo>
                <a:lnTo>
                  <a:pt x="1288923" y="224789"/>
                </a:lnTo>
                <a:lnTo>
                  <a:pt x="1283208" y="185928"/>
                </a:lnTo>
                <a:lnTo>
                  <a:pt x="1284874" y="164211"/>
                </a:lnTo>
                <a:lnTo>
                  <a:pt x="1297352" y="127635"/>
                </a:lnTo>
                <a:lnTo>
                  <a:pt x="1334071" y="92202"/>
                </a:lnTo>
                <a:lnTo>
                  <a:pt x="1368552" y="85344"/>
                </a:lnTo>
                <a:lnTo>
                  <a:pt x="1387697" y="87368"/>
                </a:lnTo>
                <a:lnTo>
                  <a:pt x="1403984" y="93535"/>
                </a:lnTo>
                <a:lnTo>
                  <a:pt x="1413040" y="100584"/>
                </a:lnTo>
                <a:lnTo>
                  <a:pt x="1368552" y="100584"/>
                </a:lnTo>
                <a:lnTo>
                  <a:pt x="1354288" y="102012"/>
                </a:lnTo>
                <a:lnTo>
                  <a:pt x="1319783" y="123444"/>
                </a:lnTo>
                <a:lnTo>
                  <a:pt x="1302639" y="166092"/>
                </a:lnTo>
                <a:lnTo>
                  <a:pt x="1301496" y="184404"/>
                </a:lnTo>
                <a:lnTo>
                  <a:pt x="1302615" y="201810"/>
                </a:lnTo>
                <a:lnTo>
                  <a:pt x="1318260" y="242316"/>
                </a:lnTo>
                <a:lnTo>
                  <a:pt x="1363979" y="263652"/>
                </a:lnTo>
                <a:lnTo>
                  <a:pt x="1407725" y="263652"/>
                </a:lnTo>
                <a:lnTo>
                  <a:pt x="1400175" y="269557"/>
                </a:lnTo>
                <a:lnTo>
                  <a:pt x="1382125" y="276582"/>
                </a:lnTo>
                <a:lnTo>
                  <a:pt x="1360931" y="278892"/>
                </a:lnTo>
                <a:close/>
              </a:path>
              <a:path w="1445260" h="361314">
                <a:moveTo>
                  <a:pt x="1444752" y="118872"/>
                </a:moveTo>
                <a:lnTo>
                  <a:pt x="1429512" y="118872"/>
                </a:lnTo>
                <a:lnTo>
                  <a:pt x="1429512" y="89916"/>
                </a:lnTo>
                <a:lnTo>
                  <a:pt x="1444752" y="89916"/>
                </a:lnTo>
                <a:lnTo>
                  <a:pt x="1444752" y="118872"/>
                </a:lnTo>
                <a:close/>
              </a:path>
              <a:path w="1445260" h="361314">
                <a:moveTo>
                  <a:pt x="1407725" y="263652"/>
                </a:moveTo>
                <a:lnTo>
                  <a:pt x="1363979" y="263652"/>
                </a:lnTo>
                <a:lnTo>
                  <a:pt x="1378005" y="262485"/>
                </a:lnTo>
                <a:lnTo>
                  <a:pt x="1390459" y="258889"/>
                </a:lnTo>
                <a:lnTo>
                  <a:pt x="1424939" y="223075"/>
                </a:lnTo>
                <a:lnTo>
                  <a:pt x="1429512" y="196596"/>
                </a:lnTo>
                <a:lnTo>
                  <a:pt x="1429512" y="160020"/>
                </a:lnTo>
                <a:lnTo>
                  <a:pt x="1412747" y="117348"/>
                </a:lnTo>
                <a:lnTo>
                  <a:pt x="1368552" y="100584"/>
                </a:lnTo>
                <a:lnTo>
                  <a:pt x="1413040" y="100584"/>
                </a:lnTo>
                <a:lnTo>
                  <a:pt x="1417415" y="103989"/>
                </a:lnTo>
                <a:lnTo>
                  <a:pt x="1427988" y="118872"/>
                </a:lnTo>
                <a:lnTo>
                  <a:pt x="1444752" y="118872"/>
                </a:lnTo>
                <a:lnTo>
                  <a:pt x="1444752" y="240792"/>
                </a:lnTo>
                <a:lnTo>
                  <a:pt x="1427988" y="240792"/>
                </a:lnTo>
                <a:lnTo>
                  <a:pt x="1415367" y="257675"/>
                </a:lnTo>
                <a:lnTo>
                  <a:pt x="1407725" y="263652"/>
                </a:lnTo>
                <a:close/>
              </a:path>
              <a:path w="1445260" h="361314">
                <a:moveTo>
                  <a:pt x="1412391" y="345948"/>
                </a:moveTo>
                <a:lnTo>
                  <a:pt x="1351788" y="345948"/>
                </a:lnTo>
                <a:lnTo>
                  <a:pt x="1385792" y="341042"/>
                </a:lnTo>
                <a:lnTo>
                  <a:pt x="1410080" y="326136"/>
                </a:lnTo>
                <a:lnTo>
                  <a:pt x="1424654" y="300942"/>
                </a:lnTo>
                <a:lnTo>
                  <a:pt x="1429482" y="265390"/>
                </a:lnTo>
                <a:lnTo>
                  <a:pt x="1429512" y="240792"/>
                </a:lnTo>
                <a:lnTo>
                  <a:pt x="1444752" y="240792"/>
                </a:lnTo>
                <a:lnTo>
                  <a:pt x="1444752" y="260604"/>
                </a:lnTo>
                <a:lnTo>
                  <a:pt x="1443347" y="285154"/>
                </a:lnTo>
                <a:lnTo>
                  <a:pt x="1439227" y="306133"/>
                </a:lnTo>
                <a:lnTo>
                  <a:pt x="1432536" y="323397"/>
                </a:lnTo>
                <a:lnTo>
                  <a:pt x="1423415" y="336804"/>
                </a:lnTo>
                <a:lnTo>
                  <a:pt x="1412391" y="345948"/>
                </a:lnTo>
                <a:close/>
              </a:path>
              <a:path w="1445260" h="361314">
                <a:moveTo>
                  <a:pt x="1351788" y="361188"/>
                </a:moveTo>
                <a:lnTo>
                  <a:pt x="1338072" y="360330"/>
                </a:lnTo>
                <a:lnTo>
                  <a:pt x="1324356" y="357759"/>
                </a:lnTo>
                <a:lnTo>
                  <a:pt x="1310640" y="353472"/>
                </a:lnTo>
                <a:lnTo>
                  <a:pt x="1296924" y="347472"/>
                </a:lnTo>
                <a:lnTo>
                  <a:pt x="1296924" y="330708"/>
                </a:lnTo>
                <a:lnTo>
                  <a:pt x="1311497" y="337589"/>
                </a:lnTo>
                <a:lnTo>
                  <a:pt x="1325499" y="342328"/>
                </a:lnTo>
                <a:lnTo>
                  <a:pt x="1338929" y="345066"/>
                </a:lnTo>
                <a:lnTo>
                  <a:pt x="1351788" y="345948"/>
                </a:lnTo>
                <a:lnTo>
                  <a:pt x="1412391" y="345948"/>
                </a:lnTo>
                <a:lnTo>
                  <a:pt x="1410295" y="347686"/>
                </a:lnTo>
                <a:lnTo>
                  <a:pt x="1393888" y="355282"/>
                </a:lnTo>
                <a:lnTo>
                  <a:pt x="1374338" y="359735"/>
                </a:lnTo>
                <a:lnTo>
                  <a:pt x="1351788" y="361188"/>
                </a:lnTo>
                <a:close/>
              </a:path>
              <a:path w="1445260" h="361314">
                <a:moveTo>
                  <a:pt x="964692" y="118872"/>
                </a:moveTo>
                <a:lnTo>
                  <a:pt x="949451" y="118872"/>
                </a:lnTo>
                <a:lnTo>
                  <a:pt x="949451" y="0"/>
                </a:lnTo>
                <a:lnTo>
                  <a:pt x="964692" y="0"/>
                </a:lnTo>
                <a:lnTo>
                  <a:pt x="964692" y="118872"/>
                </a:lnTo>
                <a:close/>
              </a:path>
              <a:path w="1445260" h="361314">
                <a:moveTo>
                  <a:pt x="880872" y="278892"/>
                </a:moveTo>
                <a:lnTo>
                  <a:pt x="837152" y="265390"/>
                </a:lnTo>
                <a:lnTo>
                  <a:pt x="808863" y="224789"/>
                </a:lnTo>
                <a:lnTo>
                  <a:pt x="803148" y="185928"/>
                </a:lnTo>
                <a:lnTo>
                  <a:pt x="804814" y="164211"/>
                </a:lnTo>
                <a:lnTo>
                  <a:pt x="817292" y="127635"/>
                </a:lnTo>
                <a:lnTo>
                  <a:pt x="854583" y="92202"/>
                </a:lnTo>
                <a:lnTo>
                  <a:pt x="888492" y="85344"/>
                </a:lnTo>
                <a:lnTo>
                  <a:pt x="907637" y="87368"/>
                </a:lnTo>
                <a:lnTo>
                  <a:pt x="923925" y="93535"/>
                </a:lnTo>
                <a:lnTo>
                  <a:pt x="932980" y="100584"/>
                </a:lnTo>
                <a:lnTo>
                  <a:pt x="888492" y="100584"/>
                </a:lnTo>
                <a:lnTo>
                  <a:pt x="874442" y="101988"/>
                </a:lnTo>
                <a:lnTo>
                  <a:pt x="839724" y="121920"/>
                </a:lnTo>
                <a:lnTo>
                  <a:pt x="822579" y="165211"/>
                </a:lnTo>
                <a:lnTo>
                  <a:pt x="821436" y="184404"/>
                </a:lnTo>
                <a:lnTo>
                  <a:pt x="822555" y="201810"/>
                </a:lnTo>
                <a:lnTo>
                  <a:pt x="838200" y="242316"/>
                </a:lnTo>
                <a:lnTo>
                  <a:pt x="882396" y="263652"/>
                </a:lnTo>
                <a:lnTo>
                  <a:pt x="928856" y="263652"/>
                </a:lnTo>
                <a:lnTo>
                  <a:pt x="922019" y="268224"/>
                </a:lnTo>
                <a:lnTo>
                  <a:pt x="912590" y="273105"/>
                </a:lnTo>
                <a:lnTo>
                  <a:pt x="902589" y="276415"/>
                </a:lnTo>
                <a:lnTo>
                  <a:pt x="892016" y="278296"/>
                </a:lnTo>
                <a:lnTo>
                  <a:pt x="880872" y="278892"/>
                </a:lnTo>
                <a:close/>
              </a:path>
              <a:path w="1445260" h="361314">
                <a:moveTo>
                  <a:pt x="928856" y="263652"/>
                </a:moveTo>
                <a:lnTo>
                  <a:pt x="882396" y="263652"/>
                </a:lnTo>
                <a:lnTo>
                  <a:pt x="897516" y="262485"/>
                </a:lnTo>
                <a:lnTo>
                  <a:pt x="910780" y="258889"/>
                </a:lnTo>
                <a:lnTo>
                  <a:pt x="944879" y="222504"/>
                </a:lnTo>
                <a:lnTo>
                  <a:pt x="949451" y="196596"/>
                </a:lnTo>
                <a:lnTo>
                  <a:pt x="949451" y="161544"/>
                </a:lnTo>
                <a:lnTo>
                  <a:pt x="932688" y="117348"/>
                </a:lnTo>
                <a:lnTo>
                  <a:pt x="888492" y="100584"/>
                </a:lnTo>
                <a:lnTo>
                  <a:pt x="932980" y="100584"/>
                </a:lnTo>
                <a:lnTo>
                  <a:pt x="937355" y="103989"/>
                </a:lnTo>
                <a:lnTo>
                  <a:pt x="947928" y="118872"/>
                </a:lnTo>
                <a:lnTo>
                  <a:pt x="964692" y="118872"/>
                </a:lnTo>
                <a:lnTo>
                  <a:pt x="964692" y="240792"/>
                </a:lnTo>
                <a:lnTo>
                  <a:pt x="947928" y="240792"/>
                </a:lnTo>
                <a:lnTo>
                  <a:pt x="942808" y="249364"/>
                </a:lnTo>
                <a:lnTo>
                  <a:pt x="936688" y="256794"/>
                </a:lnTo>
                <a:lnTo>
                  <a:pt x="929711" y="263080"/>
                </a:lnTo>
                <a:lnTo>
                  <a:pt x="928856" y="263652"/>
                </a:lnTo>
                <a:close/>
              </a:path>
              <a:path w="1445260" h="361314">
                <a:moveTo>
                  <a:pt x="964692" y="274320"/>
                </a:moveTo>
                <a:lnTo>
                  <a:pt x="949451" y="274320"/>
                </a:lnTo>
                <a:lnTo>
                  <a:pt x="949451" y="240792"/>
                </a:lnTo>
                <a:lnTo>
                  <a:pt x="964692" y="240792"/>
                </a:lnTo>
                <a:lnTo>
                  <a:pt x="964692" y="274320"/>
                </a:lnTo>
                <a:close/>
              </a:path>
              <a:path w="1445260" h="361314">
                <a:moveTo>
                  <a:pt x="513588" y="278892"/>
                </a:moveTo>
                <a:lnTo>
                  <a:pt x="467725" y="264104"/>
                </a:lnTo>
                <a:lnTo>
                  <a:pt x="438531" y="222313"/>
                </a:lnTo>
                <a:lnTo>
                  <a:pt x="432816" y="181356"/>
                </a:lnTo>
                <a:lnTo>
                  <a:pt x="434482" y="161639"/>
                </a:lnTo>
                <a:lnTo>
                  <a:pt x="457200" y="112776"/>
                </a:lnTo>
                <a:lnTo>
                  <a:pt x="499205" y="87058"/>
                </a:lnTo>
                <a:lnTo>
                  <a:pt x="516636" y="85344"/>
                </a:lnTo>
                <a:lnTo>
                  <a:pt x="532899" y="86796"/>
                </a:lnTo>
                <a:lnTo>
                  <a:pt x="547306" y="91249"/>
                </a:lnTo>
                <a:lnTo>
                  <a:pt x="559712" y="98845"/>
                </a:lnTo>
                <a:lnTo>
                  <a:pt x="561352" y="100584"/>
                </a:lnTo>
                <a:lnTo>
                  <a:pt x="515112" y="100584"/>
                </a:lnTo>
                <a:lnTo>
                  <a:pt x="503086" y="101488"/>
                </a:lnTo>
                <a:lnTo>
                  <a:pt x="465034" y="127349"/>
                </a:lnTo>
                <a:lnTo>
                  <a:pt x="451103" y="167640"/>
                </a:lnTo>
                <a:lnTo>
                  <a:pt x="587821" y="167640"/>
                </a:lnTo>
                <a:lnTo>
                  <a:pt x="588263" y="175260"/>
                </a:lnTo>
                <a:lnTo>
                  <a:pt x="588263" y="182880"/>
                </a:lnTo>
                <a:lnTo>
                  <a:pt x="451103" y="182880"/>
                </a:lnTo>
                <a:lnTo>
                  <a:pt x="452223" y="201168"/>
                </a:lnTo>
                <a:lnTo>
                  <a:pt x="467867" y="242316"/>
                </a:lnTo>
                <a:lnTo>
                  <a:pt x="502372" y="262247"/>
                </a:lnTo>
                <a:lnTo>
                  <a:pt x="516636" y="263652"/>
                </a:lnTo>
                <a:lnTo>
                  <a:pt x="569800" y="263652"/>
                </a:lnTo>
                <a:lnTo>
                  <a:pt x="562451" y="267962"/>
                </a:lnTo>
                <a:lnTo>
                  <a:pt x="546735" y="274129"/>
                </a:lnTo>
                <a:lnTo>
                  <a:pt x="530447" y="277725"/>
                </a:lnTo>
                <a:lnTo>
                  <a:pt x="513588" y="278892"/>
                </a:lnTo>
                <a:close/>
              </a:path>
              <a:path w="1445260" h="361314">
                <a:moveTo>
                  <a:pt x="587821" y="167640"/>
                </a:moveTo>
                <a:lnTo>
                  <a:pt x="569976" y="167640"/>
                </a:lnTo>
                <a:lnTo>
                  <a:pt x="569094" y="152495"/>
                </a:lnTo>
                <a:lnTo>
                  <a:pt x="566356" y="139065"/>
                </a:lnTo>
                <a:lnTo>
                  <a:pt x="537781" y="104965"/>
                </a:lnTo>
                <a:lnTo>
                  <a:pt x="515112" y="100584"/>
                </a:lnTo>
                <a:lnTo>
                  <a:pt x="561352" y="100584"/>
                </a:lnTo>
                <a:lnTo>
                  <a:pt x="569976" y="109728"/>
                </a:lnTo>
                <a:lnTo>
                  <a:pt x="577976" y="122539"/>
                </a:lnTo>
                <a:lnTo>
                  <a:pt x="583691" y="137922"/>
                </a:lnTo>
                <a:lnTo>
                  <a:pt x="587120" y="155590"/>
                </a:lnTo>
                <a:lnTo>
                  <a:pt x="587821" y="167640"/>
                </a:lnTo>
                <a:close/>
              </a:path>
              <a:path w="1445260" h="361314">
                <a:moveTo>
                  <a:pt x="569800" y="263652"/>
                </a:moveTo>
                <a:lnTo>
                  <a:pt x="516636" y="263652"/>
                </a:lnTo>
                <a:lnTo>
                  <a:pt x="532376" y="262223"/>
                </a:lnTo>
                <a:lnTo>
                  <a:pt x="547687" y="257937"/>
                </a:lnTo>
                <a:lnTo>
                  <a:pt x="562713" y="250793"/>
                </a:lnTo>
                <a:lnTo>
                  <a:pt x="577595" y="240792"/>
                </a:lnTo>
                <a:lnTo>
                  <a:pt x="577595" y="259080"/>
                </a:lnTo>
                <a:lnTo>
                  <a:pt x="569800" y="263652"/>
                </a:lnTo>
                <a:close/>
              </a:path>
              <a:path w="1445260" h="361314">
                <a:moveTo>
                  <a:pt x="1040892" y="274320"/>
                </a:moveTo>
                <a:lnTo>
                  <a:pt x="1024128" y="274320"/>
                </a:lnTo>
                <a:lnTo>
                  <a:pt x="1024128" y="89916"/>
                </a:lnTo>
                <a:lnTo>
                  <a:pt x="1040892" y="89916"/>
                </a:lnTo>
                <a:lnTo>
                  <a:pt x="1040892" y="274320"/>
                </a:lnTo>
                <a:close/>
              </a:path>
              <a:path w="1445260" h="361314">
                <a:moveTo>
                  <a:pt x="360065" y="131064"/>
                </a:moveTo>
                <a:lnTo>
                  <a:pt x="348995" y="131064"/>
                </a:lnTo>
                <a:lnTo>
                  <a:pt x="352972" y="120467"/>
                </a:lnTo>
                <a:lnTo>
                  <a:pt x="385000" y="88582"/>
                </a:lnTo>
                <a:lnTo>
                  <a:pt x="400812" y="85344"/>
                </a:lnTo>
                <a:lnTo>
                  <a:pt x="408431" y="85344"/>
                </a:lnTo>
                <a:lnTo>
                  <a:pt x="420624" y="88392"/>
                </a:lnTo>
                <a:lnTo>
                  <a:pt x="420624" y="100584"/>
                </a:lnTo>
                <a:lnTo>
                  <a:pt x="400812" y="100584"/>
                </a:lnTo>
                <a:lnTo>
                  <a:pt x="389953" y="102012"/>
                </a:lnTo>
                <a:lnTo>
                  <a:pt x="380238" y="106299"/>
                </a:lnTo>
                <a:lnTo>
                  <a:pt x="371665" y="113442"/>
                </a:lnTo>
                <a:lnTo>
                  <a:pt x="364236" y="123444"/>
                </a:lnTo>
                <a:lnTo>
                  <a:pt x="360065" y="131064"/>
                </a:lnTo>
                <a:close/>
              </a:path>
              <a:path w="1445260" h="361314">
                <a:moveTo>
                  <a:pt x="348995" y="274320"/>
                </a:moveTo>
                <a:lnTo>
                  <a:pt x="332231" y="274320"/>
                </a:lnTo>
                <a:lnTo>
                  <a:pt x="332231" y="89916"/>
                </a:lnTo>
                <a:lnTo>
                  <a:pt x="348995" y="89916"/>
                </a:lnTo>
                <a:lnTo>
                  <a:pt x="348995" y="131064"/>
                </a:lnTo>
                <a:lnTo>
                  <a:pt x="360065" y="131064"/>
                </a:lnTo>
                <a:lnTo>
                  <a:pt x="357354" y="136017"/>
                </a:lnTo>
                <a:lnTo>
                  <a:pt x="352615" y="150875"/>
                </a:lnTo>
                <a:lnTo>
                  <a:pt x="349877" y="168021"/>
                </a:lnTo>
                <a:lnTo>
                  <a:pt x="348995" y="187452"/>
                </a:lnTo>
                <a:lnTo>
                  <a:pt x="348995" y="274320"/>
                </a:lnTo>
                <a:close/>
              </a:path>
              <a:path w="1445260" h="361314">
                <a:moveTo>
                  <a:pt x="420624" y="106680"/>
                </a:moveTo>
                <a:lnTo>
                  <a:pt x="414527" y="102108"/>
                </a:lnTo>
                <a:lnTo>
                  <a:pt x="408431" y="100584"/>
                </a:lnTo>
                <a:lnTo>
                  <a:pt x="420624" y="100584"/>
                </a:lnTo>
                <a:lnTo>
                  <a:pt x="420624" y="106680"/>
                </a:lnTo>
                <a:close/>
              </a:path>
              <a:path w="1445260" h="361314">
                <a:moveTo>
                  <a:pt x="1131675" y="123444"/>
                </a:moveTo>
                <a:lnTo>
                  <a:pt x="1118615" y="123444"/>
                </a:lnTo>
                <a:lnTo>
                  <a:pt x="1130093" y="106560"/>
                </a:lnTo>
                <a:lnTo>
                  <a:pt x="1144142" y="94678"/>
                </a:lnTo>
                <a:lnTo>
                  <a:pt x="1161049" y="87653"/>
                </a:lnTo>
                <a:lnTo>
                  <a:pt x="1181100" y="85344"/>
                </a:lnTo>
                <a:lnTo>
                  <a:pt x="1195101" y="86510"/>
                </a:lnTo>
                <a:lnTo>
                  <a:pt x="1207389" y="90106"/>
                </a:lnTo>
                <a:lnTo>
                  <a:pt x="1217961" y="96273"/>
                </a:lnTo>
                <a:lnTo>
                  <a:pt x="1222260" y="100584"/>
                </a:lnTo>
                <a:lnTo>
                  <a:pt x="1178052" y="100584"/>
                </a:lnTo>
                <a:lnTo>
                  <a:pt x="1165788" y="101750"/>
                </a:lnTo>
                <a:lnTo>
                  <a:pt x="1154239" y="105346"/>
                </a:lnTo>
                <a:lnTo>
                  <a:pt x="1143547" y="111513"/>
                </a:lnTo>
                <a:lnTo>
                  <a:pt x="1133856" y="120396"/>
                </a:lnTo>
                <a:lnTo>
                  <a:pt x="1131675" y="123444"/>
                </a:lnTo>
                <a:close/>
              </a:path>
              <a:path w="1445260" h="361314">
                <a:moveTo>
                  <a:pt x="1117092" y="274320"/>
                </a:moveTo>
                <a:lnTo>
                  <a:pt x="1100328" y="274320"/>
                </a:lnTo>
                <a:lnTo>
                  <a:pt x="1100328" y="89916"/>
                </a:lnTo>
                <a:lnTo>
                  <a:pt x="1117092" y="89916"/>
                </a:lnTo>
                <a:lnTo>
                  <a:pt x="1117092" y="123444"/>
                </a:lnTo>
                <a:lnTo>
                  <a:pt x="1131675" y="123444"/>
                </a:lnTo>
                <a:lnTo>
                  <a:pt x="1126736" y="130349"/>
                </a:lnTo>
                <a:lnTo>
                  <a:pt x="1121473" y="141732"/>
                </a:lnTo>
                <a:lnTo>
                  <a:pt x="1118211" y="154257"/>
                </a:lnTo>
                <a:lnTo>
                  <a:pt x="1117092" y="167640"/>
                </a:lnTo>
                <a:lnTo>
                  <a:pt x="1117092" y="274320"/>
                </a:lnTo>
                <a:close/>
              </a:path>
              <a:path w="1445260" h="361314">
                <a:moveTo>
                  <a:pt x="1243583" y="274320"/>
                </a:moveTo>
                <a:lnTo>
                  <a:pt x="1226820" y="274320"/>
                </a:lnTo>
                <a:lnTo>
                  <a:pt x="1226820" y="166116"/>
                </a:lnTo>
                <a:lnTo>
                  <a:pt x="1223700" y="137231"/>
                </a:lnTo>
                <a:lnTo>
                  <a:pt x="1214437" y="116776"/>
                </a:lnTo>
                <a:lnTo>
                  <a:pt x="1199173" y="104608"/>
                </a:lnTo>
                <a:lnTo>
                  <a:pt x="1178052" y="100584"/>
                </a:lnTo>
                <a:lnTo>
                  <a:pt x="1222260" y="100584"/>
                </a:lnTo>
                <a:lnTo>
                  <a:pt x="1242464" y="144375"/>
                </a:lnTo>
                <a:lnTo>
                  <a:pt x="1243583" y="161544"/>
                </a:lnTo>
                <a:lnTo>
                  <a:pt x="1243583" y="274320"/>
                </a:lnTo>
                <a:close/>
              </a:path>
              <a:path w="1445260" h="361314">
                <a:moveTo>
                  <a:pt x="48767" y="89916"/>
                </a:moveTo>
                <a:lnTo>
                  <a:pt x="32003" y="89916"/>
                </a:lnTo>
                <a:lnTo>
                  <a:pt x="32003" y="41148"/>
                </a:lnTo>
                <a:lnTo>
                  <a:pt x="35051" y="39624"/>
                </a:lnTo>
                <a:lnTo>
                  <a:pt x="38100" y="39624"/>
                </a:lnTo>
                <a:lnTo>
                  <a:pt x="41148" y="38100"/>
                </a:lnTo>
                <a:lnTo>
                  <a:pt x="44195" y="38100"/>
                </a:lnTo>
                <a:lnTo>
                  <a:pt x="47243" y="36576"/>
                </a:lnTo>
                <a:lnTo>
                  <a:pt x="48767" y="35052"/>
                </a:lnTo>
                <a:lnTo>
                  <a:pt x="48767" y="89916"/>
                </a:lnTo>
                <a:close/>
              </a:path>
              <a:path w="1445260" h="361314">
                <a:moveTo>
                  <a:pt x="97536" y="105156"/>
                </a:moveTo>
                <a:lnTo>
                  <a:pt x="0" y="105156"/>
                </a:lnTo>
                <a:lnTo>
                  <a:pt x="0" y="89916"/>
                </a:lnTo>
                <a:lnTo>
                  <a:pt x="97536" y="89916"/>
                </a:lnTo>
                <a:lnTo>
                  <a:pt x="97536" y="105156"/>
                </a:lnTo>
                <a:close/>
              </a:path>
              <a:path w="1445260" h="361314">
                <a:moveTo>
                  <a:pt x="73151" y="278892"/>
                </a:moveTo>
                <a:lnTo>
                  <a:pt x="55149" y="275748"/>
                </a:lnTo>
                <a:lnTo>
                  <a:pt x="42291" y="266319"/>
                </a:lnTo>
                <a:lnTo>
                  <a:pt x="34575" y="250602"/>
                </a:lnTo>
                <a:lnTo>
                  <a:pt x="32003" y="228600"/>
                </a:lnTo>
                <a:lnTo>
                  <a:pt x="32003" y="105156"/>
                </a:lnTo>
                <a:lnTo>
                  <a:pt x="48767" y="105156"/>
                </a:lnTo>
                <a:lnTo>
                  <a:pt x="48861" y="228600"/>
                </a:lnTo>
                <a:lnTo>
                  <a:pt x="49291" y="235648"/>
                </a:lnTo>
                <a:lnTo>
                  <a:pt x="65531" y="263652"/>
                </a:lnTo>
                <a:lnTo>
                  <a:pt x="97536" y="263652"/>
                </a:lnTo>
                <a:lnTo>
                  <a:pt x="97536" y="271272"/>
                </a:lnTo>
                <a:lnTo>
                  <a:pt x="91582" y="274391"/>
                </a:lnTo>
                <a:lnTo>
                  <a:pt x="85343" y="276796"/>
                </a:lnTo>
                <a:lnTo>
                  <a:pt x="79105" y="278344"/>
                </a:lnTo>
                <a:lnTo>
                  <a:pt x="73151" y="278892"/>
                </a:lnTo>
                <a:close/>
              </a:path>
              <a:path w="1445260" h="361314">
                <a:moveTo>
                  <a:pt x="97536" y="263652"/>
                </a:moveTo>
                <a:lnTo>
                  <a:pt x="82295" y="263652"/>
                </a:lnTo>
                <a:lnTo>
                  <a:pt x="89916" y="260604"/>
                </a:lnTo>
                <a:lnTo>
                  <a:pt x="97536" y="256032"/>
                </a:lnTo>
                <a:lnTo>
                  <a:pt x="97536" y="263652"/>
                </a:lnTo>
                <a:close/>
              </a:path>
              <a:path w="1445260" h="361314">
                <a:moveTo>
                  <a:pt x="1036319" y="42672"/>
                </a:moveTo>
                <a:lnTo>
                  <a:pt x="1028700" y="42672"/>
                </a:lnTo>
                <a:lnTo>
                  <a:pt x="1025651" y="41148"/>
                </a:lnTo>
                <a:lnTo>
                  <a:pt x="1021079" y="36576"/>
                </a:lnTo>
                <a:lnTo>
                  <a:pt x="1019556" y="32004"/>
                </a:lnTo>
                <a:lnTo>
                  <a:pt x="1019556" y="24384"/>
                </a:lnTo>
                <a:lnTo>
                  <a:pt x="1022603" y="18288"/>
                </a:lnTo>
                <a:lnTo>
                  <a:pt x="1028700" y="15240"/>
                </a:lnTo>
                <a:lnTo>
                  <a:pt x="1036319" y="15240"/>
                </a:lnTo>
                <a:lnTo>
                  <a:pt x="1042415" y="18288"/>
                </a:lnTo>
                <a:lnTo>
                  <a:pt x="1045463" y="21336"/>
                </a:lnTo>
                <a:lnTo>
                  <a:pt x="1046988" y="24384"/>
                </a:lnTo>
                <a:lnTo>
                  <a:pt x="1046988" y="32004"/>
                </a:lnTo>
                <a:lnTo>
                  <a:pt x="1045463" y="35052"/>
                </a:lnTo>
                <a:lnTo>
                  <a:pt x="1039367" y="41148"/>
                </a:lnTo>
                <a:lnTo>
                  <a:pt x="1036319" y="42672"/>
                </a:lnTo>
                <a:close/>
              </a:path>
              <a:path w="1445260" h="361314">
                <a:moveTo>
                  <a:pt x="150875" y="274320"/>
                </a:moveTo>
                <a:lnTo>
                  <a:pt x="134112" y="274320"/>
                </a:lnTo>
                <a:lnTo>
                  <a:pt x="134112" y="0"/>
                </a:lnTo>
                <a:lnTo>
                  <a:pt x="150875" y="0"/>
                </a:lnTo>
                <a:lnTo>
                  <a:pt x="150875" y="121920"/>
                </a:lnTo>
                <a:lnTo>
                  <a:pt x="166787" y="121920"/>
                </a:lnTo>
                <a:lnTo>
                  <a:pt x="161162" y="129135"/>
                </a:lnTo>
                <a:lnTo>
                  <a:pt x="155448" y="141541"/>
                </a:lnTo>
                <a:lnTo>
                  <a:pt x="152019" y="155948"/>
                </a:lnTo>
                <a:lnTo>
                  <a:pt x="150875" y="172212"/>
                </a:lnTo>
                <a:lnTo>
                  <a:pt x="150875" y="274320"/>
                </a:lnTo>
                <a:close/>
              </a:path>
              <a:path w="1445260" h="361314">
                <a:moveTo>
                  <a:pt x="166787" y="121920"/>
                </a:moveTo>
                <a:lnTo>
                  <a:pt x="152400" y="121920"/>
                </a:lnTo>
                <a:lnTo>
                  <a:pt x="164091" y="105918"/>
                </a:lnTo>
                <a:lnTo>
                  <a:pt x="178498" y="94488"/>
                </a:lnTo>
                <a:lnTo>
                  <a:pt x="195476" y="87630"/>
                </a:lnTo>
                <a:lnTo>
                  <a:pt x="214883" y="85344"/>
                </a:lnTo>
                <a:lnTo>
                  <a:pt x="229743" y="86487"/>
                </a:lnTo>
                <a:lnTo>
                  <a:pt x="242316" y="89916"/>
                </a:lnTo>
                <a:lnTo>
                  <a:pt x="252603" y="95631"/>
                </a:lnTo>
                <a:lnTo>
                  <a:pt x="257555" y="100584"/>
                </a:lnTo>
                <a:lnTo>
                  <a:pt x="211836" y="100584"/>
                </a:lnTo>
                <a:lnTo>
                  <a:pt x="199810" y="101727"/>
                </a:lnTo>
                <a:lnTo>
                  <a:pt x="188785" y="105156"/>
                </a:lnTo>
                <a:lnTo>
                  <a:pt x="178617" y="110871"/>
                </a:lnTo>
                <a:lnTo>
                  <a:pt x="169163" y="118872"/>
                </a:lnTo>
                <a:lnTo>
                  <a:pt x="166787" y="121920"/>
                </a:lnTo>
                <a:close/>
              </a:path>
              <a:path w="1445260" h="361314">
                <a:moveTo>
                  <a:pt x="277367" y="274320"/>
                </a:moveTo>
                <a:lnTo>
                  <a:pt x="260603" y="274320"/>
                </a:lnTo>
                <a:lnTo>
                  <a:pt x="260603" y="163068"/>
                </a:lnTo>
                <a:lnTo>
                  <a:pt x="259770" y="147970"/>
                </a:lnTo>
                <a:lnTo>
                  <a:pt x="241839" y="108942"/>
                </a:lnTo>
                <a:lnTo>
                  <a:pt x="211836" y="100584"/>
                </a:lnTo>
                <a:lnTo>
                  <a:pt x="257555" y="100584"/>
                </a:lnTo>
                <a:lnTo>
                  <a:pt x="276248" y="142851"/>
                </a:lnTo>
                <a:lnTo>
                  <a:pt x="277367" y="160020"/>
                </a:lnTo>
                <a:lnTo>
                  <a:pt x="277367" y="274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3608" y="35173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7155" y="3439667"/>
            <a:ext cx="8304276" cy="452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811" y="446379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4944" y="4346447"/>
            <a:ext cx="2770632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3608" y="4867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70203" y="4789932"/>
            <a:ext cx="692150" cy="186055"/>
          </a:xfrm>
          <a:custGeom>
            <a:avLst/>
            <a:gdLst/>
            <a:ahLst/>
            <a:cxnLst/>
            <a:rect l="l" t="t" r="r" b="b"/>
            <a:pathLst>
              <a:path w="692150" h="186054">
                <a:moveTo>
                  <a:pt x="254508" y="88392"/>
                </a:moveTo>
                <a:lnTo>
                  <a:pt x="254508" y="68580"/>
                </a:lnTo>
                <a:lnTo>
                  <a:pt x="263937" y="63460"/>
                </a:lnTo>
                <a:lnTo>
                  <a:pt x="273938" y="59626"/>
                </a:lnTo>
                <a:lnTo>
                  <a:pt x="284511" y="57221"/>
                </a:lnTo>
                <a:lnTo>
                  <a:pt x="295656" y="56388"/>
                </a:lnTo>
                <a:lnTo>
                  <a:pt x="314777" y="59245"/>
                </a:lnTo>
                <a:lnTo>
                  <a:pt x="328612" y="67818"/>
                </a:lnTo>
                <a:lnTo>
                  <a:pt x="331750" y="73152"/>
                </a:lnTo>
                <a:lnTo>
                  <a:pt x="294131" y="73152"/>
                </a:lnTo>
                <a:lnTo>
                  <a:pt x="283868" y="74033"/>
                </a:lnTo>
                <a:lnTo>
                  <a:pt x="273748" y="76771"/>
                </a:lnTo>
                <a:lnTo>
                  <a:pt x="263913" y="81510"/>
                </a:lnTo>
                <a:lnTo>
                  <a:pt x="254508" y="88392"/>
                </a:lnTo>
                <a:close/>
              </a:path>
              <a:path w="692150" h="186054">
                <a:moveTo>
                  <a:pt x="281940" y="185927"/>
                </a:moveTo>
                <a:lnTo>
                  <a:pt x="244792" y="164973"/>
                </a:lnTo>
                <a:lnTo>
                  <a:pt x="242315" y="150876"/>
                </a:lnTo>
                <a:lnTo>
                  <a:pt x="244887" y="134802"/>
                </a:lnTo>
                <a:lnTo>
                  <a:pt x="252603" y="122872"/>
                </a:lnTo>
                <a:lnTo>
                  <a:pt x="265461" y="114657"/>
                </a:lnTo>
                <a:lnTo>
                  <a:pt x="283464" y="109727"/>
                </a:lnTo>
                <a:lnTo>
                  <a:pt x="320040" y="105155"/>
                </a:lnTo>
                <a:lnTo>
                  <a:pt x="318349" y="91154"/>
                </a:lnTo>
                <a:lnTo>
                  <a:pt x="313372" y="81153"/>
                </a:lnTo>
                <a:lnTo>
                  <a:pt x="305252" y="75152"/>
                </a:lnTo>
                <a:lnTo>
                  <a:pt x="294131" y="73152"/>
                </a:lnTo>
                <a:lnTo>
                  <a:pt x="331750" y="73152"/>
                </a:lnTo>
                <a:lnTo>
                  <a:pt x="337018" y="82105"/>
                </a:lnTo>
                <a:lnTo>
                  <a:pt x="339852" y="102108"/>
                </a:lnTo>
                <a:lnTo>
                  <a:pt x="339852" y="120396"/>
                </a:lnTo>
                <a:lnTo>
                  <a:pt x="320040" y="120396"/>
                </a:lnTo>
                <a:lnTo>
                  <a:pt x="289560" y="124968"/>
                </a:lnTo>
                <a:lnTo>
                  <a:pt x="280416" y="126492"/>
                </a:lnTo>
                <a:lnTo>
                  <a:pt x="274320" y="128016"/>
                </a:lnTo>
                <a:lnTo>
                  <a:pt x="265176" y="134112"/>
                </a:lnTo>
                <a:lnTo>
                  <a:pt x="262128" y="140208"/>
                </a:lnTo>
                <a:lnTo>
                  <a:pt x="262128" y="155448"/>
                </a:lnTo>
                <a:lnTo>
                  <a:pt x="265176" y="160020"/>
                </a:lnTo>
                <a:lnTo>
                  <a:pt x="272796" y="167640"/>
                </a:lnTo>
                <a:lnTo>
                  <a:pt x="278892" y="169164"/>
                </a:lnTo>
                <a:lnTo>
                  <a:pt x="315497" y="169164"/>
                </a:lnTo>
                <a:lnTo>
                  <a:pt x="312586" y="173069"/>
                </a:lnTo>
                <a:lnTo>
                  <a:pt x="303847" y="180213"/>
                </a:lnTo>
                <a:lnTo>
                  <a:pt x="293679" y="184499"/>
                </a:lnTo>
                <a:lnTo>
                  <a:pt x="281940" y="185927"/>
                </a:lnTo>
                <a:close/>
              </a:path>
              <a:path w="692150" h="186054">
                <a:moveTo>
                  <a:pt x="315497" y="169164"/>
                </a:moveTo>
                <a:lnTo>
                  <a:pt x="286512" y="169164"/>
                </a:lnTo>
                <a:lnTo>
                  <a:pt x="293108" y="168568"/>
                </a:lnTo>
                <a:lnTo>
                  <a:pt x="299275" y="166687"/>
                </a:lnTo>
                <a:lnTo>
                  <a:pt x="320040" y="132587"/>
                </a:lnTo>
                <a:lnTo>
                  <a:pt x="320040" y="120396"/>
                </a:lnTo>
                <a:lnTo>
                  <a:pt x="339852" y="120396"/>
                </a:lnTo>
                <a:lnTo>
                  <a:pt x="339852" y="163068"/>
                </a:lnTo>
                <a:lnTo>
                  <a:pt x="320040" y="163068"/>
                </a:lnTo>
                <a:lnTo>
                  <a:pt x="315497" y="169164"/>
                </a:lnTo>
                <a:close/>
              </a:path>
              <a:path w="692150" h="186054">
                <a:moveTo>
                  <a:pt x="339852" y="182880"/>
                </a:moveTo>
                <a:lnTo>
                  <a:pt x="320040" y="182880"/>
                </a:lnTo>
                <a:lnTo>
                  <a:pt x="320040" y="163068"/>
                </a:lnTo>
                <a:lnTo>
                  <a:pt x="339852" y="163068"/>
                </a:lnTo>
                <a:lnTo>
                  <a:pt x="339852" y="182880"/>
                </a:lnTo>
                <a:close/>
              </a:path>
              <a:path w="692150" h="186054">
                <a:moveTo>
                  <a:pt x="483108" y="185927"/>
                </a:moveTo>
                <a:lnTo>
                  <a:pt x="441959" y="169164"/>
                </a:lnTo>
                <a:lnTo>
                  <a:pt x="426720" y="121920"/>
                </a:lnTo>
                <a:lnTo>
                  <a:pt x="427839" y="107894"/>
                </a:lnTo>
                <a:lnTo>
                  <a:pt x="452056" y="66675"/>
                </a:lnTo>
                <a:lnTo>
                  <a:pt x="484632" y="56388"/>
                </a:lnTo>
                <a:lnTo>
                  <a:pt x="495704" y="57507"/>
                </a:lnTo>
                <a:lnTo>
                  <a:pt x="505777" y="60769"/>
                </a:lnTo>
                <a:lnTo>
                  <a:pt x="514421" y="66032"/>
                </a:lnTo>
                <a:lnTo>
                  <a:pt x="521208" y="73152"/>
                </a:lnTo>
                <a:lnTo>
                  <a:pt x="484632" y="73152"/>
                </a:lnTo>
                <a:lnTo>
                  <a:pt x="477178" y="73747"/>
                </a:lnTo>
                <a:lnTo>
                  <a:pt x="449746" y="102036"/>
                </a:lnTo>
                <a:lnTo>
                  <a:pt x="448056" y="109727"/>
                </a:lnTo>
                <a:lnTo>
                  <a:pt x="534524" y="109727"/>
                </a:lnTo>
                <a:lnTo>
                  <a:pt x="534924" y="115824"/>
                </a:lnTo>
                <a:lnTo>
                  <a:pt x="534924" y="126492"/>
                </a:lnTo>
                <a:lnTo>
                  <a:pt x="448056" y="126492"/>
                </a:lnTo>
                <a:lnTo>
                  <a:pt x="448651" y="136207"/>
                </a:lnTo>
                <a:lnTo>
                  <a:pt x="479083" y="168568"/>
                </a:lnTo>
                <a:lnTo>
                  <a:pt x="487680" y="169164"/>
                </a:lnTo>
                <a:lnTo>
                  <a:pt x="525780" y="169164"/>
                </a:lnTo>
                <a:lnTo>
                  <a:pt x="525780" y="173736"/>
                </a:lnTo>
                <a:lnTo>
                  <a:pt x="517183" y="178855"/>
                </a:lnTo>
                <a:lnTo>
                  <a:pt x="507301" y="182689"/>
                </a:lnTo>
                <a:lnTo>
                  <a:pt x="495990" y="185094"/>
                </a:lnTo>
                <a:lnTo>
                  <a:pt x="483108" y="185927"/>
                </a:lnTo>
                <a:close/>
              </a:path>
              <a:path w="692150" h="186054">
                <a:moveTo>
                  <a:pt x="534524" y="109727"/>
                </a:moveTo>
                <a:lnTo>
                  <a:pt x="515112" y="109727"/>
                </a:lnTo>
                <a:lnTo>
                  <a:pt x="514540" y="101369"/>
                </a:lnTo>
                <a:lnTo>
                  <a:pt x="512825" y="94297"/>
                </a:lnTo>
                <a:lnTo>
                  <a:pt x="509968" y="88082"/>
                </a:lnTo>
                <a:lnTo>
                  <a:pt x="505967" y="82296"/>
                </a:lnTo>
                <a:lnTo>
                  <a:pt x="501396" y="76200"/>
                </a:lnTo>
                <a:lnTo>
                  <a:pt x="493775" y="73152"/>
                </a:lnTo>
                <a:lnTo>
                  <a:pt x="521208" y="73152"/>
                </a:lnTo>
                <a:lnTo>
                  <a:pt x="527208" y="81105"/>
                </a:lnTo>
                <a:lnTo>
                  <a:pt x="531495" y="91058"/>
                </a:lnTo>
                <a:lnTo>
                  <a:pt x="534066" y="102727"/>
                </a:lnTo>
                <a:lnTo>
                  <a:pt x="534524" y="109727"/>
                </a:lnTo>
                <a:close/>
              </a:path>
              <a:path w="692150" h="186054">
                <a:moveTo>
                  <a:pt x="525780" y="169164"/>
                </a:moveTo>
                <a:lnTo>
                  <a:pt x="487680" y="169164"/>
                </a:lnTo>
                <a:lnTo>
                  <a:pt x="497919" y="168306"/>
                </a:lnTo>
                <a:lnTo>
                  <a:pt x="507873" y="165735"/>
                </a:lnTo>
                <a:lnTo>
                  <a:pt x="517255" y="161448"/>
                </a:lnTo>
                <a:lnTo>
                  <a:pt x="525780" y="155448"/>
                </a:lnTo>
                <a:lnTo>
                  <a:pt x="525780" y="169164"/>
                </a:lnTo>
                <a:close/>
              </a:path>
              <a:path w="692150" h="186054">
                <a:moveTo>
                  <a:pt x="187452" y="185927"/>
                </a:moveTo>
                <a:lnTo>
                  <a:pt x="144780" y="169164"/>
                </a:lnTo>
                <a:lnTo>
                  <a:pt x="128015" y="124968"/>
                </a:lnTo>
                <a:lnTo>
                  <a:pt x="129159" y="109823"/>
                </a:lnTo>
                <a:lnTo>
                  <a:pt x="146303" y="74676"/>
                </a:lnTo>
                <a:lnTo>
                  <a:pt x="192024" y="56388"/>
                </a:lnTo>
                <a:lnTo>
                  <a:pt x="200620" y="56911"/>
                </a:lnTo>
                <a:lnTo>
                  <a:pt x="208216" y="58293"/>
                </a:lnTo>
                <a:lnTo>
                  <a:pt x="214955" y="60245"/>
                </a:lnTo>
                <a:lnTo>
                  <a:pt x="220980" y="62484"/>
                </a:lnTo>
                <a:lnTo>
                  <a:pt x="220980" y="73152"/>
                </a:lnTo>
                <a:lnTo>
                  <a:pt x="192024" y="73152"/>
                </a:lnTo>
                <a:lnTo>
                  <a:pt x="183189" y="74009"/>
                </a:lnTo>
                <a:lnTo>
                  <a:pt x="152019" y="102679"/>
                </a:lnTo>
                <a:lnTo>
                  <a:pt x="149352" y="121920"/>
                </a:lnTo>
                <a:lnTo>
                  <a:pt x="149947" y="132540"/>
                </a:lnTo>
                <a:lnTo>
                  <a:pt x="173545" y="165925"/>
                </a:lnTo>
                <a:lnTo>
                  <a:pt x="190500" y="169164"/>
                </a:lnTo>
                <a:lnTo>
                  <a:pt x="220980" y="169164"/>
                </a:lnTo>
                <a:lnTo>
                  <a:pt x="220980" y="176784"/>
                </a:lnTo>
                <a:lnTo>
                  <a:pt x="213812" y="180784"/>
                </a:lnTo>
                <a:lnTo>
                  <a:pt x="205930" y="183642"/>
                </a:lnTo>
                <a:lnTo>
                  <a:pt x="197191" y="185356"/>
                </a:lnTo>
                <a:lnTo>
                  <a:pt x="187452" y="185927"/>
                </a:lnTo>
                <a:close/>
              </a:path>
              <a:path w="692150" h="186054">
                <a:moveTo>
                  <a:pt x="220980" y="82296"/>
                </a:moveTo>
                <a:lnTo>
                  <a:pt x="214098" y="78295"/>
                </a:lnTo>
                <a:lnTo>
                  <a:pt x="207073" y="75438"/>
                </a:lnTo>
                <a:lnTo>
                  <a:pt x="199763" y="73723"/>
                </a:lnTo>
                <a:lnTo>
                  <a:pt x="192024" y="73152"/>
                </a:lnTo>
                <a:lnTo>
                  <a:pt x="220980" y="73152"/>
                </a:lnTo>
                <a:lnTo>
                  <a:pt x="220980" y="82296"/>
                </a:lnTo>
                <a:close/>
              </a:path>
              <a:path w="692150" h="186054">
                <a:moveTo>
                  <a:pt x="220980" y="169164"/>
                </a:moveTo>
                <a:lnTo>
                  <a:pt x="190500" y="169164"/>
                </a:lnTo>
                <a:lnTo>
                  <a:pt x="198477" y="168568"/>
                </a:lnTo>
                <a:lnTo>
                  <a:pt x="206311" y="166687"/>
                </a:lnTo>
                <a:lnTo>
                  <a:pt x="213860" y="163377"/>
                </a:lnTo>
                <a:lnTo>
                  <a:pt x="220980" y="158496"/>
                </a:lnTo>
                <a:lnTo>
                  <a:pt x="220980" y="169164"/>
                </a:lnTo>
                <a:close/>
              </a:path>
              <a:path w="692150" h="186054">
                <a:moveTo>
                  <a:pt x="588264" y="182880"/>
                </a:moveTo>
                <a:lnTo>
                  <a:pt x="568452" y="182880"/>
                </a:lnTo>
                <a:lnTo>
                  <a:pt x="568452" y="10668"/>
                </a:lnTo>
                <a:lnTo>
                  <a:pt x="633984" y="10668"/>
                </a:lnTo>
                <a:lnTo>
                  <a:pt x="640080" y="13716"/>
                </a:lnTo>
                <a:lnTo>
                  <a:pt x="646176" y="15240"/>
                </a:lnTo>
                <a:lnTo>
                  <a:pt x="652272" y="18288"/>
                </a:lnTo>
                <a:lnTo>
                  <a:pt x="656844" y="21336"/>
                </a:lnTo>
                <a:lnTo>
                  <a:pt x="664464" y="28956"/>
                </a:lnTo>
                <a:lnTo>
                  <a:pt x="588264" y="28956"/>
                </a:lnTo>
                <a:lnTo>
                  <a:pt x="588264" y="91440"/>
                </a:lnTo>
                <a:lnTo>
                  <a:pt x="656082" y="91440"/>
                </a:lnTo>
                <a:lnTo>
                  <a:pt x="644652" y="99060"/>
                </a:lnTo>
                <a:lnTo>
                  <a:pt x="640080" y="100584"/>
                </a:lnTo>
                <a:lnTo>
                  <a:pt x="633984" y="102108"/>
                </a:lnTo>
                <a:lnTo>
                  <a:pt x="633984" y="103632"/>
                </a:lnTo>
                <a:lnTo>
                  <a:pt x="637032" y="105155"/>
                </a:lnTo>
                <a:lnTo>
                  <a:pt x="638556" y="106680"/>
                </a:lnTo>
                <a:lnTo>
                  <a:pt x="641604" y="108204"/>
                </a:lnTo>
                <a:lnTo>
                  <a:pt x="643128" y="109727"/>
                </a:lnTo>
                <a:lnTo>
                  <a:pt x="588264" y="109727"/>
                </a:lnTo>
                <a:lnTo>
                  <a:pt x="588264" y="182880"/>
                </a:lnTo>
                <a:close/>
              </a:path>
              <a:path w="692150" h="186054">
                <a:moveTo>
                  <a:pt x="656082" y="91440"/>
                </a:moveTo>
                <a:lnTo>
                  <a:pt x="620267" y="91440"/>
                </a:lnTo>
                <a:lnTo>
                  <a:pt x="633984" y="86868"/>
                </a:lnTo>
                <a:lnTo>
                  <a:pt x="637032" y="85344"/>
                </a:lnTo>
                <a:lnTo>
                  <a:pt x="641604" y="82296"/>
                </a:lnTo>
                <a:lnTo>
                  <a:pt x="644652" y="79248"/>
                </a:lnTo>
                <a:lnTo>
                  <a:pt x="646176" y="76200"/>
                </a:lnTo>
                <a:lnTo>
                  <a:pt x="647700" y="71627"/>
                </a:lnTo>
                <a:lnTo>
                  <a:pt x="650748" y="67056"/>
                </a:lnTo>
                <a:lnTo>
                  <a:pt x="650748" y="48768"/>
                </a:lnTo>
                <a:lnTo>
                  <a:pt x="647700" y="41148"/>
                </a:lnTo>
                <a:lnTo>
                  <a:pt x="641604" y="36576"/>
                </a:lnTo>
                <a:lnTo>
                  <a:pt x="636698" y="32813"/>
                </a:lnTo>
                <a:lnTo>
                  <a:pt x="630935" y="30480"/>
                </a:lnTo>
                <a:lnTo>
                  <a:pt x="624030" y="29289"/>
                </a:lnTo>
                <a:lnTo>
                  <a:pt x="615696" y="28956"/>
                </a:lnTo>
                <a:lnTo>
                  <a:pt x="664464" y="28956"/>
                </a:lnTo>
                <a:lnTo>
                  <a:pt x="665988" y="30480"/>
                </a:lnTo>
                <a:lnTo>
                  <a:pt x="667512" y="36576"/>
                </a:lnTo>
                <a:lnTo>
                  <a:pt x="670560" y="41148"/>
                </a:lnTo>
                <a:lnTo>
                  <a:pt x="672084" y="48768"/>
                </a:lnTo>
                <a:lnTo>
                  <a:pt x="672084" y="62484"/>
                </a:lnTo>
                <a:lnTo>
                  <a:pt x="670560" y="68580"/>
                </a:lnTo>
                <a:lnTo>
                  <a:pt x="667512" y="77724"/>
                </a:lnTo>
                <a:lnTo>
                  <a:pt x="661416" y="86868"/>
                </a:lnTo>
                <a:lnTo>
                  <a:pt x="658367" y="89916"/>
                </a:lnTo>
                <a:lnTo>
                  <a:pt x="656082" y="91440"/>
                </a:lnTo>
                <a:close/>
              </a:path>
              <a:path w="692150" h="186054">
                <a:moveTo>
                  <a:pt x="691896" y="182880"/>
                </a:moveTo>
                <a:lnTo>
                  <a:pt x="667512" y="182880"/>
                </a:lnTo>
                <a:lnTo>
                  <a:pt x="638556" y="134112"/>
                </a:lnTo>
                <a:lnTo>
                  <a:pt x="635508" y="129540"/>
                </a:lnTo>
                <a:lnTo>
                  <a:pt x="633984" y="126492"/>
                </a:lnTo>
                <a:lnTo>
                  <a:pt x="630935" y="123444"/>
                </a:lnTo>
                <a:lnTo>
                  <a:pt x="629412" y="120396"/>
                </a:lnTo>
                <a:lnTo>
                  <a:pt x="626364" y="117348"/>
                </a:lnTo>
                <a:lnTo>
                  <a:pt x="623316" y="115824"/>
                </a:lnTo>
                <a:lnTo>
                  <a:pt x="618744" y="111251"/>
                </a:lnTo>
                <a:lnTo>
                  <a:pt x="615696" y="111251"/>
                </a:lnTo>
                <a:lnTo>
                  <a:pt x="612648" y="109727"/>
                </a:lnTo>
                <a:lnTo>
                  <a:pt x="643128" y="109727"/>
                </a:lnTo>
                <a:lnTo>
                  <a:pt x="646176" y="111251"/>
                </a:lnTo>
                <a:lnTo>
                  <a:pt x="647700" y="112776"/>
                </a:lnTo>
                <a:lnTo>
                  <a:pt x="650748" y="118872"/>
                </a:lnTo>
                <a:lnTo>
                  <a:pt x="655320" y="123444"/>
                </a:lnTo>
                <a:lnTo>
                  <a:pt x="656844" y="128016"/>
                </a:lnTo>
                <a:lnTo>
                  <a:pt x="659891" y="131064"/>
                </a:lnTo>
                <a:lnTo>
                  <a:pt x="691896" y="182880"/>
                </a:lnTo>
                <a:close/>
              </a:path>
              <a:path w="692150" h="186054">
                <a:moveTo>
                  <a:pt x="97535" y="167640"/>
                </a:moveTo>
                <a:lnTo>
                  <a:pt x="47243" y="167640"/>
                </a:lnTo>
                <a:lnTo>
                  <a:pt x="55816" y="167330"/>
                </a:lnTo>
                <a:lnTo>
                  <a:pt x="63246" y="166306"/>
                </a:lnTo>
                <a:lnTo>
                  <a:pt x="69532" y="164425"/>
                </a:lnTo>
                <a:lnTo>
                  <a:pt x="74676" y="161544"/>
                </a:lnTo>
                <a:lnTo>
                  <a:pt x="80772" y="156972"/>
                </a:lnTo>
                <a:lnTo>
                  <a:pt x="83820" y="149351"/>
                </a:lnTo>
                <a:lnTo>
                  <a:pt x="83820" y="132587"/>
                </a:lnTo>
                <a:lnTo>
                  <a:pt x="80772" y="128016"/>
                </a:lnTo>
                <a:lnTo>
                  <a:pt x="79248" y="124968"/>
                </a:lnTo>
                <a:lnTo>
                  <a:pt x="73152" y="118872"/>
                </a:lnTo>
                <a:lnTo>
                  <a:pt x="68580" y="115824"/>
                </a:lnTo>
                <a:lnTo>
                  <a:pt x="64008" y="114300"/>
                </a:lnTo>
                <a:lnTo>
                  <a:pt x="54864" y="108204"/>
                </a:lnTo>
                <a:lnTo>
                  <a:pt x="48768" y="105155"/>
                </a:lnTo>
                <a:lnTo>
                  <a:pt x="44196" y="102108"/>
                </a:lnTo>
                <a:lnTo>
                  <a:pt x="32003" y="96012"/>
                </a:lnTo>
                <a:lnTo>
                  <a:pt x="27431" y="92964"/>
                </a:lnTo>
                <a:lnTo>
                  <a:pt x="21335" y="89916"/>
                </a:lnTo>
                <a:lnTo>
                  <a:pt x="16764" y="86868"/>
                </a:lnTo>
                <a:lnTo>
                  <a:pt x="9143" y="79248"/>
                </a:lnTo>
                <a:lnTo>
                  <a:pt x="6096" y="74676"/>
                </a:lnTo>
                <a:lnTo>
                  <a:pt x="4571" y="70104"/>
                </a:lnTo>
                <a:lnTo>
                  <a:pt x="1524" y="65532"/>
                </a:lnTo>
                <a:lnTo>
                  <a:pt x="1524" y="45720"/>
                </a:lnTo>
                <a:lnTo>
                  <a:pt x="3048" y="38100"/>
                </a:lnTo>
                <a:lnTo>
                  <a:pt x="6096" y="33527"/>
                </a:lnTo>
                <a:lnTo>
                  <a:pt x="9143" y="27432"/>
                </a:lnTo>
                <a:lnTo>
                  <a:pt x="13715" y="22860"/>
                </a:lnTo>
                <a:lnTo>
                  <a:pt x="19812" y="18288"/>
                </a:lnTo>
                <a:lnTo>
                  <a:pt x="32003" y="12192"/>
                </a:lnTo>
                <a:lnTo>
                  <a:pt x="39624" y="10668"/>
                </a:lnTo>
                <a:lnTo>
                  <a:pt x="45720" y="7620"/>
                </a:lnTo>
                <a:lnTo>
                  <a:pt x="60960" y="7620"/>
                </a:lnTo>
                <a:lnTo>
                  <a:pt x="72675" y="7929"/>
                </a:lnTo>
                <a:lnTo>
                  <a:pt x="82677" y="8953"/>
                </a:lnTo>
                <a:lnTo>
                  <a:pt x="90963" y="10834"/>
                </a:lnTo>
                <a:lnTo>
                  <a:pt x="97535" y="13716"/>
                </a:lnTo>
                <a:lnTo>
                  <a:pt x="97535" y="25908"/>
                </a:lnTo>
                <a:lnTo>
                  <a:pt x="50292" y="25908"/>
                </a:lnTo>
                <a:lnTo>
                  <a:pt x="45720" y="27432"/>
                </a:lnTo>
                <a:lnTo>
                  <a:pt x="41148" y="27432"/>
                </a:lnTo>
                <a:lnTo>
                  <a:pt x="36576" y="28956"/>
                </a:lnTo>
                <a:lnTo>
                  <a:pt x="33528" y="32004"/>
                </a:lnTo>
                <a:lnTo>
                  <a:pt x="30480" y="33527"/>
                </a:lnTo>
                <a:lnTo>
                  <a:pt x="27431" y="36576"/>
                </a:lnTo>
                <a:lnTo>
                  <a:pt x="25908" y="39624"/>
                </a:lnTo>
                <a:lnTo>
                  <a:pt x="22860" y="42672"/>
                </a:lnTo>
                <a:lnTo>
                  <a:pt x="21335" y="47244"/>
                </a:lnTo>
                <a:lnTo>
                  <a:pt x="21335" y="56388"/>
                </a:lnTo>
                <a:lnTo>
                  <a:pt x="24384" y="62484"/>
                </a:lnTo>
                <a:lnTo>
                  <a:pt x="25908" y="67056"/>
                </a:lnTo>
                <a:lnTo>
                  <a:pt x="28956" y="68580"/>
                </a:lnTo>
                <a:lnTo>
                  <a:pt x="35052" y="74676"/>
                </a:lnTo>
                <a:lnTo>
                  <a:pt x="39624" y="77724"/>
                </a:lnTo>
                <a:lnTo>
                  <a:pt x="44196" y="79248"/>
                </a:lnTo>
                <a:lnTo>
                  <a:pt x="53340" y="85344"/>
                </a:lnTo>
                <a:lnTo>
                  <a:pt x="77724" y="97536"/>
                </a:lnTo>
                <a:lnTo>
                  <a:pt x="82296" y="100584"/>
                </a:lnTo>
                <a:lnTo>
                  <a:pt x="86868" y="105155"/>
                </a:lnTo>
                <a:lnTo>
                  <a:pt x="91440" y="108204"/>
                </a:lnTo>
                <a:lnTo>
                  <a:pt x="96012" y="112776"/>
                </a:lnTo>
                <a:lnTo>
                  <a:pt x="102108" y="121920"/>
                </a:lnTo>
                <a:lnTo>
                  <a:pt x="103631" y="128016"/>
                </a:lnTo>
                <a:lnTo>
                  <a:pt x="105156" y="132587"/>
                </a:lnTo>
                <a:lnTo>
                  <a:pt x="105156" y="147827"/>
                </a:lnTo>
                <a:lnTo>
                  <a:pt x="103631" y="155448"/>
                </a:lnTo>
                <a:lnTo>
                  <a:pt x="97535" y="167640"/>
                </a:lnTo>
                <a:close/>
              </a:path>
              <a:path w="692150" h="186054">
                <a:moveTo>
                  <a:pt x="97535" y="36576"/>
                </a:moveTo>
                <a:lnTo>
                  <a:pt x="89868" y="31694"/>
                </a:lnTo>
                <a:lnTo>
                  <a:pt x="80772" y="28384"/>
                </a:lnTo>
                <a:lnTo>
                  <a:pt x="70532" y="26503"/>
                </a:lnTo>
                <a:lnTo>
                  <a:pt x="59435" y="25908"/>
                </a:lnTo>
                <a:lnTo>
                  <a:pt x="97535" y="25908"/>
                </a:lnTo>
                <a:lnTo>
                  <a:pt x="97535" y="36576"/>
                </a:lnTo>
                <a:close/>
              </a:path>
              <a:path w="692150" h="186054">
                <a:moveTo>
                  <a:pt x="51815" y="185927"/>
                </a:moveTo>
                <a:lnTo>
                  <a:pt x="33528" y="185927"/>
                </a:lnTo>
                <a:lnTo>
                  <a:pt x="30480" y="184404"/>
                </a:lnTo>
                <a:lnTo>
                  <a:pt x="25908" y="184404"/>
                </a:lnTo>
                <a:lnTo>
                  <a:pt x="21335" y="182880"/>
                </a:lnTo>
                <a:lnTo>
                  <a:pt x="16764" y="182880"/>
                </a:lnTo>
                <a:lnTo>
                  <a:pt x="13715" y="181355"/>
                </a:lnTo>
                <a:lnTo>
                  <a:pt x="9143" y="179832"/>
                </a:lnTo>
                <a:lnTo>
                  <a:pt x="6096" y="178308"/>
                </a:lnTo>
                <a:lnTo>
                  <a:pt x="3048" y="178308"/>
                </a:lnTo>
                <a:lnTo>
                  <a:pt x="0" y="176784"/>
                </a:lnTo>
                <a:lnTo>
                  <a:pt x="0" y="152400"/>
                </a:lnTo>
                <a:lnTo>
                  <a:pt x="3048" y="153924"/>
                </a:lnTo>
                <a:lnTo>
                  <a:pt x="6096" y="156972"/>
                </a:lnTo>
                <a:lnTo>
                  <a:pt x="10668" y="158496"/>
                </a:lnTo>
                <a:lnTo>
                  <a:pt x="13715" y="160020"/>
                </a:lnTo>
                <a:lnTo>
                  <a:pt x="27431" y="164592"/>
                </a:lnTo>
                <a:lnTo>
                  <a:pt x="30480" y="166116"/>
                </a:lnTo>
                <a:lnTo>
                  <a:pt x="35052" y="166116"/>
                </a:lnTo>
                <a:lnTo>
                  <a:pt x="39624" y="167640"/>
                </a:lnTo>
                <a:lnTo>
                  <a:pt x="97535" y="167640"/>
                </a:lnTo>
                <a:lnTo>
                  <a:pt x="92964" y="172212"/>
                </a:lnTo>
                <a:lnTo>
                  <a:pt x="86868" y="175260"/>
                </a:lnTo>
                <a:lnTo>
                  <a:pt x="80772" y="179832"/>
                </a:lnTo>
                <a:lnTo>
                  <a:pt x="74676" y="181355"/>
                </a:lnTo>
                <a:lnTo>
                  <a:pt x="51815" y="185927"/>
                </a:lnTo>
                <a:close/>
              </a:path>
              <a:path w="692150" h="186054">
                <a:moveTo>
                  <a:pt x="396240" y="182880"/>
                </a:moveTo>
                <a:lnTo>
                  <a:pt x="376428" y="182880"/>
                </a:lnTo>
                <a:lnTo>
                  <a:pt x="376428" y="0"/>
                </a:lnTo>
                <a:lnTo>
                  <a:pt x="396240" y="0"/>
                </a:lnTo>
                <a:lnTo>
                  <a:pt x="396240" y="182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36776" y="4786884"/>
            <a:ext cx="6281928" cy="2179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0811" y="5547359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41148" y="82296"/>
                </a:moveTo>
                <a:lnTo>
                  <a:pt x="7072" y="63865"/>
                </a:lnTo>
                <a:lnTo>
                  <a:pt x="0" y="41148"/>
                </a:lnTo>
                <a:lnTo>
                  <a:pt x="833" y="32551"/>
                </a:lnTo>
                <a:lnTo>
                  <a:pt x="26098" y="2666"/>
                </a:lnTo>
                <a:lnTo>
                  <a:pt x="41148" y="0"/>
                </a:lnTo>
                <a:lnTo>
                  <a:pt x="49744" y="619"/>
                </a:lnTo>
                <a:lnTo>
                  <a:pt x="79629" y="24955"/>
                </a:lnTo>
                <a:lnTo>
                  <a:pt x="82296" y="41148"/>
                </a:lnTo>
                <a:lnTo>
                  <a:pt x="81676" y="49101"/>
                </a:lnTo>
                <a:lnTo>
                  <a:pt x="57340" y="79057"/>
                </a:lnTo>
                <a:lnTo>
                  <a:pt x="41148" y="82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1227" y="5440679"/>
            <a:ext cx="434340" cy="268605"/>
          </a:xfrm>
          <a:custGeom>
            <a:avLst/>
            <a:gdLst/>
            <a:ahLst/>
            <a:cxnLst/>
            <a:rect l="l" t="t" r="r" b="b"/>
            <a:pathLst>
              <a:path w="434340" h="268604">
                <a:moveTo>
                  <a:pt x="322431" y="112775"/>
                </a:moveTo>
                <a:lnTo>
                  <a:pt x="309372" y="112775"/>
                </a:lnTo>
                <a:lnTo>
                  <a:pt x="320849" y="95892"/>
                </a:lnTo>
                <a:lnTo>
                  <a:pt x="334899" y="84010"/>
                </a:lnTo>
                <a:lnTo>
                  <a:pt x="351805" y="76985"/>
                </a:lnTo>
                <a:lnTo>
                  <a:pt x="371856" y="74675"/>
                </a:lnTo>
                <a:lnTo>
                  <a:pt x="385857" y="75842"/>
                </a:lnTo>
                <a:lnTo>
                  <a:pt x="398145" y="79438"/>
                </a:lnTo>
                <a:lnTo>
                  <a:pt x="408717" y="85605"/>
                </a:lnTo>
                <a:lnTo>
                  <a:pt x="413016" y="89915"/>
                </a:lnTo>
                <a:lnTo>
                  <a:pt x="368808" y="89915"/>
                </a:lnTo>
                <a:lnTo>
                  <a:pt x="356544" y="91082"/>
                </a:lnTo>
                <a:lnTo>
                  <a:pt x="344995" y="94678"/>
                </a:lnTo>
                <a:lnTo>
                  <a:pt x="334303" y="100845"/>
                </a:lnTo>
                <a:lnTo>
                  <a:pt x="324612" y="109727"/>
                </a:lnTo>
                <a:lnTo>
                  <a:pt x="322431" y="112775"/>
                </a:lnTo>
                <a:close/>
              </a:path>
              <a:path w="434340" h="268604">
                <a:moveTo>
                  <a:pt x="307848" y="263651"/>
                </a:moveTo>
                <a:lnTo>
                  <a:pt x="291084" y="263651"/>
                </a:lnTo>
                <a:lnTo>
                  <a:pt x="291084" y="79247"/>
                </a:lnTo>
                <a:lnTo>
                  <a:pt x="307848" y="79247"/>
                </a:lnTo>
                <a:lnTo>
                  <a:pt x="307848" y="112775"/>
                </a:lnTo>
                <a:lnTo>
                  <a:pt x="322431" y="112775"/>
                </a:lnTo>
                <a:lnTo>
                  <a:pt x="317492" y="119681"/>
                </a:lnTo>
                <a:lnTo>
                  <a:pt x="312229" y="131063"/>
                </a:lnTo>
                <a:lnTo>
                  <a:pt x="308967" y="143589"/>
                </a:lnTo>
                <a:lnTo>
                  <a:pt x="307848" y="156971"/>
                </a:lnTo>
                <a:lnTo>
                  <a:pt x="307848" y="263651"/>
                </a:lnTo>
                <a:close/>
              </a:path>
              <a:path w="434340" h="268604">
                <a:moveTo>
                  <a:pt x="434340" y="263651"/>
                </a:moveTo>
                <a:lnTo>
                  <a:pt x="417576" y="263651"/>
                </a:lnTo>
                <a:lnTo>
                  <a:pt x="417576" y="155447"/>
                </a:lnTo>
                <a:lnTo>
                  <a:pt x="414456" y="126563"/>
                </a:lnTo>
                <a:lnTo>
                  <a:pt x="405193" y="106108"/>
                </a:lnTo>
                <a:lnTo>
                  <a:pt x="389929" y="93940"/>
                </a:lnTo>
                <a:lnTo>
                  <a:pt x="368808" y="89915"/>
                </a:lnTo>
                <a:lnTo>
                  <a:pt x="413016" y="89915"/>
                </a:lnTo>
                <a:lnTo>
                  <a:pt x="433220" y="133707"/>
                </a:lnTo>
                <a:lnTo>
                  <a:pt x="434340" y="150875"/>
                </a:lnTo>
                <a:lnTo>
                  <a:pt x="434340" y="263651"/>
                </a:lnTo>
                <a:close/>
              </a:path>
              <a:path w="434340" h="268604">
                <a:moveTo>
                  <a:pt x="120396" y="268223"/>
                </a:moveTo>
                <a:lnTo>
                  <a:pt x="70485" y="259079"/>
                </a:lnTo>
                <a:lnTo>
                  <a:pt x="32004" y="231647"/>
                </a:lnTo>
                <a:lnTo>
                  <a:pt x="8000" y="189547"/>
                </a:lnTo>
                <a:lnTo>
                  <a:pt x="0" y="137159"/>
                </a:lnTo>
                <a:lnTo>
                  <a:pt x="2024" y="107751"/>
                </a:lnTo>
                <a:lnTo>
                  <a:pt x="18645" y="58078"/>
                </a:lnTo>
                <a:lnTo>
                  <a:pt x="51244" y="21216"/>
                </a:lnTo>
                <a:lnTo>
                  <a:pt x="96964" y="2309"/>
                </a:lnTo>
                <a:lnTo>
                  <a:pt x="124968" y="0"/>
                </a:lnTo>
                <a:lnTo>
                  <a:pt x="149875" y="2285"/>
                </a:lnTo>
                <a:lnTo>
                  <a:pt x="172212" y="9143"/>
                </a:lnTo>
                <a:lnTo>
                  <a:pt x="185578" y="16763"/>
                </a:lnTo>
                <a:lnTo>
                  <a:pt x="121920" y="16763"/>
                </a:lnTo>
                <a:lnTo>
                  <a:pt x="100179" y="18764"/>
                </a:lnTo>
                <a:lnTo>
                  <a:pt x="62984" y="34766"/>
                </a:lnTo>
                <a:lnTo>
                  <a:pt x="34361" y="66841"/>
                </a:lnTo>
                <a:lnTo>
                  <a:pt x="20026" y="109847"/>
                </a:lnTo>
                <a:lnTo>
                  <a:pt x="18288" y="135635"/>
                </a:lnTo>
                <a:lnTo>
                  <a:pt x="20002" y="160734"/>
                </a:lnTo>
                <a:lnTo>
                  <a:pt x="33718" y="202930"/>
                </a:lnTo>
                <a:lnTo>
                  <a:pt x="60579" y="233457"/>
                </a:lnTo>
                <a:lnTo>
                  <a:pt x="97155" y="249459"/>
                </a:lnTo>
                <a:lnTo>
                  <a:pt x="118872" y="251459"/>
                </a:lnTo>
                <a:lnTo>
                  <a:pt x="183562" y="251459"/>
                </a:lnTo>
                <a:lnTo>
                  <a:pt x="169735" y="259079"/>
                </a:lnTo>
                <a:lnTo>
                  <a:pt x="146423" y="265938"/>
                </a:lnTo>
                <a:lnTo>
                  <a:pt x="120396" y="268223"/>
                </a:lnTo>
                <a:close/>
              </a:path>
              <a:path w="434340" h="268604">
                <a:moveTo>
                  <a:pt x="183562" y="251459"/>
                </a:moveTo>
                <a:lnTo>
                  <a:pt x="118872" y="251459"/>
                </a:lnTo>
                <a:lnTo>
                  <a:pt x="141708" y="249483"/>
                </a:lnTo>
                <a:lnTo>
                  <a:pt x="162115" y="243649"/>
                </a:lnTo>
                <a:lnTo>
                  <a:pt x="195072" y="220979"/>
                </a:lnTo>
                <a:lnTo>
                  <a:pt x="216979" y="183070"/>
                </a:lnTo>
                <a:lnTo>
                  <a:pt x="224028" y="132587"/>
                </a:lnTo>
                <a:lnTo>
                  <a:pt x="222313" y="106822"/>
                </a:lnTo>
                <a:lnTo>
                  <a:pt x="208597" y="64436"/>
                </a:lnTo>
                <a:lnTo>
                  <a:pt x="181498" y="34123"/>
                </a:lnTo>
                <a:lnTo>
                  <a:pt x="143875" y="18740"/>
                </a:lnTo>
                <a:lnTo>
                  <a:pt x="121920" y="16763"/>
                </a:lnTo>
                <a:lnTo>
                  <a:pt x="185578" y="16763"/>
                </a:lnTo>
                <a:lnTo>
                  <a:pt x="224313" y="55387"/>
                </a:lnTo>
                <a:lnTo>
                  <a:pt x="240315" y="102155"/>
                </a:lnTo>
                <a:lnTo>
                  <a:pt x="242316" y="129539"/>
                </a:lnTo>
                <a:lnTo>
                  <a:pt x="240286" y="160734"/>
                </a:lnTo>
                <a:lnTo>
                  <a:pt x="234124" y="188023"/>
                </a:lnTo>
                <a:lnTo>
                  <a:pt x="223670" y="211621"/>
                </a:lnTo>
                <a:lnTo>
                  <a:pt x="208788" y="231647"/>
                </a:lnTo>
                <a:lnTo>
                  <a:pt x="190476" y="247649"/>
                </a:lnTo>
                <a:lnTo>
                  <a:pt x="183562" y="2514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67383" y="5596128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04544" y="5430011"/>
            <a:ext cx="2603500" cy="361315"/>
          </a:xfrm>
          <a:custGeom>
            <a:avLst/>
            <a:gdLst/>
            <a:ahLst/>
            <a:cxnLst/>
            <a:rect l="l" t="t" r="r" b="b"/>
            <a:pathLst>
              <a:path w="2603500" h="361314">
                <a:moveTo>
                  <a:pt x="2077212" y="124967"/>
                </a:moveTo>
                <a:lnTo>
                  <a:pt x="2077212" y="105155"/>
                </a:lnTo>
                <a:lnTo>
                  <a:pt x="2083236" y="100845"/>
                </a:lnTo>
                <a:lnTo>
                  <a:pt x="2122932" y="86486"/>
                </a:lnTo>
                <a:lnTo>
                  <a:pt x="2139696" y="85343"/>
                </a:lnTo>
                <a:lnTo>
                  <a:pt x="2152816" y="86463"/>
                </a:lnTo>
                <a:lnTo>
                  <a:pt x="2164651" y="89725"/>
                </a:lnTo>
                <a:lnTo>
                  <a:pt x="2175057" y="94988"/>
                </a:lnTo>
                <a:lnTo>
                  <a:pt x="2182001" y="100583"/>
                </a:lnTo>
                <a:lnTo>
                  <a:pt x="2136647" y="100583"/>
                </a:lnTo>
                <a:lnTo>
                  <a:pt x="2121788" y="102036"/>
                </a:lnTo>
                <a:lnTo>
                  <a:pt x="2106930" y="106489"/>
                </a:lnTo>
                <a:lnTo>
                  <a:pt x="2092071" y="114085"/>
                </a:lnTo>
                <a:lnTo>
                  <a:pt x="2077212" y="124967"/>
                </a:lnTo>
                <a:close/>
              </a:path>
              <a:path w="2603500" h="361314">
                <a:moveTo>
                  <a:pt x="2118360" y="278891"/>
                </a:moveTo>
                <a:lnTo>
                  <a:pt x="2075687" y="263651"/>
                </a:lnTo>
                <a:lnTo>
                  <a:pt x="2060447" y="227075"/>
                </a:lnTo>
                <a:lnTo>
                  <a:pt x="2064472" y="205358"/>
                </a:lnTo>
                <a:lnTo>
                  <a:pt x="2076640" y="188213"/>
                </a:lnTo>
                <a:lnTo>
                  <a:pt x="2097095" y="175640"/>
                </a:lnTo>
                <a:lnTo>
                  <a:pt x="2125980" y="167639"/>
                </a:lnTo>
                <a:lnTo>
                  <a:pt x="2182368" y="160019"/>
                </a:lnTo>
                <a:lnTo>
                  <a:pt x="2179510" y="134016"/>
                </a:lnTo>
                <a:lnTo>
                  <a:pt x="2170937" y="115442"/>
                </a:lnTo>
                <a:lnTo>
                  <a:pt x="2156650" y="104298"/>
                </a:lnTo>
                <a:lnTo>
                  <a:pt x="2136647" y="100583"/>
                </a:lnTo>
                <a:lnTo>
                  <a:pt x="2182001" y="100583"/>
                </a:lnTo>
                <a:lnTo>
                  <a:pt x="2198036" y="137898"/>
                </a:lnTo>
                <a:lnTo>
                  <a:pt x="2199132" y="153923"/>
                </a:lnTo>
                <a:lnTo>
                  <a:pt x="2199132" y="175259"/>
                </a:lnTo>
                <a:lnTo>
                  <a:pt x="2182368" y="175259"/>
                </a:lnTo>
                <a:lnTo>
                  <a:pt x="2130552" y="182879"/>
                </a:lnTo>
                <a:lnTo>
                  <a:pt x="2090928" y="195071"/>
                </a:lnTo>
                <a:lnTo>
                  <a:pt x="2078735" y="225551"/>
                </a:lnTo>
                <a:lnTo>
                  <a:pt x="2079331" y="233910"/>
                </a:lnTo>
                <a:lnTo>
                  <a:pt x="2111049" y="263056"/>
                </a:lnTo>
                <a:lnTo>
                  <a:pt x="2119884" y="263651"/>
                </a:lnTo>
                <a:lnTo>
                  <a:pt x="2162057" y="263651"/>
                </a:lnTo>
                <a:lnTo>
                  <a:pt x="2156460" y="268223"/>
                </a:lnTo>
                <a:lnTo>
                  <a:pt x="2147292" y="273105"/>
                </a:lnTo>
                <a:lnTo>
                  <a:pt x="2137981" y="276415"/>
                </a:lnTo>
                <a:lnTo>
                  <a:pt x="2128385" y="278296"/>
                </a:lnTo>
                <a:lnTo>
                  <a:pt x="2118360" y="278891"/>
                </a:lnTo>
                <a:close/>
              </a:path>
              <a:path w="2603500" h="361314">
                <a:moveTo>
                  <a:pt x="2162057" y="263651"/>
                </a:moveTo>
                <a:lnTo>
                  <a:pt x="2119884" y="263651"/>
                </a:lnTo>
                <a:lnTo>
                  <a:pt x="2133004" y="262485"/>
                </a:lnTo>
                <a:lnTo>
                  <a:pt x="2144839" y="258889"/>
                </a:lnTo>
                <a:lnTo>
                  <a:pt x="2177796" y="220979"/>
                </a:lnTo>
                <a:lnTo>
                  <a:pt x="2182368" y="193547"/>
                </a:lnTo>
                <a:lnTo>
                  <a:pt x="2182368" y="175259"/>
                </a:lnTo>
                <a:lnTo>
                  <a:pt x="2199132" y="175259"/>
                </a:lnTo>
                <a:lnTo>
                  <a:pt x="2199132" y="237743"/>
                </a:lnTo>
                <a:lnTo>
                  <a:pt x="2180844" y="237743"/>
                </a:lnTo>
                <a:lnTo>
                  <a:pt x="2176605" y="246578"/>
                </a:lnTo>
                <a:lnTo>
                  <a:pt x="2170937" y="254698"/>
                </a:lnTo>
                <a:lnTo>
                  <a:pt x="2164127" y="261961"/>
                </a:lnTo>
                <a:lnTo>
                  <a:pt x="2162057" y="263651"/>
                </a:lnTo>
                <a:close/>
              </a:path>
              <a:path w="2603500" h="361314">
                <a:moveTo>
                  <a:pt x="2199132" y="274319"/>
                </a:moveTo>
                <a:lnTo>
                  <a:pt x="2182368" y="274319"/>
                </a:lnTo>
                <a:lnTo>
                  <a:pt x="2182368" y="237743"/>
                </a:lnTo>
                <a:lnTo>
                  <a:pt x="2199132" y="237743"/>
                </a:lnTo>
                <a:lnTo>
                  <a:pt x="2199132" y="274319"/>
                </a:lnTo>
                <a:close/>
              </a:path>
              <a:path w="2603500" h="361314">
                <a:moveTo>
                  <a:pt x="1208532" y="124967"/>
                </a:moveTo>
                <a:lnTo>
                  <a:pt x="1208532" y="105155"/>
                </a:lnTo>
                <a:lnTo>
                  <a:pt x="1214556" y="100845"/>
                </a:lnTo>
                <a:lnTo>
                  <a:pt x="1254252" y="86486"/>
                </a:lnTo>
                <a:lnTo>
                  <a:pt x="1271015" y="85343"/>
                </a:lnTo>
                <a:lnTo>
                  <a:pt x="1284136" y="86463"/>
                </a:lnTo>
                <a:lnTo>
                  <a:pt x="1295971" y="89725"/>
                </a:lnTo>
                <a:lnTo>
                  <a:pt x="1306377" y="94988"/>
                </a:lnTo>
                <a:lnTo>
                  <a:pt x="1313321" y="100583"/>
                </a:lnTo>
                <a:lnTo>
                  <a:pt x="1267968" y="100583"/>
                </a:lnTo>
                <a:lnTo>
                  <a:pt x="1253108" y="102036"/>
                </a:lnTo>
                <a:lnTo>
                  <a:pt x="1238249" y="106489"/>
                </a:lnTo>
                <a:lnTo>
                  <a:pt x="1223390" y="114085"/>
                </a:lnTo>
                <a:lnTo>
                  <a:pt x="1208532" y="124967"/>
                </a:lnTo>
                <a:close/>
              </a:path>
              <a:path w="2603500" h="361314">
                <a:moveTo>
                  <a:pt x="1249680" y="278891"/>
                </a:moveTo>
                <a:lnTo>
                  <a:pt x="1207008" y="263651"/>
                </a:lnTo>
                <a:lnTo>
                  <a:pt x="1191768" y="227075"/>
                </a:lnTo>
                <a:lnTo>
                  <a:pt x="1195792" y="205358"/>
                </a:lnTo>
                <a:lnTo>
                  <a:pt x="1207960" y="188213"/>
                </a:lnTo>
                <a:lnTo>
                  <a:pt x="1228415" y="175640"/>
                </a:lnTo>
                <a:lnTo>
                  <a:pt x="1257299" y="167639"/>
                </a:lnTo>
                <a:lnTo>
                  <a:pt x="1313688" y="160019"/>
                </a:lnTo>
                <a:lnTo>
                  <a:pt x="1310830" y="134016"/>
                </a:lnTo>
                <a:lnTo>
                  <a:pt x="1302258" y="115442"/>
                </a:lnTo>
                <a:lnTo>
                  <a:pt x="1287970" y="104298"/>
                </a:lnTo>
                <a:lnTo>
                  <a:pt x="1267968" y="100583"/>
                </a:lnTo>
                <a:lnTo>
                  <a:pt x="1313321" y="100583"/>
                </a:lnTo>
                <a:lnTo>
                  <a:pt x="1329356" y="137898"/>
                </a:lnTo>
                <a:lnTo>
                  <a:pt x="1330452" y="153923"/>
                </a:lnTo>
                <a:lnTo>
                  <a:pt x="1330452" y="175259"/>
                </a:lnTo>
                <a:lnTo>
                  <a:pt x="1313688" y="175259"/>
                </a:lnTo>
                <a:lnTo>
                  <a:pt x="1261871" y="182879"/>
                </a:lnTo>
                <a:lnTo>
                  <a:pt x="1222247" y="195071"/>
                </a:lnTo>
                <a:lnTo>
                  <a:pt x="1210056" y="225551"/>
                </a:lnTo>
                <a:lnTo>
                  <a:pt x="1210651" y="233910"/>
                </a:lnTo>
                <a:lnTo>
                  <a:pt x="1242369" y="263056"/>
                </a:lnTo>
                <a:lnTo>
                  <a:pt x="1251204" y="263651"/>
                </a:lnTo>
                <a:lnTo>
                  <a:pt x="1293377" y="263651"/>
                </a:lnTo>
                <a:lnTo>
                  <a:pt x="1287780" y="268223"/>
                </a:lnTo>
                <a:lnTo>
                  <a:pt x="1278612" y="273105"/>
                </a:lnTo>
                <a:lnTo>
                  <a:pt x="1269301" y="276415"/>
                </a:lnTo>
                <a:lnTo>
                  <a:pt x="1259705" y="278296"/>
                </a:lnTo>
                <a:lnTo>
                  <a:pt x="1249680" y="278891"/>
                </a:lnTo>
                <a:close/>
              </a:path>
              <a:path w="2603500" h="361314">
                <a:moveTo>
                  <a:pt x="1293377" y="263651"/>
                </a:moveTo>
                <a:lnTo>
                  <a:pt x="1251204" y="263651"/>
                </a:lnTo>
                <a:lnTo>
                  <a:pt x="1264324" y="262485"/>
                </a:lnTo>
                <a:lnTo>
                  <a:pt x="1276159" y="258889"/>
                </a:lnTo>
                <a:lnTo>
                  <a:pt x="1309116" y="220979"/>
                </a:lnTo>
                <a:lnTo>
                  <a:pt x="1313688" y="193547"/>
                </a:lnTo>
                <a:lnTo>
                  <a:pt x="1313688" y="175259"/>
                </a:lnTo>
                <a:lnTo>
                  <a:pt x="1330452" y="175259"/>
                </a:lnTo>
                <a:lnTo>
                  <a:pt x="1330452" y="237743"/>
                </a:lnTo>
                <a:lnTo>
                  <a:pt x="1312164" y="237743"/>
                </a:lnTo>
                <a:lnTo>
                  <a:pt x="1307925" y="246578"/>
                </a:lnTo>
                <a:lnTo>
                  <a:pt x="1302258" y="254698"/>
                </a:lnTo>
                <a:lnTo>
                  <a:pt x="1295447" y="261961"/>
                </a:lnTo>
                <a:lnTo>
                  <a:pt x="1293377" y="263651"/>
                </a:lnTo>
                <a:close/>
              </a:path>
              <a:path w="2603500" h="361314">
                <a:moveTo>
                  <a:pt x="1330452" y="274319"/>
                </a:moveTo>
                <a:lnTo>
                  <a:pt x="1313688" y="274319"/>
                </a:lnTo>
                <a:lnTo>
                  <a:pt x="1313688" y="237743"/>
                </a:lnTo>
                <a:lnTo>
                  <a:pt x="1330452" y="237743"/>
                </a:lnTo>
                <a:lnTo>
                  <a:pt x="1330452" y="274319"/>
                </a:lnTo>
                <a:close/>
              </a:path>
              <a:path w="2603500" h="361314">
                <a:moveTo>
                  <a:pt x="915924" y="124967"/>
                </a:moveTo>
                <a:lnTo>
                  <a:pt x="915924" y="105155"/>
                </a:lnTo>
                <a:lnTo>
                  <a:pt x="921948" y="100845"/>
                </a:lnTo>
                <a:lnTo>
                  <a:pt x="961644" y="86486"/>
                </a:lnTo>
                <a:lnTo>
                  <a:pt x="978407" y="85343"/>
                </a:lnTo>
                <a:lnTo>
                  <a:pt x="991528" y="86463"/>
                </a:lnTo>
                <a:lnTo>
                  <a:pt x="1003363" y="89725"/>
                </a:lnTo>
                <a:lnTo>
                  <a:pt x="1013769" y="94988"/>
                </a:lnTo>
                <a:lnTo>
                  <a:pt x="1020713" y="100583"/>
                </a:lnTo>
                <a:lnTo>
                  <a:pt x="975360" y="100583"/>
                </a:lnTo>
                <a:lnTo>
                  <a:pt x="960501" y="102036"/>
                </a:lnTo>
                <a:lnTo>
                  <a:pt x="945641" y="106489"/>
                </a:lnTo>
                <a:lnTo>
                  <a:pt x="930782" y="114085"/>
                </a:lnTo>
                <a:lnTo>
                  <a:pt x="915924" y="124967"/>
                </a:lnTo>
                <a:close/>
              </a:path>
              <a:path w="2603500" h="361314">
                <a:moveTo>
                  <a:pt x="957071" y="278891"/>
                </a:moveTo>
                <a:lnTo>
                  <a:pt x="914400" y="263651"/>
                </a:lnTo>
                <a:lnTo>
                  <a:pt x="899160" y="227075"/>
                </a:lnTo>
                <a:lnTo>
                  <a:pt x="903184" y="205358"/>
                </a:lnTo>
                <a:lnTo>
                  <a:pt x="915352" y="188213"/>
                </a:lnTo>
                <a:lnTo>
                  <a:pt x="935807" y="175640"/>
                </a:lnTo>
                <a:lnTo>
                  <a:pt x="964692" y="167639"/>
                </a:lnTo>
                <a:lnTo>
                  <a:pt x="1021080" y="160019"/>
                </a:lnTo>
                <a:lnTo>
                  <a:pt x="1018222" y="134016"/>
                </a:lnTo>
                <a:lnTo>
                  <a:pt x="1009650" y="115442"/>
                </a:lnTo>
                <a:lnTo>
                  <a:pt x="995362" y="104298"/>
                </a:lnTo>
                <a:lnTo>
                  <a:pt x="975360" y="100583"/>
                </a:lnTo>
                <a:lnTo>
                  <a:pt x="1020713" y="100583"/>
                </a:lnTo>
                <a:lnTo>
                  <a:pt x="1036748" y="137898"/>
                </a:lnTo>
                <a:lnTo>
                  <a:pt x="1037844" y="153923"/>
                </a:lnTo>
                <a:lnTo>
                  <a:pt x="1037844" y="175259"/>
                </a:lnTo>
                <a:lnTo>
                  <a:pt x="1021080" y="175259"/>
                </a:lnTo>
                <a:lnTo>
                  <a:pt x="969263" y="182879"/>
                </a:lnTo>
                <a:lnTo>
                  <a:pt x="929640" y="195071"/>
                </a:lnTo>
                <a:lnTo>
                  <a:pt x="917448" y="225551"/>
                </a:lnTo>
                <a:lnTo>
                  <a:pt x="918043" y="233910"/>
                </a:lnTo>
                <a:lnTo>
                  <a:pt x="949761" y="263056"/>
                </a:lnTo>
                <a:lnTo>
                  <a:pt x="958595" y="263651"/>
                </a:lnTo>
                <a:lnTo>
                  <a:pt x="1000769" y="263651"/>
                </a:lnTo>
                <a:lnTo>
                  <a:pt x="995171" y="268223"/>
                </a:lnTo>
                <a:lnTo>
                  <a:pt x="986004" y="273105"/>
                </a:lnTo>
                <a:lnTo>
                  <a:pt x="976693" y="276415"/>
                </a:lnTo>
                <a:lnTo>
                  <a:pt x="967097" y="278296"/>
                </a:lnTo>
                <a:lnTo>
                  <a:pt x="957071" y="278891"/>
                </a:lnTo>
                <a:close/>
              </a:path>
              <a:path w="2603500" h="361314">
                <a:moveTo>
                  <a:pt x="1000769" y="263651"/>
                </a:moveTo>
                <a:lnTo>
                  <a:pt x="958595" y="263651"/>
                </a:lnTo>
                <a:lnTo>
                  <a:pt x="971716" y="262485"/>
                </a:lnTo>
                <a:lnTo>
                  <a:pt x="983551" y="258889"/>
                </a:lnTo>
                <a:lnTo>
                  <a:pt x="1016507" y="220979"/>
                </a:lnTo>
                <a:lnTo>
                  <a:pt x="1021080" y="193547"/>
                </a:lnTo>
                <a:lnTo>
                  <a:pt x="1021080" y="175259"/>
                </a:lnTo>
                <a:lnTo>
                  <a:pt x="1037844" y="175259"/>
                </a:lnTo>
                <a:lnTo>
                  <a:pt x="1037844" y="237743"/>
                </a:lnTo>
                <a:lnTo>
                  <a:pt x="1019556" y="237743"/>
                </a:lnTo>
                <a:lnTo>
                  <a:pt x="1015317" y="246578"/>
                </a:lnTo>
                <a:lnTo>
                  <a:pt x="1009650" y="254698"/>
                </a:lnTo>
                <a:lnTo>
                  <a:pt x="1002839" y="261961"/>
                </a:lnTo>
                <a:lnTo>
                  <a:pt x="1000769" y="263651"/>
                </a:lnTo>
                <a:close/>
              </a:path>
              <a:path w="2603500" h="361314">
                <a:moveTo>
                  <a:pt x="1037844" y="274319"/>
                </a:moveTo>
                <a:lnTo>
                  <a:pt x="1021080" y="274319"/>
                </a:lnTo>
                <a:lnTo>
                  <a:pt x="1021080" y="237743"/>
                </a:lnTo>
                <a:lnTo>
                  <a:pt x="1037844" y="237743"/>
                </a:lnTo>
                <a:lnTo>
                  <a:pt x="1037844" y="274319"/>
                </a:lnTo>
                <a:close/>
              </a:path>
              <a:path w="2603500" h="361314">
                <a:moveTo>
                  <a:pt x="2528315" y="278891"/>
                </a:moveTo>
                <a:lnTo>
                  <a:pt x="2482453" y="264104"/>
                </a:lnTo>
                <a:lnTo>
                  <a:pt x="2453259" y="222313"/>
                </a:lnTo>
                <a:lnTo>
                  <a:pt x="2447544" y="181355"/>
                </a:lnTo>
                <a:lnTo>
                  <a:pt x="2449210" y="161639"/>
                </a:lnTo>
                <a:lnTo>
                  <a:pt x="2471928" y="112775"/>
                </a:lnTo>
                <a:lnTo>
                  <a:pt x="2513933" y="87058"/>
                </a:lnTo>
                <a:lnTo>
                  <a:pt x="2531364" y="85343"/>
                </a:lnTo>
                <a:lnTo>
                  <a:pt x="2547627" y="86796"/>
                </a:lnTo>
                <a:lnTo>
                  <a:pt x="2562034" y="91249"/>
                </a:lnTo>
                <a:lnTo>
                  <a:pt x="2574440" y="98845"/>
                </a:lnTo>
                <a:lnTo>
                  <a:pt x="2576080" y="100583"/>
                </a:lnTo>
                <a:lnTo>
                  <a:pt x="2529840" y="100583"/>
                </a:lnTo>
                <a:lnTo>
                  <a:pt x="2517814" y="101488"/>
                </a:lnTo>
                <a:lnTo>
                  <a:pt x="2479762" y="127349"/>
                </a:lnTo>
                <a:lnTo>
                  <a:pt x="2465832" y="167639"/>
                </a:lnTo>
                <a:lnTo>
                  <a:pt x="2602549" y="167639"/>
                </a:lnTo>
                <a:lnTo>
                  <a:pt x="2602992" y="175259"/>
                </a:lnTo>
                <a:lnTo>
                  <a:pt x="2602992" y="182879"/>
                </a:lnTo>
                <a:lnTo>
                  <a:pt x="2465832" y="182879"/>
                </a:lnTo>
                <a:lnTo>
                  <a:pt x="2466951" y="201167"/>
                </a:lnTo>
                <a:lnTo>
                  <a:pt x="2482596" y="242315"/>
                </a:lnTo>
                <a:lnTo>
                  <a:pt x="2517100" y="262247"/>
                </a:lnTo>
                <a:lnTo>
                  <a:pt x="2531364" y="263651"/>
                </a:lnTo>
                <a:lnTo>
                  <a:pt x="2584528" y="263651"/>
                </a:lnTo>
                <a:lnTo>
                  <a:pt x="2577179" y="267962"/>
                </a:lnTo>
                <a:lnTo>
                  <a:pt x="2561463" y="274129"/>
                </a:lnTo>
                <a:lnTo>
                  <a:pt x="2545175" y="277725"/>
                </a:lnTo>
                <a:lnTo>
                  <a:pt x="2528315" y="278891"/>
                </a:lnTo>
                <a:close/>
              </a:path>
              <a:path w="2603500" h="361314">
                <a:moveTo>
                  <a:pt x="2602549" y="167639"/>
                </a:moveTo>
                <a:lnTo>
                  <a:pt x="2584704" y="167639"/>
                </a:lnTo>
                <a:lnTo>
                  <a:pt x="2583822" y="152495"/>
                </a:lnTo>
                <a:lnTo>
                  <a:pt x="2581084" y="139064"/>
                </a:lnTo>
                <a:lnTo>
                  <a:pt x="2552509" y="104965"/>
                </a:lnTo>
                <a:lnTo>
                  <a:pt x="2529840" y="100583"/>
                </a:lnTo>
                <a:lnTo>
                  <a:pt x="2576080" y="100583"/>
                </a:lnTo>
                <a:lnTo>
                  <a:pt x="2584704" y="109727"/>
                </a:lnTo>
                <a:lnTo>
                  <a:pt x="2592705" y="122539"/>
                </a:lnTo>
                <a:lnTo>
                  <a:pt x="2598420" y="137922"/>
                </a:lnTo>
                <a:lnTo>
                  <a:pt x="2601848" y="155590"/>
                </a:lnTo>
                <a:lnTo>
                  <a:pt x="2602549" y="167639"/>
                </a:lnTo>
                <a:close/>
              </a:path>
              <a:path w="2603500" h="361314">
                <a:moveTo>
                  <a:pt x="2584528" y="263651"/>
                </a:moveTo>
                <a:lnTo>
                  <a:pt x="2531364" y="263651"/>
                </a:lnTo>
                <a:lnTo>
                  <a:pt x="2547104" y="262223"/>
                </a:lnTo>
                <a:lnTo>
                  <a:pt x="2562415" y="257936"/>
                </a:lnTo>
                <a:lnTo>
                  <a:pt x="2577441" y="250793"/>
                </a:lnTo>
                <a:lnTo>
                  <a:pt x="2592324" y="240791"/>
                </a:lnTo>
                <a:lnTo>
                  <a:pt x="2592324" y="259079"/>
                </a:lnTo>
                <a:lnTo>
                  <a:pt x="2584528" y="263651"/>
                </a:lnTo>
                <a:close/>
              </a:path>
              <a:path w="2603500" h="361314">
                <a:moveTo>
                  <a:pt x="2318004" y="278891"/>
                </a:moveTo>
                <a:lnTo>
                  <a:pt x="2274284" y="265390"/>
                </a:lnTo>
                <a:lnTo>
                  <a:pt x="2245995" y="224789"/>
                </a:lnTo>
                <a:lnTo>
                  <a:pt x="2240280" y="185927"/>
                </a:lnTo>
                <a:lnTo>
                  <a:pt x="2241946" y="164210"/>
                </a:lnTo>
                <a:lnTo>
                  <a:pt x="2254424" y="127634"/>
                </a:lnTo>
                <a:lnTo>
                  <a:pt x="2291143" y="92201"/>
                </a:lnTo>
                <a:lnTo>
                  <a:pt x="2325624" y="85343"/>
                </a:lnTo>
                <a:lnTo>
                  <a:pt x="2344769" y="87368"/>
                </a:lnTo>
                <a:lnTo>
                  <a:pt x="2361057" y="93535"/>
                </a:lnTo>
                <a:lnTo>
                  <a:pt x="2370112" y="100583"/>
                </a:lnTo>
                <a:lnTo>
                  <a:pt x="2325624" y="100583"/>
                </a:lnTo>
                <a:lnTo>
                  <a:pt x="2311360" y="102012"/>
                </a:lnTo>
                <a:lnTo>
                  <a:pt x="2276856" y="123443"/>
                </a:lnTo>
                <a:lnTo>
                  <a:pt x="2259711" y="166092"/>
                </a:lnTo>
                <a:lnTo>
                  <a:pt x="2258568" y="184403"/>
                </a:lnTo>
                <a:lnTo>
                  <a:pt x="2259687" y="201810"/>
                </a:lnTo>
                <a:lnTo>
                  <a:pt x="2275332" y="242315"/>
                </a:lnTo>
                <a:lnTo>
                  <a:pt x="2321052" y="263651"/>
                </a:lnTo>
                <a:lnTo>
                  <a:pt x="2364797" y="263651"/>
                </a:lnTo>
                <a:lnTo>
                  <a:pt x="2357247" y="269557"/>
                </a:lnTo>
                <a:lnTo>
                  <a:pt x="2339197" y="276582"/>
                </a:lnTo>
                <a:lnTo>
                  <a:pt x="2318004" y="278891"/>
                </a:lnTo>
                <a:close/>
              </a:path>
              <a:path w="2603500" h="361314">
                <a:moveTo>
                  <a:pt x="2401824" y="118871"/>
                </a:moveTo>
                <a:lnTo>
                  <a:pt x="2386584" y="118871"/>
                </a:lnTo>
                <a:lnTo>
                  <a:pt x="2386584" y="89915"/>
                </a:lnTo>
                <a:lnTo>
                  <a:pt x="2401824" y="89915"/>
                </a:lnTo>
                <a:lnTo>
                  <a:pt x="2401824" y="118871"/>
                </a:lnTo>
                <a:close/>
              </a:path>
              <a:path w="2603500" h="361314">
                <a:moveTo>
                  <a:pt x="2364797" y="263651"/>
                </a:moveTo>
                <a:lnTo>
                  <a:pt x="2321052" y="263651"/>
                </a:lnTo>
                <a:lnTo>
                  <a:pt x="2335077" y="262485"/>
                </a:lnTo>
                <a:lnTo>
                  <a:pt x="2347531" y="258889"/>
                </a:lnTo>
                <a:lnTo>
                  <a:pt x="2382011" y="223075"/>
                </a:lnTo>
                <a:lnTo>
                  <a:pt x="2386584" y="196595"/>
                </a:lnTo>
                <a:lnTo>
                  <a:pt x="2386584" y="160019"/>
                </a:lnTo>
                <a:lnTo>
                  <a:pt x="2369820" y="117347"/>
                </a:lnTo>
                <a:lnTo>
                  <a:pt x="2325624" y="100583"/>
                </a:lnTo>
                <a:lnTo>
                  <a:pt x="2370112" y="100583"/>
                </a:lnTo>
                <a:lnTo>
                  <a:pt x="2374487" y="103989"/>
                </a:lnTo>
                <a:lnTo>
                  <a:pt x="2385060" y="118871"/>
                </a:lnTo>
                <a:lnTo>
                  <a:pt x="2401824" y="118871"/>
                </a:lnTo>
                <a:lnTo>
                  <a:pt x="2401824" y="240791"/>
                </a:lnTo>
                <a:lnTo>
                  <a:pt x="2385060" y="240791"/>
                </a:lnTo>
                <a:lnTo>
                  <a:pt x="2372439" y="257675"/>
                </a:lnTo>
                <a:lnTo>
                  <a:pt x="2364797" y="263651"/>
                </a:lnTo>
                <a:close/>
              </a:path>
              <a:path w="2603500" h="361314">
                <a:moveTo>
                  <a:pt x="2369463" y="345947"/>
                </a:moveTo>
                <a:lnTo>
                  <a:pt x="2308860" y="345947"/>
                </a:lnTo>
                <a:lnTo>
                  <a:pt x="2342864" y="341042"/>
                </a:lnTo>
                <a:lnTo>
                  <a:pt x="2367153" y="326135"/>
                </a:lnTo>
                <a:lnTo>
                  <a:pt x="2381726" y="300942"/>
                </a:lnTo>
                <a:lnTo>
                  <a:pt x="2386554" y="265390"/>
                </a:lnTo>
                <a:lnTo>
                  <a:pt x="2386584" y="240791"/>
                </a:lnTo>
                <a:lnTo>
                  <a:pt x="2401824" y="240791"/>
                </a:lnTo>
                <a:lnTo>
                  <a:pt x="2401824" y="260603"/>
                </a:lnTo>
                <a:lnTo>
                  <a:pt x="2400419" y="285154"/>
                </a:lnTo>
                <a:lnTo>
                  <a:pt x="2396299" y="306133"/>
                </a:lnTo>
                <a:lnTo>
                  <a:pt x="2389608" y="323397"/>
                </a:lnTo>
                <a:lnTo>
                  <a:pt x="2380487" y="336803"/>
                </a:lnTo>
                <a:lnTo>
                  <a:pt x="2369463" y="345947"/>
                </a:lnTo>
                <a:close/>
              </a:path>
              <a:path w="2603500" h="361314">
                <a:moveTo>
                  <a:pt x="2308860" y="361187"/>
                </a:moveTo>
                <a:lnTo>
                  <a:pt x="2295144" y="360330"/>
                </a:lnTo>
                <a:lnTo>
                  <a:pt x="2281428" y="357758"/>
                </a:lnTo>
                <a:lnTo>
                  <a:pt x="2267712" y="353472"/>
                </a:lnTo>
                <a:lnTo>
                  <a:pt x="2253996" y="347471"/>
                </a:lnTo>
                <a:lnTo>
                  <a:pt x="2253996" y="330707"/>
                </a:lnTo>
                <a:lnTo>
                  <a:pt x="2268569" y="337589"/>
                </a:lnTo>
                <a:lnTo>
                  <a:pt x="2282571" y="342328"/>
                </a:lnTo>
                <a:lnTo>
                  <a:pt x="2296001" y="345066"/>
                </a:lnTo>
                <a:lnTo>
                  <a:pt x="2308860" y="345947"/>
                </a:lnTo>
                <a:lnTo>
                  <a:pt x="2369463" y="345947"/>
                </a:lnTo>
                <a:lnTo>
                  <a:pt x="2367367" y="347686"/>
                </a:lnTo>
                <a:lnTo>
                  <a:pt x="2350960" y="355282"/>
                </a:lnTo>
                <a:lnTo>
                  <a:pt x="2331410" y="359735"/>
                </a:lnTo>
                <a:lnTo>
                  <a:pt x="2308860" y="361187"/>
                </a:lnTo>
                <a:close/>
              </a:path>
              <a:path w="2603500" h="361314">
                <a:moveTo>
                  <a:pt x="1816608" y="278891"/>
                </a:moveTo>
                <a:lnTo>
                  <a:pt x="1765173" y="264104"/>
                </a:lnTo>
                <a:lnTo>
                  <a:pt x="1734693" y="221932"/>
                </a:lnTo>
                <a:lnTo>
                  <a:pt x="1728215" y="182879"/>
                </a:lnTo>
                <a:lnTo>
                  <a:pt x="1729906" y="161186"/>
                </a:lnTo>
                <a:lnTo>
                  <a:pt x="1743003" y="125229"/>
                </a:lnTo>
                <a:lnTo>
                  <a:pt x="1782127" y="91439"/>
                </a:lnTo>
                <a:lnTo>
                  <a:pt x="1818132" y="85343"/>
                </a:lnTo>
                <a:lnTo>
                  <a:pt x="1837324" y="86820"/>
                </a:lnTo>
                <a:lnTo>
                  <a:pt x="1853946" y="91439"/>
                </a:lnTo>
                <a:lnTo>
                  <a:pt x="1868281" y="99488"/>
                </a:lnTo>
                <a:lnTo>
                  <a:pt x="1869429" y="100583"/>
                </a:lnTo>
                <a:lnTo>
                  <a:pt x="1818132" y="100583"/>
                </a:lnTo>
                <a:lnTo>
                  <a:pt x="1802749" y="101774"/>
                </a:lnTo>
                <a:lnTo>
                  <a:pt x="1766315" y="121919"/>
                </a:lnTo>
                <a:lnTo>
                  <a:pt x="1747670" y="164568"/>
                </a:lnTo>
                <a:lnTo>
                  <a:pt x="1746504" y="182879"/>
                </a:lnTo>
                <a:lnTo>
                  <a:pt x="1747646" y="200310"/>
                </a:lnTo>
                <a:lnTo>
                  <a:pt x="1764792" y="242315"/>
                </a:lnTo>
                <a:lnTo>
                  <a:pt x="1801439" y="262247"/>
                </a:lnTo>
                <a:lnTo>
                  <a:pt x="1816608" y="263651"/>
                </a:lnTo>
                <a:lnTo>
                  <a:pt x="1868554" y="263651"/>
                </a:lnTo>
                <a:lnTo>
                  <a:pt x="1868043" y="264104"/>
                </a:lnTo>
                <a:lnTo>
                  <a:pt x="1853184" y="272224"/>
                </a:lnTo>
                <a:lnTo>
                  <a:pt x="1836039" y="277201"/>
                </a:lnTo>
                <a:lnTo>
                  <a:pt x="1816608" y="278891"/>
                </a:lnTo>
                <a:close/>
              </a:path>
              <a:path w="2603500" h="361314">
                <a:moveTo>
                  <a:pt x="1868554" y="263651"/>
                </a:moveTo>
                <a:lnTo>
                  <a:pt x="1816608" y="263651"/>
                </a:lnTo>
                <a:lnTo>
                  <a:pt x="1832633" y="262247"/>
                </a:lnTo>
                <a:lnTo>
                  <a:pt x="1846516" y="258127"/>
                </a:lnTo>
                <a:lnTo>
                  <a:pt x="1876424" y="230004"/>
                </a:lnTo>
                <a:lnTo>
                  <a:pt x="1886712" y="181355"/>
                </a:lnTo>
                <a:lnTo>
                  <a:pt x="1885569" y="163067"/>
                </a:lnTo>
                <a:lnTo>
                  <a:pt x="1868424" y="121919"/>
                </a:lnTo>
                <a:lnTo>
                  <a:pt x="1833276" y="101774"/>
                </a:lnTo>
                <a:lnTo>
                  <a:pt x="1818132" y="100583"/>
                </a:lnTo>
                <a:lnTo>
                  <a:pt x="1869429" y="100583"/>
                </a:lnTo>
                <a:lnTo>
                  <a:pt x="1897760" y="141922"/>
                </a:lnTo>
                <a:lnTo>
                  <a:pt x="1903476" y="182879"/>
                </a:lnTo>
                <a:lnTo>
                  <a:pt x="1902047" y="203477"/>
                </a:lnTo>
                <a:lnTo>
                  <a:pt x="1897760" y="221932"/>
                </a:lnTo>
                <a:lnTo>
                  <a:pt x="1890617" y="238386"/>
                </a:lnTo>
                <a:lnTo>
                  <a:pt x="1880615" y="252983"/>
                </a:lnTo>
                <a:lnTo>
                  <a:pt x="1868554" y="263651"/>
                </a:lnTo>
                <a:close/>
              </a:path>
              <a:path w="2603500" h="361314">
                <a:moveTo>
                  <a:pt x="850392" y="118871"/>
                </a:moveTo>
                <a:lnTo>
                  <a:pt x="835151" y="118871"/>
                </a:lnTo>
                <a:lnTo>
                  <a:pt x="835151" y="0"/>
                </a:lnTo>
                <a:lnTo>
                  <a:pt x="850392" y="0"/>
                </a:lnTo>
                <a:lnTo>
                  <a:pt x="850392" y="118871"/>
                </a:lnTo>
                <a:close/>
              </a:path>
              <a:path w="2603500" h="361314">
                <a:moveTo>
                  <a:pt x="766571" y="278891"/>
                </a:moveTo>
                <a:lnTo>
                  <a:pt x="722852" y="265390"/>
                </a:lnTo>
                <a:lnTo>
                  <a:pt x="694563" y="224789"/>
                </a:lnTo>
                <a:lnTo>
                  <a:pt x="688848" y="185927"/>
                </a:lnTo>
                <a:lnTo>
                  <a:pt x="690514" y="164210"/>
                </a:lnTo>
                <a:lnTo>
                  <a:pt x="702992" y="127634"/>
                </a:lnTo>
                <a:lnTo>
                  <a:pt x="740282" y="92201"/>
                </a:lnTo>
                <a:lnTo>
                  <a:pt x="774192" y="85343"/>
                </a:lnTo>
                <a:lnTo>
                  <a:pt x="793337" y="87368"/>
                </a:lnTo>
                <a:lnTo>
                  <a:pt x="809625" y="93535"/>
                </a:lnTo>
                <a:lnTo>
                  <a:pt x="818680" y="100583"/>
                </a:lnTo>
                <a:lnTo>
                  <a:pt x="774192" y="100583"/>
                </a:lnTo>
                <a:lnTo>
                  <a:pt x="760142" y="101988"/>
                </a:lnTo>
                <a:lnTo>
                  <a:pt x="725424" y="121919"/>
                </a:lnTo>
                <a:lnTo>
                  <a:pt x="708278" y="165211"/>
                </a:lnTo>
                <a:lnTo>
                  <a:pt x="707135" y="184403"/>
                </a:lnTo>
                <a:lnTo>
                  <a:pt x="708255" y="201810"/>
                </a:lnTo>
                <a:lnTo>
                  <a:pt x="723900" y="242315"/>
                </a:lnTo>
                <a:lnTo>
                  <a:pt x="768095" y="263651"/>
                </a:lnTo>
                <a:lnTo>
                  <a:pt x="814556" y="263651"/>
                </a:lnTo>
                <a:lnTo>
                  <a:pt x="807719" y="268223"/>
                </a:lnTo>
                <a:lnTo>
                  <a:pt x="798290" y="273105"/>
                </a:lnTo>
                <a:lnTo>
                  <a:pt x="788288" y="276415"/>
                </a:lnTo>
                <a:lnTo>
                  <a:pt x="777716" y="278296"/>
                </a:lnTo>
                <a:lnTo>
                  <a:pt x="766571" y="278891"/>
                </a:lnTo>
                <a:close/>
              </a:path>
              <a:path w="2603500" h="361314">
                <a:moveTo>
                  <a:pt x="814556" y="263651"/>
                </a:moveTo>
                <a:lnTo>
                  <a:pt x="768095" y="263651"/>
                </a:lnTo>
                <a:lnTo>
                  <a:pt x="783216" y="262485"/>
                </a:lnTo>
                <a:lnTo>
                  <a:pt x="796480" y="258889"/>
                </a:lnTo>
                <a:lnTo>
                  <a:pt x="830579" y="222503"/>
                </a:lnTo>
                <a:lnTo>
                  <a:pt x="835151" y="196595"/>
                </a:lnTo>
                <a:lnTo>
                  <a:pt x="835151" y="161543"/>
                </a:lnTo>
                <a:lnTo>
                  <a:pt x="818388" y="117347"/>
                </a:lnTo>
                <a:lnTo>
                  <a:pt x="774192" y="100583"/>
                </a:lnTo>
                <a:lnTo>
                  <a:pt x="818680" y="100583"/>
                </a:lnTo>
                <a:lnTo>
                  <a:pt x="823055" y="103989"/>
                </a:lnTo>
                <a:lnTo>
                  <a:pt x="833627" y="118871"/>
                </a:lnTo>
                <a:lnTo>
                  <a:pt x="850392" y="118871"/>
                </a:lnTo>
                <a:lnTo>
                  <a:pt x="850392" y="240791"/>
                </a:lnTo>
                <a:lnTo>
                  <a:pt x="833627" y="240791"/>
                </a:lnTo>
                <a:lnTo>
                  <a:pt x="828508" y="249364"/>
                </a:lnTo>
                <a:lnTo>
                  <a:pt x="822388" y="256794"/>
                </a:lnTo>
                <a:lnTo>
                  <a:pt x="815411" y="263080"/>
                </a:lnTo>
                <a:lnTo>
                  <a:pt x="814556" y="263651"/>
                </a:lnTo>
                <a:close/>
              </a:path>
              <a:path w="2603500" h="361314">
                <a:moveTo>
                  <a:pt x="850392" y="274319"/>
                </a:moveTo>
                <a:lnTo>
                  <a:pt x="835151" y="274319"/>
                </a:lnTo>
                <a:lnTo>
                  <a:pt x="835151" y="240791"/>
                </a:lnTo>
                <a:lnTo>
                  <a:pt x="850392" y="240791"/>
                </a:lnTo>
                <a:lnTo>
                  <a:pt x="850392" y="274319"/>
                </a:lnTo>
                <a:close/>
              </a:path>
              <a:path w="2603500" h="361314">
                <a:moveTo>
                  <a:pt x="161544" y="118871"/>
                </a:moveTo>
                <a:lnTo>
                  <a:pt x="146303" y="118871"/>
                </a:lnTo>
                <a:lnTo>
                  <a:pt x="146303" y="0"/>
                </a:lnTo>
                <a:lnTo>
                  <a:pt x="161544" y="0"/>
                </a:lnTo>
                <a:lnTo>
                  <a:pt x="161544" y="118871"/>
                </a:lnTo>
                <a:close/>
              </a:path>
              <a:path w="2603500" h="361314">
                <a:moveTo>
                  <a:pt x="77724" y="278891"/>
                </a:moveTo>
                <a:lnTo>
                  <a:pt x="34004" y="265390"/>
                </a:lnTo>
                <a:lnTo>
                  <a:pt x="5715" y="224789"/>
                </a:lnTo>
                <a:lnTo>
                  <a:pt x="0" y="185927"/>
                </a:lnTo>
                <a:lnTo>
                  <a:pt x="1666" y="164210"/>
                </a:lnTo>
                <a:lnTo>
                  <a:pt x="14144" y="127634"/>
                </a:lnTo>
                <a:lnTo>
                  <a:pt x="51435" y="92201"/>
                </a:lnTo>
                <a:lnTo>
                  <a:pt x="85343" y="85343"/>
                </a:lnTo>
                <a:lnTo>
                  <a:pt x="104489" y="87368"/>
                </a:lnTo>
                <a:lnTo>
                  <a:pt x="120777" y="93535"/>
                </a:lnTo>
                <a:lnTo>
                  <a:pt x="129832" y="100583"/>
                </a:lnTo>
                <a:lnTo>
                  <a:pt x="85343" y="100583"/>
                </a:lnTo>
                <a:lnTo>
                  <a:pt x="71294" y="101988"/>
                </a:lnTo>
                <a:lnTo>
                  <a:pt x="36576" y="121919"/>
                </a:lnTo>
                <a:lnTo>
                  <a:pt x="19431" y="165211"/>
                </a:lnTo>
                <a:lnTo>
                  <a:pt x="18287" y="184403"/>
                </a:lnTo>
                <a:lnTo>
                  <a:pt x="19407" y="201810"/>
                </a:lnTo>
                <a:lnTo>
                  <a:pt x="35051" y="242315"/>
                </a:lnTo>
                <a:lnTo>
                  <a:pt x="79248" y="263651"/>
                </a:lnTo>
                <a:lnTo>
                  <a:pt x="125708" y="263651"/>
                </a:lnTo>
                <a:lnTo>
                  <a:pt x="118872" y="268223"/>
                </a:lnTo>
                <a:lnTo>
                  <a:pt x="109442" y="273105"/>
                </a:lnTo>
                <a:lnTo>
                  <a:pt x="99441" y="276415"/>
                </a:lnTo>
                <a:lnTo>
                  <a:pt x="88868" y="278296"/>
                </a:lnTo>
                <a:lnTo>
                  <a:pt x="77724" y="278891"/>
                </a:lnTo>
                <a:close/>
              </a:path>
              <a:path w="2603500" h="361314">
                <a:moveTo>
                  <a:pt x="125708" y="263651"/>
                </a:moveTo>
                <a:lnTo>
                  <a:pt x="79248" y="263651"/>
                </a:lnTo>
                <a:lnTo>
                  <a:pt x="94368" y="262485"/>
                </a:lnTo>
                <a:lnTo>
                  <a:pt x="107632" y="258889"/>
                </a:lnTo>
                <a:lnTo>
                  <a:pt x="141731" y="222503"/>
                </a:lnTo>
                <a:lnTo>
                  <a:pt x="146303" y="196595"/>
                </a:lnTo>
                <a:lnTo>
                  <a:pt x="146303" y="161543"/>
                </a:lnTo>
                <a:lnTo>
                  <a:pt x="129540" y="117347"/>
                </a:lnTo>
                <a:lnTo>
                  <a:pt x="85343" y="100583"/>
                </a:lnTo>
                <a:lnTo>
                  <a:pt x="129832" y="100583"/>
                </a:lnTo>
                <a:lnTo>
                  <a:pt x="134207" y="103989"/>
                </a:lnTo>
                <a:lnTo>
                  <a:pt x="144780" y="118871"/>
                </a:lnTo>
                <a:lnTo>
                  <a:pt x="161544" y="118871"/>
                </a:lnTo>
                <a:lnTo>
                  <a:pt x="161544" y="240791"/>
                </a:lnTo>
                <a:lnTo>
                  <a:pt x="144780" y="240791"/>
                </a:lnTo>
                <a:lnTo>
                  <a:pt x="139660" y="249364"/>
                </a:lnTo>
                <a:lnTo>
                  <a:pt x="133540" y="256794"/>
                </a:lnTo>
                <a:lnTo>
                  <a:pt x="126563" y="263080"/>
                </a:lnTo>
                <a:lnTo>
                  <a:pt x="125708" y="263651"/>
                </a:lnTo>
                <a:close/>
              </a:path>
              <a:path w="2603500" h="361314">
                <a:moveTo>
                  <a:pt x="161544" y="274319"/>
                </a:moveTo>
                <a:lnTo>
                  <a:pt x="146303" y="274319"/>
                </a:lnTo>
                <a:lnTo>
                  <a:pt x="146303" y="240791"/>
                </a:lnTo>
                <a:lnTo>
                  <a:pt x="161544" y="240791"/>
                </a:lnTo>
                <a:lnTo>
                  <a:pt x="161544" y="274319"/>
                </a:lnTo>
                <a:close/>
              </a:path>
              <a:path w="2603500" h="361314">
                <a:moveTo>
                  <a:pt x="237744" y="274319"/>
                </a:moveTo>
                <a:lnTo>
                  <a:pt x="220980" y="274319"/>
                </a:lnTo>
                <a:lnTo>
                  <a:pt x="220980" y="89915"/>
                </a:lnTo>
                <a:lnTo>
                  <a:pt x="237744" y="89915"/>
                </a:lnTo>
                <a:lnTo>
                  <a:pt x="237744" y="274319"/>
                </a:lnTo>
                <a:close/>
              </a:path>
              <a:path w="2603500" h="361314">
                <a:moveTo>
                  <a:pt x="1977029" y="131063"/>
                </a:moveTo>
                <a:lnTo>
                  <a:pt x="1965959" y="131063"/>
                </a:lnTo>
                <a:lnTo>
                  <a:pt x="1969936" y="120467"/>
                </a:lnTo>
                <a:lnTo>
                  <a:pt x="2001964" y="88582"/>
                </a:lnTo>
                <a:lnTo>
                  <a:pt x="2017776" y="85343"/>
                </a:lnTo>
                <a:lnTo>
                  <a:pt x="2025396" y="85343"/>
                </a:lnTo>
                <a:lnTo>
                  <a:pt x="2037587" y="88391"/>
                </a:lnTo>
                <a:lnTo>
                  <a:pt x="2037587" y="100583"/>
                </a:lnTo>
                <a:lnTo>
                  <a:pt x="2017776" y="100583"/>
                </a:lnTo>
                <a:lnTo>
                  <a:pt x="2006917" y="102012"/>
                </a:lnTo>
                <a:lnTo>
                  <a:pt x="1997202" y="106298"/>
                </a:lnTo>
                <a:lnTo>
                  <a:pt x="1988629" y="113442"/>
                </a:lnTo>
                <a:lnTo>
                  <a:pt x="1981199" y="123443"/>
                </a:lnTo>
                <a:lnTo>
                  <a:pt x="1977029" y="131063"/>
                </a:lnTo>
                <a:close/>
              </a:path>
              <a:path w="2603500" h="361314">
                <a:moveTo>
                  <a:pt x="1965959" y="274319"/>
                </a:moveTo>
                <a:lnTo>
                  <a:pt x="1949196" y="274319"/>
                </a:lnTo>
                <a:lnTo>
                  <a:pt x="1949196" y="89915"/>
                </a:lnTo>
                <a:lnTo>
                  <a:pt x="1965959" y="89915"/>
                </a:lnTo>
                <a:lnTo>
                  <a:pt x="1965959" y="131063"/>
                </a:lnTo>
                <a:lnTo>
                  <a:pt x="1977029" y="131063"/>
                </a:lnTo>
                <a:lnTo>
                  <a:pt x="1974318" y="136016"/>
                </a:lnTo>
                <a:lnTo>
                  <a:pt x="1969579" y="150875"/>
                </a:lnTo>
                <a:lnTo>
                  <a:pt x="1966841" y="168020"/>
                </a:lnTo>
                <a:lnTo>
                  <a:pt x="1965959" y="187451"/>
                </a:lnTo>
                <a:lnTo>
                  <a:pt x="1965959" y="274319"/>
                </a:lnTo>
                <a:close/>
              </a:path>
              <a:path w="2603500" h="361314">
                <a:moveTo>
                  <a:pt x="2037587" y="106679"/>
                </a:moveTo>
                <a:lnTo>
                  <a:pt x="2031492" y="102107"/>
                </a:lnTo>
                <a:lnTo>
                  <a:pt x="2025396" y="100583"/>
                </a:lnTo>
                <a:lnTo>
                  <a:pt x="2037587" y="100583"/>
                </a:lnTo>
                <a:lnTo>
                  <a:pt x="2037587" y="106679"/>
                </a:lnTo>
                <a:close/>
              </a:path>
              <a:path w="2603500" h="361314">
                <a:moveTo>
                  <a:pt x="1571029" y="263651"/>
                </a:moveTo>
                <a:lnTo>
                  <a:pt x="1525524" y="263651"/>
                </a:lnTo>
                <a:lnTo>
                  <a:pt x="1544645" y="261389"/>
                </a:lnTo>
                <a:lnTo>
                  <a:pt x="1558480" y="254698"/>
                </a:lnTo>
                <a:lnTo>
                  <a:pt x="1566886" y="243720"/>
                </a:lnTo>
                <a:lnTo>
                  <a:pt x="1569720" y="228600"/>
                </a:lnTo>
                <a:lnTo>
                  <a:pt x="1569720" y="219455"/>
                </a:lnTo>
                <a:lnTo>
                  <a:pt x="1566671" y="213359"/>
                </a:lnTo>
                <a:lnTo>
                  <a:pt x="1559052" y="207263"/>
                </a:lnTo>
                <a:lnTo>
                  <a:pt x="1553646" y="202691"/>
                </a:lnTo>
                <a:lnTo>
                  <a:pt x="1546669" y="198119"/>
                </a:lnTo>
                <a:lnTo>
                  <a:pt x="1538263" y="193547"/>
                </a:lnTo>
                <a:lnTo>
                  <a:pt x="1528571" y="188975"/>
                </a:lnTo>
                <a:lnTo>
                  <a:pt x="1515998" y="183260"/>
                </a:lnTo>
                <a:lnTo>
                  <a:pt x="1505711" y="177545"/>
                </a:lnTo>
                <a:lnTo>
                  <a:pt x="1480637" y="144256"/>
                </a:lnTo>
                <a:lnTo>
                  <a:pt x="1479804" y="135635"/>
                </a:lnTo>
                <a:lnTo>
                  <a:pt x="1480946" y="124777"/>
                </a:lnTo>
                <a:lnTo>
                  <a:pt x="1506902" y="93059"/>
                </a:lnTo>
                <a:lnTo>
                  <a:pt x="1540764" y="85343"/>
                </a:lnTo>
                <a:lnTo>
                  <a:pt x="1551908" y="85915"/>
                </a:lnTo>
                <a:lnTo>
                  <a:pt x="1562481" y="87629"/>
                </a:lnTo>
                <a:lnTo>
                  <a:pt x="1572482" y="90487"/>
                </a:lnTo>
                <a:lnTo>
                  <a:pt x="1581912" y="94487"/>
                </a:lnTo>
                <a:lnTo>
                  <a:pt x="1581912" y="100583"/>
                </a:lnTo>
                <a:lnTo>
                  <a:pt x="1539240" y="100583"/>
                </a:lnTo>
                <a:lnTo>
                  <a:pt x="1530405" y="101155"/>
                </a:lnTo>
                <a:lnTo>
                  <a:pt x="1498687" y="126658"/>
                </a:lnTo>
                <a:lnTo>
                  <a:pt x="1498092" y="134111"/>
                </a:lnTo>
                <a:lnTo>
                  <a:pt x="1498092" y="143255"/>
                </a:lnTo>
                <a:lnTo>
                  <a:pt x="1536192" y="175259"/>
                </a:lnTo>
                <a:lnTo>
                  <a:pt x="1549669" y="180975"/>
                </a:lnTo>
                <a:lnTo>
                  <a:pt x="1560576" y="186689"/>
                </a:lnTo>
                <a:lnTo>
                  <a:pt x="1585888" y="219765"/>
                </a:lnTo>
                <a:lnTo>
                  <a:pt x="1586483" y="228600"/>
                </a:lnTo>
                <a:lnTo>
                  <a:pt x="1585364" y="238601"/>
                </a:lnTo>
                <a:lnTo>
                  <a:pt x="1582102" y="248030"/>
                </a:lnTo>
                <a:lnTo>
                  <a:pt x="1576839" y="256889"/>
                </a:lnTo>
                <a:lnTo>
                  <a:pt x="1571029" y="263651"/>
                </a:lnTo>
                <a:close/>
              </a:path>
              <a:path w="2603500" h="361314">
                <a:moveTo>
                  <a:pt x="1581912" y="112775"/>
                </a:moveTo>
                <a:lnTo>
                  <a:pt x="1571386" y="107656"/>
                </a:lnTo>
                <a:lnTo>
                  <a:pt x="1560576" y="103822"/>
                </a:lnTo>
                <a:lnTo>
                  <a:pt x="1549765" y="101417"/>
                </a:lnTo>
                <a:lnTo>
                  <a:pt x="1539240" y="100583"/>
                </a:lnTo>
                <a:lnTo>
                  <a:pt x="1581912" y="100583"/>
                </a:lnTo>
                <a:lnTo>
                  <a:pt x="1581912" y="112775"/>
                </a:lnTo>
                <a:close/>
              </a:path>
              <a:path w="2603500" h="361314">
                <a:moveTo>
                  <a:pt x="1523999" y="278891"/>
                </a:moveTo>
                <a:lnTo>
                  <a:pt x="1511736" y="278058"/>
                </a:lnTo>
                <a:lnTo>
                  <a:pt x="1500187" y="275653"/>
                </a:lnTo>
                <a:lnTo>
                  <a:pt x="1489495" y="271819"/>
                </a:lnTo>
                <a:lnTo>
                  <a:pt x="1479804" y="266700"/>
                </a:lnTo>
                <a:lnTo>
                  <a:pt x="1479804" y="246887"/>
                </a:lnTo>
                <a:lnTo>
                  <a:pt x="1484661" y="250293"/>
                </a:lnTo>
                <a:lnTo>
                  <a:pt x="1490091" y="253555"/>
                </a:lnTo>
                <a:lnTo>
                  <a:pt x="1496091" y="256532"/>
                </a:lnTo>
                <a:lnTo>
                  <a:pt x="1502664" y="259079"/>
                </a:lnTo>
                <a:lnTo>
                  <a:pt x="1511808" y="262127"/>
                </a:lnTo>
                <a:lnTo>
                  <a:pt x="1519428" y="263651"/>
                </a:lnTo>
                <a:lnTo>
                  <a:pt x="1571029" y="263651"/>
                </a:lnTo>
                <a:lnTo>
                  <a:pt x="1569720" y="265175"/>
                </a:lnTo>
                <a:lnTo>
                  <a:pt x="1560861" y="271176"/>
                </a:lnTo>
                <a:lnTo>
                  <a:pt x="1550289" y="275462"/>
                </a:lnTo>
                <a:lnTo>
                  <a:pt x="1538001" y="278034"/>
                </a:lnTo>
                <a:lnTo>
                  <a:pt x="1523999" y="278891"/>
                </a:lnTo>
                <a:close/>
              </a:path>
              <a:path w="2603500" h="361314">
                <a:moveTo>
                  <a:pt x="379261" y="263651"/>
                </a:moveTo>
                <a:lnTo>
                  <a:pt x="333756" y="263651"/>
                </a:lnTo>
                <a:lnTo>
                  <a:pt x="352877" y="261389"/>
                </a:lnTo>
                <a:lnTo>
                  <a:pt x="366712" y="254698"/>
                </a:lnTo>
                <a:lnTo>
                  <a:pt x="375118" y="243720"/>
                </a:lnTo>
                <a:lnTo>
                  <a:pt x="377951" y="228600"/>
                </a:lnTo>
                <a:lnTo>
                  <a:pt x="377951" y="219455"/>
                </a:lnTo>
                <a:lnTo>
                  <a:pt x="374904" y="213359"/>
                </a:lnTo>
                <a:lnTo>
                  <a:pt x="367284" y="207263"/>
                </a:lnTo>
                <a:lnTo>
                  <a:pt x="361878" y="202691"/>
                </a:lnTo>
                <a:lnTo>
                  <a:pt x="354901" y="198119"/>
                </a:lnTo>
                <a:lnTo>
                  <a:pt x="346495" y="193547"/>
                </a:lnTo>
                <a:lnTo>
                  <a:pt x="336804" y="188975"/>
                </a:lnTo>
                <a:lnTo>
                  <a:pt x="324231" y="183260"/>
                </a:lnTo>
                <a:lnTo>
                  <a:pt x="313944" y="177545"/>
                </a:lnTo>
                <a:lnTo>
                  <a:pt x="288869" y="144256"/>
                </a:lnTo>
                <a:lnTo>
                  <a:pt x="288035" y="135635"/>
                </a:lnTo>
                <a:lnTo>
                  <a:pt x="289178" y="124777"/>
                </a:lnTo>
                <a:lnTo>
                  <a:pt x="315134" y="93059"/>
                </a:lnTo>
                <a:lnTo>
                  <a:pt x="348995" y="85343"/>
                </a:lnTo>
                <a:lnTo>
                  <a:pt x="360140" y="85915"/>
                </a:lnTo>
                <a:lnTo>
                  <a:pt x="370713" y="87629"/>
                </a:lnTo>
                <a:lnTo>
                  <a:pt x="380714" y="90487"/>
                </a:lnTo>
                <a:lnTo>
                  <a:pt x="390144" y="94487"/>
                </a:lnTo>
                <a:lnTo>
                  <a:pt x="390144" y="100583"/>
                </a:lnTo>
                <a:lnTo>
                  <a:pt x="347471" y="100583"/>
                </a:lnTo>
                <a:lnTo>
                  <a:pt x="338637" y="101155"/>
                </a:lnTo>
                <a:lnTo>
                  <a:pt x="306919" y="126658"/>
                </a:lnTo>
                <a:lnTo>
                  <a:pt x="306324" y="134111"/>
                </a:lnTo>
                <a:lnTo>
                  <a:pt x="306324" y="143255"/>
                </a:lnTo>
                <a:lnTo>
                  <a:pt x="344424" y="175259"/>
                </a:lnTo>
                <a:lnTo>
                  <a:pt x="357901" y="180975"/>
                </a:lnTo>
                <a:lnTo>
                  <a:pt x="368807" y="186689"/>
                </a:lnTo>
                <a:lnTo>
                  <a:pt x="394120" y="219765"/>
                </a:lnTo>
                <a:lnTo>
                  <a:pt x="394716" y="228600"/>
                </a:lnTo>
                <a:lnTo>
                  <a:pt x="393596" y="238601"/>
                </a:lnTo>
                <a:lnTo>
                  <a:pt x="390334" y="248030"/>
                </a:lnTo>
                <a:lnTo>
                  <a:pt x="385071" y="256889"/>
                </a:lnTo>
                <a:lnTo>
                  <a:pt x="379261" y="263651"/>
                </a:lnTo>
                <a:close/>
              </a:path>
              <a:path w="2603500" h="361314">
                <a:moveTo>
                  <a:pt x="390144" y="112775"/>
                </a:moveTo>
                <a:lnTo>
                  <a:pt x="379618" y="107656"/>
                </a:lnTo>
                <a:lnTo>
                  <a:pt x="368807" y="103822"/>
                </a:lnTo>
                <a:lnTo>
                  <a:pt x="357997" y="101417"/>
                </a:lnTo>
                <a:lnTo>
                  <a:pt x="347471" y="100583"/>
                </a:lnTo>
                <a:lnTo>
                  <a:pt x="390144" y="100583"/>
                </a:lnTo>
                <a:lnTo>
                  <a:pt x="390144" y="112775"/>
                </a:lnTo>
                <a:close/>
              </a:path>
              <a:path w="2603500" h="361314">
                <a:moveTo>
                  <a:pt x="332231" y="278891"/>
                </a:moveTo>
                <a:lnTo>
                  <a:pt x="319968" y="278058"/>
                </a:lnTo>
                <a:lnTo>
                  <a:pt x="308419" y="275653"/>
                </a:lnTo>
                <a:lnTo>
                  <a:pt x="297727" y="271819"/>
                </a:lnTo>
                <a:lnTo>
                  <a:pt x="288035" y="266700"/>
                </a:lnTo>
                <a:lnTo>
                  <a:pt x="288035" y="246887"/>
                </a:lnTo>
                <a:lnTo>
                  <a:pt x="292893" y="250293"/>
                </a:lnTo>
                <a:lnTo>
                  <a:pt x="298323" y="253555"/>
                </a:lnTo>
                <a:lnTo>
                  <a:pt x="304323" y="256532"/>
                </a:lnTo>
                <a:lnTo>
                  <a:pt x="310895" y="259079"/>
                </a:lnTo>
                <a:lnTo>
                  <a:pt x="320040" y="262127"/>
                </a:lnTo>
                <a:lnTo>
                  <a:pt x="327660" y="263651"/>
                </a:lnTo>
                <a:lnTo>
                  <a:pt x="379261" y="263651"/>
                </a:lnTo>
                <a:lnTo>
                  <a:pt x="377951" y="265175"/>
                </a:lnTo>
                <a:lnTo>
                  <a:pt x="369093" y="271176"/>
                </a:lnTo>
                <a:lnTo>
                  <a:pt x="358520" y="275462"/>
                </a:lnTo>
                <a:lnTo>
                  <a:pt x="346233" y="278034"/>
                </a:lnTo>
                <a:lnTo>
                  <a:pt x="332231" y="278891"/>
                </a:lnTo>
                <a:close/>
              </a:path>
              <a:path w="2603500" h="361314">
                <a:moveTo>
                  <a:pt x="1656588" y="89915"/>
                </a:moveTo>
                <a:lnTo>
                  <a:pt x="1639824" y="89915"/>
                </a:lnTo>
                <a:lnTo>
                  <a:pt x="1639824" y="41147"/>
                </a:lnTo>
                <a:lnTo>
                  <a:pt x="1642871" y="39623"/>
                </a:lnTo>
                <a:lnTo>
                  <a:pt x="1645920" y="39623"/>
                </a:lnTo>
                <a:lnTo>
                  <a:pt x="1648968" y="38100"/>
                </a:lnTo>
                <a:lnTo>
                  <a:pt x="1652015" y="38100"/>
                </a:lnTo>
                <a:lnTo>
                  <a:pt x="1655064" y="36575"/>
                </a:lnTo>
                <a:lnTo>
                  <a:pt x="1656588" y="35051"/>
                </a:lnTo>
                <a:lnTo>
                  <a:pt x="1656588" y="89915"/>
                </a:lnTo>
                <a:close/>
              </a:path>
              <a:path w="2603500" h="361314">
                <a:moveTo>
                  <a:pt x="1705356" y="105155"/>
                </a:moveTo>
                <a:lnTo>
                  <a:pt x="1607820" y="105155"/>
                </a:lnTo>
                <a:lnTo>
                  <a:pt x="1607820" y="89915"/>
                </a:lnTo>
                <a:lnTo>
                  <a:pt x="1705356" y="89915"/>
                </a:lnTo>
                <a:lnTo>
                  <a:pt x="1705356" y="105155"/>
                </a:lnTo>
                <a:close/>
              </a:path>
              <a:path w="2603500" h="361314">
                <a:moveTo>
                  <a:pt x="1680971" y="278891"/>
                </a:moveTo>
                <a:lnTo>
                  <a:pt x="1662969" y="275748"/>
                </a:lnTo>
                <a:lnTo>
                  <a:pt x="1650110" y="266319"/>
                </a:lnTo>
                <a:lnTo>
                  <a:pt x="1642395" y="250602"/>
                </a:lnTo>
                <a:lnTo>
                  <a:pt x="1639824" y="228600"/>
                </a:lnTo>
                <a:lnTo>
                  <a:pt x="1639824" y="105155"/>
                </a:lnTo>
                <a:lnTo>
                  <a:pt x="1656588" y="105155"/>
                </a:lnTo>
                <a:lnTo>
                  <a:pt x="1656681" y="228600"/>
                </a:lnTo>
                <a:lnTo>
                  <a:pt x="1657111" y="235648"/>
                </a:lnTo>
                <a:lnTo>
                  <a:pt x="1673352" y="263651"/>
                </a:lnTo>
                <a:lnTo>
                  <a:pt x="1705356" y="263651"/>
                </a:lnTo>
                <a:lnTo>
                  <a:pt x="1705356" y="271271"/>
                </a:lnTo>
                <a:lnTo>
                  <a:pt x="1699402" y="274391"/>
                </a:lnTo>
                <a:lnTo>
                  <a:pt x="1693163" y="276796"/>
                </a:lnTo>
                <a:lnTo>
                  <a:pt x="1686925" y="278344"/>
                </a:lnTo>
                <a:lnTo>
                  <a:pt x="1680971" y="278891"/>
                </a:lnTo>
                <a:close/>
              </a:path>
              <a:path w="2603500" h="361314">
                <a:moveTo>
                  <a:pt x="1705356" y="263651"/>
                </a:moveTo>
                <a:lnTo>
                  <a:pt x="1690115" y="263651"/>
                </a:lnTo>
                <a:lnTo>
                  <a:pt x="1697735" y="260603"/>
                </a:lnTo>
                <a:lnTo>
                  <a:pt x="1705356" y="256031"/>
                </a:lnTo>
                <a:lnTo>
                  <a:pt x="1705356" y="263651"/>
                </a:lnTo>
                <a:close/>
              </a:path>
              <a:path w="2603500" h="361314">
                <a:moveTo>
                  <a:pt x="1117092" y="89915"/>
                </a:moveTo>
                <a:lnTo>
                  <a:pt x="1100327" y="89915"/>
                </a:lnTo>
                <a:lnTo>
                  <a:pt x="1100327" y="41147"/>
                </a:lnTo>
                <a:lnTo>
                  <a:pt x="1103376" y="39623"/>
                </a:lnTo>
                <a:lnTo>
                  <a:pt x="1106424" y="39623"/>
                </a:lnTo>
                <a:lnTo>
                  <a:pt x="1109471" y="38100"/>
                </a:lnTo>
                <a:lnTo>
                  <a:pt x="1112520" y="38100"/>
                </a:lnTo>
                <a:lnTo>
                  <a:pt x="1115568" y="36575"/>
                </a:lnTo>
                <a:lnTo>
                  <a:pt x="1117092" y="35051"/>
                </a:lnTo>
                <a:lnTo>
                  <a:pt x="1117092" y="89915"/>
                </a:lnTo>
                <a:close/>
              </a:path>
              <a:path w="2603500" h="361314">
                <a:moveTo>
                  <a:pt x="1165860" y="105155"/>
                </a:moveTo>
                <a:lnTo>
                  <a:pt x="1068324" y="105155"/>
                </a:lnTo>
                <a:lnTo>
                  <a:pt x="1068324" y="89915"/>
                </a:lnTo>
                <a:lnTo>
                  <a:pt x="1165860" y="89915"/>
                </a:lnTo>
                <a:lnTo>
                  <a:pt x="1165860" y="105155"/>
                </a:lnTo>
                <a:close/>
              </a:path>
              <a:path w="2603500" h="361314">
                <a:moveTo>
                  <a:pt x="1141476" y="278891"/>
                </a:moveTo>
                <a:lnTo>
                  <a:pt x="1123473" y="275748"/>
                </a:lnTo>
                <a:lnTo>
                  <a:pt x="1110614" y="266319"/>
                </a:lnTo>
                <a:lnTo>
                  <a:pt x="1102899" y="250602"/>
                </a:lnTo>
                <a:lnTo>
                  <a:pt x="1100327" y="228600"/>
                </a:lnTo>
                <a:lnTo>
                  <a:pt x="1100327" y="105155"/>
                </a:lnTo>
                <a:lnTo>
                  <a:pt x="1117092" y="105155"/>
                </a:lnTo>
                <a:lnTo>
                  <a:pt x="1117185" y="228600"/>
                </a:lnTo>
                <a:lnTo>
                  <a:pt x="1117615" y="235648"/>
                </a:lnTo>
                <a:lnTo>
                  <a:pt x="1133856" y="263651"/>
                </a:lnTo>
                <a:lnTo>
                  <a:pt x="1165860" y="263651"/>
                </a:lnTo>
                <a:lnTo>
                  <a:pt x="1165860" y="271271"/>
                </a:lnTo>
                <a:lnTo>
                  <a:pt x="1159906" y="274391"/>
                </a:lnTo>
                <a:lnTo>
                  <a:pt x="1153668" y="276796"/>
                </a:lnTo>
                <a:lnTo>
                  <a:pt x="1147429" y="278344"/>
                </a:lnTo>
                <a:lnTo>
                  <a:pt x="1141476" y="278891"/>
                </a:lnTo>
                <a:close/>
              </a:path>
              <a:path w="2603500" h="361314">
                <a:moveTo>
                  <a:pt x="1165860" y="263651"/>
                </a:moveTo>
                <a:lnTo>
                  <a:pt x="1150620" y="263651"/>
                </a:lnTo>
                <a:lnTo>
                  <a:pt x="1158240" y="260603"/>
                </a:lnTo>
                <a:lnTo>
                  <a:pt x="1165860" y="256031"/>
                </a:lnTo>
                <a:lnTo>
                  <a:pt x="1165860" y="263651"/>
                </a:lnTo>
                <a:close/>
              </a:path>
              <a:path w="2603500" h="361314">
                <a:moveTo>
                  <a:pt x="233172" y="42671"/>
                </a:moveTo>
                <a:lnTo>
                  <a:pt x="225551" y="42671"/>
                </a:lnTo>
                <a:lnTo>
                  <a:pt x="222503" y="41147"/>
                </a:lnTo>
                <a:lnTo>
                  <a:pt x="217931" y="36575"/>
                </a:lnTo>
                <a:lnTo>
                  <a:pt x="216408" y="32003"/>
                </a:lnTo>
                <a:lnTo>
                  <a:pt x="216408" y="24383"/>
                </a:lnTo>
                <a:lnTo>
                  <a:pt x="219456" y="18287"/>
                </a:lnTo>
                <a:lnTo>
                  <a:pt x="225551" y="15239"/>
                </a:lnTo>
                <a:lnTo>
                  <a:pt x="233172" y="15239"/>
                </a:lnTo>
                <a:lnTo>
                  <a:pt x="239268" y="18287"/>
                </a:lnTo>
                <a:lnTo>
                  <a:pt x="242316" y="21335"/>
                </a:lnTo>
                <a:lnTo>
                  <a:pt x="243840" y="24383"/>
                </a:lnTo>
                <a:lnTo>
                  <a:pt x="243840" y="32003"/>
                </a:lnTo>
                <a:lnTo>
                  <a:pt x="242316" y="35051"/>
                </a:lnTo>
                <a:lnTo>
                  <a:pt x="236219" y="41147"/>
                </a:lnTo>
                <a:lnTo>
                  <a:pt x="233172" y="42671"/>
                </a:lnTo>
                <a:close/>
              </a:path>
              <a:path w="2603500" h="361314">
                <a:moveTo>
                  <a:pt x="457200" y="274319"/>
                </a:moveTo>
                <a:lnTo>
                  <a:pt x="440435" y="274319"/>
                </a:lnTo>
                <a:lnTo>
                  <a:pt x="440435" y="0"/>
                </a:lnTo>
                <a:lnTo>
                  <a:pt x="457200" y="0"/>
                </a:lnTo>
                <a:lnTo>
                  <a:pt x="457200" y="176783"/>
                </a:lnTo>
                <a:lnTo>
                  <a:pt x="477011" y="176783"/>
                </a:lnTo>
                <a:lnTo>
                  <a:pt x="475488" y="178307"/>
                </a:lnTo>
                <a:lnTo>
                  <a:pt x="480060" y="182879"/>
                </a:lnTo>
                <a:lnTo>
                  <a:pt x="457200" y="182879"/>
                </a:lnTo>
                <a:lnTo>
                  <a:pt x="457200" y="274319"/>
                </a:lnTo>
                <a:close/>
              </a:path>
              <a:path w="2603500" h="361314">
                <a:moveTo>
                  <a:pt x="477011" y="176783"/>
                </a:moveTo>
                <a:lnTo>
                  <a:pt x="458724" y="176783"/>
                </a:lnTo>
                <a:lnTo>
                  <a:pt x="542544" y="89915"/>
                </a:lnTo>
                <a:lnTo>
                  <a:pt x="563880" y="89915"/>
                </a:lnTo>
                <a:lnTo>
                  <a:pt x="477011" y="176783"/>
                </a:lnTo>
                <a:close/>
              </a:path>
              <a:path w="2603500" h="361314">
                <a:moveTo>
                  <a:pt x="571500" y="274319"/>
                </a:moveTo>
                <a:lnTo>
                  <a:pt x="547116" y="274319"/>
                </a:lnTo>
                <a:lnTo>
                  <a:pt x="458724" y="182879"/>
                </a:lnTo>
                <a:lnTo>
                  <a:pt x="480060" y="182879"/>
                </a:lnTo>
                <a:lnTo>
                  <a:pt x="571500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3608" y="59527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35052" y="54864"/>
                </a:moveTo>
                <a:lnTo>
                  <a:pt x="19812" y="54864"/>
                </a:lnTo>
                <a:lnTo>
                  <a:pt x="12192" y="51816"/>
                </a:lnTo>
                <a:lnTo>
                  <a:pt x="1524" y="41148"/>
                </a:lnTo>
                <a:lnTo>
                  <a:pt x="0" y="35052"/>
                </a:lnTo>
                <a:lnTo>
                  <a:pt x="0" y="19812"/>
                </a:lnTo>
                <a:lnTo>
                  <a:pt x="1524" y="13716"/>
                </a:lnTo>
                <a:lnTo>
                  <a:pt x="12192" y="3048"/>
                </a:lnTo>
                <a:lnTo>
                  <a:pt x="19812" y="0"/>
                </a:lnTo>
                <a:lnTo>
                  <a:pt x="35052" y="0"/>
                </a:lnTo>
                <a:lnTo>
                  <a:pt x="41148" y="3048"/>
                </a:lnTo>
                <a:lnTo>
                  <a:pt x="51816" y="13716"/>
                </a:lnTo>
                <a:lnTo>
                  <a:pt x="54864" y="19812"/>
                </a:lnTo>
                <a:lnTo>
                  <a:pt x="54864" y="35052"/>
                </a:lnTo>
                <a:lnTo>
                  <a:pt x="51816" y="41148"/>
                </a:lnTo>
                <a:lnTo>
                  <a:pt x="41148" y="51816"/>
                </a:lnTo>
                <a:lnTo>
                  <a:pt x="35052" y="5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9347" y="5871971"/>
            <a:ext cx="2311908" cy="188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78123" y="5989320"/>
            <a:ext cx="123825" cy="0"/>
          </a:xfrm>
          <a:custGeom>
            <a:avLst/>
            <a:gdLst/>
            <a:ahLst/>
            <a:cxnLst/>
            <a:rect l="l" t="t" r="r" b="b"/>
            <a:pathLst>
              <a:path w="123825" h="0">
                <a:moveTo>
                  <a:pt x="0" y="0"/>
                </a:moveTo>
                <a:lnTo>
                  <a:pt x="123444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93008" y="5875020"/>
            <a:ext cx="3939540" cy="240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8244" y="586740"/>
            <a:ext cx="3543300" cy="3733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0760" y="2958083"/>
            <a:ext cx="899160" cy="2379345"/>
          </a:xfrm>
          <a:custGeom>
            <a:avLst/>
            <a:gdLst/>
            <a:ahLst/>
            <a:cxnLst/>
            <a:rect l="l" t="t" r="r" b="b"/>
            <a:pathLst>
              <a:path w="899160" h="2379345">
                <a:moveTo>
                  <a:pt x="874776" y="24383"/>
                </a:moveTo>
                <a:lnTo>
                  <a:pt x="0" y="24384"/>
                </a:lnTo>
                <a:lnTo>
                  <a:pt x="0" y="0"/>
                </a:lnTo>
                <a:lnTo>
                  <a:pt x="899160" y="0"/>
                </a:lnTo>
                <a:lnTo>
                  <a:pt x="899160" y="12191"/>
                </a:lnTo>
                <a:lnTo>
                  <a:pt x="874776" y="12192"/>
                </a:lnTo>
                <a:lnTo>
                  <a:pt x="874776" y="24383"/>
                </a:lnTo>
                <a:close/>
              </a:path>
              <a:path w="899160" h="2379345">
                <a:moveTo>
                  <a:pt x="874776" y="2366772"/>
                </a:moveTo>
                <a:lnTo>
                  <a:pt x="874776" y="12192"/>
                </a:lnTo>
                <a:lnTo>
                  <a:pt x="886968" y="24384"/>
                </a:lnTo>
                <a:lnTo>
                  <a:pt x="899160" y="24383"/>
                </a:lnTo>
                <a:lnTo>
                  <a:pt x="899160" y="2354579"/>
                </a:lnTo>
                <a:lnTo>
                  <a:pt x="886968" y="2354579"/>
                </a:lnTo>
                <a:lnTo>
                  <a:pt x="874776" y="2366772"/>
                </a:lnTo>
                <a:close/>
              </a:path>
              <a:path w="899160" h="2379345">
                <a:moveTo>
                  <a:pt x="899160" y="24383"/>
                </a:moveTo>
                <a:lnTo>
                  <a:pt x="886968" y="24384"/>
                </a:lnTo>
                <a:lnTo>
                  <a:pt x="874776" y="12192"/>
                </a:lnTo>
                <a:lnTo>
                  <a:pt x="899160" y="12191"/>
                </a:lnTo>
                <a:lnTo>
                  <a:pt x="899160" y="24383"/>
                </a:lnTo>
                <a:close/>
              </a:path>
              <a:path w="899160" h="2379345">
                <a:moveTo>
                  <a:pt x="899160" y="2378964"/>
                </a:moveTo>
                <a:lnTo>
                  <a:pt x="25908" y="2378964"/>
                </a:lnTo>
                <a:lnTo>
                  <a:pt x="25908" y="2354579"/>
                </a:lnTo>
                <a:lnTo>
                  <a:pt x="874776" y="2354579"/>
                </a:lnTo>
                <a:lnTo>
                  <a:pt x="874776" y="2366772"/>
                </a:lnTo>
                <a:lnTo>
                  <a:pt x="899160" y="2366772"/>
                </a:lnTo>
                <a:lnTo>
                  <a:pt x="899160" y="2378964"/>
                </a:lnTo>
                <a:close/>
              </a:path>
              <a:path w="899160" h="2379345">
                <a:moveTo>
                  <a:pt x="899160" y="2366772"/>
                </a:moveTo>
                <a:lnTo>
                  <a:pt x="874776" y="2366772"/>
                </a:lnTo>
                <a:lnTo>
                  <a:pt x="886968" y="2354579"/>
                </a:lnTo>
                <a:lnTo>
                  <a:pt x="899160" y="2354579"/>
                </a:lnTo>
                <a:lnTo>
                  <a:pt x="899160" y="2366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6155" y="2519172"/>
            <a:ext cx="887094" cy="887094"/>
          </a:xfrm>
          <a:custGeom>
            <a:avLst/>
            <a:gdLst/>
            <a:ahLst/>
            <a:cxnLst/>
            <a:rect l="l" t="t" r="r" b="b"/>
            <a:pathLst>
              <a:path w="887094" h="887095">
                <a:moveTo>
                  <a:pt x="443484" y="886968"/>
                </a:moveTo>
                <a:lnTo>
                  <a:pt x="395085" y="884371"/>
                </a:lnTo>
                <a:lnTo>
                  <a:pt x="348215" y="876759"/>
                </a:lnTo>
                <a:lnTo>
                  <a:pt x="303141" y="864400"/>
                </a:lnTo>
                <a:lnTo>
                  <a:pt x="260132" y="847563"/>
                </a:lnTo>
                <a:lnTo>
                  <a:pt x="219455" y="826516"/>
                </a:lnTo>
                <a:lnTo>
                  <a:pt x="181380" y="801526"/>
                </a:lnTo>
                <a:lnTo>
                  <a:pt x="146173" y="772863"/>
                </a:lnTo>
                <a:lnTo>
                  <a:pt x="114104" y="740794"/>
                </a:lnTo>
                <a:lnTo>
                  <a:pt x="85441" y="705587"/>
                </a:lnTo>
                <a:lnTo>
                  <a:pt x="60451" y="667512"/>
                </a:lnTo>
                <a:lnTo>
                  <a:pt x="39404" y="626835"/>
                </a:lnTo>
                <a:lnTo>
                  <a:pt x="22567" y="583826"/>
                </a:lnTo>
                <a:lnTo>
                  <a:pt x="10208" y="538752"/>
                </a:lnTo>
                <a:lnTo>
                  <a:pt x="2596" y="491882"/>
                </a:lnTo>
                <a:lnTo>
                  <a:pt x="0" y="443484"/>
                </a:lnTo>
                <a:lnTo>
                  <a:pt x="2596" y="395085"/>
                </a:lnTo>
                <a:lnTo>
                  <a:pt x="10208" y="348215"/>
                </a:lnTo>
                <a:lnTo>
                  <a:pt x="22567" y="303141"/>
                </a:lnTo>
                <a:lnTo>
                  <a:pt x="39404" y="260132"/>
                </a:lnTo>
                <a:lnTo>
                  <a:pt x="60452" y="219456"/>
                </a:lnTo>
                <a:lnTo>
                  <a:pt x="85441" y="181380"/>
                </a:lnTo>
                <a:lnTo>
                  <a:pt x="114104" y="146173"/>
                </a:lnTo>
                <a:lnTo>
                  <a:pt x="146173" y="114104"/>
                </a:lnTo>
                <a:lnTo>
                  <a:pt x="181380" y="85441"/>
                </a:lnTo>
                <a:lnTo>
                  <a:pt x="219455" y="60452"/>
                </a:lnTo>
                <a:lnTo>
                  <a:pt x="260132" y="39404"/>
                </a:lnTo>
                <a:lnTo>
                  <a:pt x="303141" y="22567"/>
                </a:lnTo>
                <a:lnTo>
                  <a:pt x="348215" y="10208"/>
                </a:lnTo>
                <a:lnTo>
                  <a:pt x="395085" y="2596"/>
                </a:lnTo>
                <a:lnTo>
                  <a:pt x="443484" y="0"/>
                </a:lnTo>
                <a:lnTo>
                  <a:pt x="491882" y="2596"/>
                </a:lnTo>
                <a:lnTo>
                  <a:pt x="538752" y="10208"/>
                </a:lnTo>
                <a:lnTo>
                  <a:pt x="583826" y="22567"/>
                </a:lnTo>
                <a:lnTo>
                  <a:pt x="626835" y="39404"/>
                </a:lnTo>
                <a:lnTo>
                  <a:pt x="667512" y="60452"/>
                </a:lnTo>
                <a:lnTo>
                  <a:pt x="705587" y="85441"/>
                </a:lnTo>
                <a:lnTo>
                  <a:pt x="740794" y="114104"/>
                </a:lnTo>
                <a:lnTo>
                  <a:pt x="772863" y="146173"/>
                </a:lnTo>
                <a:lnTo>
                  <a:pt x="801526" y="181380"/>
                </a:lnTo>
                <a:lnTo>
                  <a:pt x="826516" y="219456"/>
                </a:lnTo>
                <a:lnTo>
                  <a:pt x="847563" y="260132"/>
                </a:lnTo>
                <a:lnTo>
                  <a:pt x="864400" y="303141"/>
                </a:lnTo>
                <a:lnTo>
                  <a:pt x="876759" y="348215"/>
                </a:lnTo>
                <a:lnTo>
                  <a:pt x="884371" y="395085"/>
                </a:lnTo>
                <a:lnTo>
                  <a:pt x="886968" y="443484"/>
                </a:lnTo>
                <a:lnTo>
                  <a:pt x="884371" y="491882"/>
                </a:lnTo>
                <a:lnTo>
                  <a:pt x="876759" y="538752"/>
                </a:lnTo>
                <a:lnTo>
                  <a:pt x="864400" y="583826"/>
                </a:lnTo>
                <a:lnTo>
                  <a:pt x="847563" y="626835"/>
                </a:lnTo>
                <a:lnTo>
                  <a:pt x="826516" y="667512"/>
                </a:lnTo>
                <a:lnTo>
                  <a:pt x="801526" y="705587"/>
                </a:lnTo>
                <a:lnTo>
                  <a:pt x="772863" y="740794"/>
                </a:lnTo>
                <a:lnTo>
                  <a:pt x="740794" y="772863"/>
                </a:lnTo>
                <a:lnTo>
                  <a:pt x="705587" y="801526"/>
                </a:lnTo>
                <a:lnTo>
                  <a:pt x="667512" y="826516"/>
                </a:lnTo>
                <a:lnTo>
                  <a:pt x="626835" y="847563"/>
                </a:lnTo>
                <a:lnTo>
                  <a:pt x="583826" y="864400"/>
                </a:lnTo>
                <a:lnTo>
                  <a:pt x="538752" y="876759"/>
                </a:lnTo>
                <a:lnTo>
                  <a:pt x="491882" y="884371"/>
                </a:lnTo>
                <a:lnTo>
                  <a:pt x="443484" y="88696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2440" y="2505455"/>
            <a:ext cx="916305" cy="914400"/>
          </a:xfrm>
          <a:custGeom>
            <a:avLst/>
            <a:gdLst/>
            <a:ahLst/>
            <a:cxnLst/>
            <a:rect l="l" t="t" r="r" b="b"/>
            <a:pathLst>
              <a:path w="916305" h="914400">
                <a:moveTo>
                  <a:pt x="481584" y="914400"/>
                </a:moveTo>
                <a:lnTo>
                  <a:pt x="434340" y="914400"/>
                </a:lnTo>
                <a:lnTo>
                  <a:pt x="411479" y="912875"/>
                </a:lnTo>
                <a:lnTo>
                  <a:pt x="365759" y="905255"/>
                </a:lnTo>
                <a:lnTo>
                  <a:pt x="321563" y="894587"/>
                </a:lnTo>
                <a:lnTo>
                  <a:pt x="280416" y="879347"/>
                </a:lnTo>
                <a:lnTo>
                  <a:pt x="239267" y="859535"/>
                </a:lnTo>
                <a:lnTo>
                  <a:pt x="184403" y="824484"/>
                </a:lnTo>
                <a:lnTo>
                  <a:pt x="149351" y="795527"/>
                </a:lnTo>
                <a:lnTo>
                  <a:pt x="118872" y="765047"/>
                </a:lnTo>
                <a:lnTo>
                  <a:pt x="91440" y="731519"/>
                </a:lnTo>
                <a:lnTo>
                  <a:pt x="67056" y="694943"/>
                </a:lnTo>
                <a:lnTo>
                  <a:pt x="54863" y="675131"/>
                </a:lnTo>
                <a:lnTo>
                  <a:pt x="36575" y="635507"/>
                </a:lnTo>
                <a:lnTo>
                  <a:pt x="27431" y="614171"/>
                </a:lnTo>
                <a:lnTo>
                  <a:pt x="21335" y="592835"/>
                </a:lnTo>
                <a:lnTo>
                  <a:pt x="13715" y="571500"/>
                </a:lnTo>
                <a:lnTo>
                  <a:pt x="9143" y="550163"/>
                </a:lnTo>
                <a:lnTo>
                  <a:pt x="4571" y="527303"/>
                </a:lnTo>
                <a:lnTo>
                  <a:pt x="3047" y="504443"/>
                </a:lnTo>
                <a:lnTo>
                  <a:pt x="0" y="481583"/>
                </a:lnTo>
                <a:lnTo>
                  <a:pt x="95" y="432815"/>
                </a:lnTo>
                <a:lnTo>
                  <a:pt x="1523" y="409955"/>
                </a:lnTo>
                <a:lnTo>
                  <a:pt x="4571" y="387095"/>
                </a:lnTo>
                <a:lnTo>
                  <a:pt x="9143" y="365759"/>
                </a:lnTo>
                <a:lnTo>
                  <a:pt x="13715" y="342900"/>
                </a:lnTo>
                <a:lnTo>
                  <a:pt x="35051" y="278891"/>
                </a:lnTo>
                <a:lnTo>
                  <a:pt x="65531" y="219455"/>
                </a:lnTo>
                <a:lnTo>
                  <a:pt x="91440" y="182879"/>
                </a:lnTo>
                <a:lnTo>
                  <a:pt x="103631" y="166115"/>
                </a:lnTo>
                <a:lnTo>
                  <a:pt x="149351" y="118871"/>
                </a:lnTo>
                <a:lnTo>
                  <a:pt x="182879" y="89915"/>
                </a:lnTo>
                <a:lnTo>
                  <a:pt x="219456" y="65531"/>
                </a:lnTo>
                <a:lnTo>
                  <a:pt x="259079" y="44195"/>
                </a:lnTo>
                <a:lnTo>
                  <a:pt x="321563" y="19811"/>
                </a:lnTo>
                <a:lnTo>
                  <a:pt x="365759" y="9143"/>
                </a:lnTo>
                <a:lnTo>
                  <a:pt x="387095" y="4571"/>
                </a:lnTo>
                <a:lnTo>
                  <a:pt x="409956" y="1523"/>
                </a:lnTo>
                <a:lnTo>
                  <a:pt x="434340" y="0"/>
                </a:lnTo>
                <a:lnTo>
                  <a:pt x="481584" y="0"/>
                </a:lnTo>
                <a:lnTo>
                  <a:pt x="527304" y="4571"/>
                </a:lnTo>
                <a:lnTo>
                  <a:pt x="571499" y="13715"/>
                </a:lnTo>
                <a:lnTo>
                  <a:pt x="614172" y="27431"/>
                </a:lnTo>
                <a:lnTo>
                  <a:pt x="435863" y="27431"/>
                </a:lnTo>
                <a:lnTo>
                  <a:pt x="414528" y="28955"/>
                </a:lnTo>
                <a:lnTo>
                  <a:pt x="350520" y="41147"/>
                </a:lnTo>
                <a:lnTo>
                  <a:pt x="291083" y="60959"/>
                </a:lnTo>
                <a:lnTo>
                  <a:pt x="252983" y="79247"/>
                </a:lnTo>
                <a:lnTo>
                  <a:pt x="217931" y="100583"/>
                </a:lnTo>
                <a:lnTo>
                  <a:pt x="184403" y="124967"/>
                </a:lnTo>
                <a:lnTo>
                  <a:pt x="153924" y="152400"/>
                </a:lnTo>
                <a:lnTo>
                  <a:pt x="126492" y="182879"/>
                </a:lnTo>
                <a:lnTo>
                  <a:pt x="102107" y="216407"/>
                </a:lnTo>
                <a:lnTo>
                  <a:pt x="89915" y="234695"/>
                </a:lnTo>
                <a:lnTo>
                  <a:pt x="79247" y="251459"/>
                </a:lnTo>
                <a:lnTo>
                  <a:pt x="70103" y="269747"/>
                </a:lnTo>
                <a:lnTo>
                  <a:pt x="62483" y="289559"/>
                </a:lnTo>
                <a:lnTo>
                  <a:pt x="53340" y="309371"/>
                </a:lnTo>
                <a:lnTo>
                  <a:pt x="41147" y="348995"/>
                </a:lnTo>
                <a:lnTo>
                  <a:pt x="30479" y="413003"/>
                </a:lnTo>
                <a:lnTo>
                  <a:pt x="27431" y="457200"/>
                </a:lnTo>
                <a:lnTo>
                  <a:pt x="30479" y="499871"/>
                </a:lnTo>
                <a:lnTo>
                  <a:pt x="32003" y="522731"/>
                </a:lnTo>
                <a:lnTo>
                  <a:pt x="36575" y="542543"/>
                </a:lnTo>
                <a:lnTo>
                  <a:pt x="41147" y="563879"/>
                </a:lnTo>
                <a:lnTo>
                  <a:pt x="47243" y="583691"/>
                </a:lnTo>
                <a:lnTo>
                  <a:pt x="60959" y="623315"/>
                </a:lnTo>
                <a:lnTo>
                  <a:pt x="79247" y="661415"/>
                </a:lnTo>
                <a:lnTo>
                  <a:pt x="100583" y="696467"/>
                </a:lnTo>
                <a:lnTo>
                  <a:pt x="126492" y="729995"/>
                </a:lnTo>
                <a:lnTo>
                  <a:pt x="138683" y="745235"/>
                </a:lnTo>
                <a:lnTo>
                  <a:pt x="199644" y="801623"/>
                </a:lnTo>
                <a:lnTo>
                  <a:pt x="252983" y="835151"/>
                </a:lnTo>
                <a:lnTo>
                  <a:pt x="289559" y="853439"/>
                </a:lnTo>
                <a:lnTo>
                  <a:pt x="329183" y="867155"/>
                </a:lnTo>
                <a:lnTo>
                  <a:pt x="370331" y="877823"/>
                </a:lnTo>
                <a:lnTo>
                  <a:pt x="413003" y="883919"/>
                </a:lnTo>
                <a:lnTo>
                  <a:pt x="457199" y="886967"/>
                </a:lnTo>
                <a:lnTo>
                  <a:pt x="615695" y="886967"/>
                </a:lnTo>
                <a:lnTo>
                  <a:pt x="594360" y="894587"/>
                </a:lnTo>
                <a:lnTo>
                  <a:pt x="573024" y="900684"/>
                </a:lnTo>
                <a:lnTo>
                  <a:pt x="527304" y="909827"/>
                </a:lnTo>
                <a:lnTo>
                  <a:pt x="504444" y="912875"/>
                </a:lnTo>
                <a:lnTo>
                  <a:pt x="481584" y="914400"/>
                </a:lnTo>
                <a:close/>
              </a:path>
              <a:path w="916305" h="914400">
                <a:moveTo>
                  <a:pt x="615695" y="886967"/>
                </a:moveTo>
                <a:lnTo>
                  <a:pt x="457199" y="886967"/>
                </a:lnTo>
                <a:lnTo>
                  <a:pt x="522731" y="882395"/>
                </a:lnTo>
                <a:lnTo>
                  <a:pt x="565404" y="873251"/>
                </a:lnTo>
                <a:lnTo>
                  <a:pt x="605028" y="861059"/>
                </a:lnTo>
                <a:lnTo>
                  <a:pt x="624840" y="853439"/>
                </a:lnTo>
                <a:lnTo>
                  <a:pt x="643128" y="844295"/>
                </a:lnTo>
                <a:lnTo>
                  <a:pt x="662940" y="835151"/>
                </a:lnTo>
                <a:lnTo>
                  <a:pt x="679704" y="824484"/>
                </a:lnTo>
                <a:lnTo>
                  <a:pt x="697991" y="813815"/>
                </a:lnTo>
                <a:lnTo>
                  <a:pt x="731520" y="789431"/>
                </a:lnTo>
                <a:lnTo>
                  <a:pt x="775716" y="746759"/>
                </a:lnTo>
                <a:lnTo>
                  <a:pt x="801623" y="714755"/>
                </a:lnTo>
                <a:lnTo>
                  <a:pt x="835152" y="661415"/>
                </a:lnTo>
                <a:lnTo>
                  <a:pt x="853439" y="624839"/>
                </a:lnTo>
                <a:lnTo>
                  <a:pt x="868680" y="585215"/>
                </a:lnTo>
                <a:lnTo>
                  <a:pt x="873252" y="565403"/>
                </a:lnTo>
                <a:lnTo>
                  <a:pt x="879347" y="544067"/>
                </a:lnTo>
                <a:lnTo>
                  <a:pt x="885444" y="501395"/>
                </a:lnTo>
                <a:lnTo>
                  <a:pt x="886967" y="480059"/>
                </a:lnTo>
                <a:lnTo>
                  <a:pt x="886967" y="435863"/>
                </a:lnTo>
                <a:lnTo>
                  <a:pt x="879347" y="370331"/>
                </a:lnTo>
                <a:lnTo>
                  <a:pt x="868680" y="329183"/>
                </a:lnTo>
                <a:lnTo>
                  <a:pt x="853439" y="289559"/>
                </a:lnTo>
                <a:lnTo>
                  <a:pt x="835152" y="252983"/>
                </a:lnTo>
                <a:lnTo>
                  <a:pt x="826007" y="234695"/>
                </a:lnTo>
                <a:lnTo>
                  <a:pt x="801623" y="199643"/>
                </a:lnTo>
                <a:lnTo>
                  <a:pt x="775716" y="167639"/>
                </a:lnTo>
                <a:lnTo>
                  <a:pt x="746760" y="138683"/>
                </a:lnTo>
                <a:lnTo>
                  <a:pt x="697991" y="100583"/>
                </a:lnTo>
                <a:lnTo>
                  <a:pt x="662940" y="79247"/>
                </a:lnTo>
                <a:lnTo>
                  <a:pt x="624840" y="60959"/>
                </a:lnTo>
                <a:lnTo>
                  <a:pt x="565404" y="41147"/>
                </a:lnTo>
                <a:lnTo>
                  <a:pt x="522731" y="32003"/>
                </a:lnTo>
                <a:lnTo>
                  <a:pt x="480059" y="27431"/>
                </a:lnTo>
                <a:lnTo>
                  <a:pt x="614172" y="27431"/>
                </a:lnTo>
                <a:lnTo>
                  <a:pt x="655320" y="44195"/>
                </a:lnTo>
                <a:lnTo>
                  <a:pt x="694944" y="65531"/>
                </a:lnTo>
                <a:lnTo>
                  <a:pt x="731520" y="89915"/>
                </a:lnTo>
                <a:lnTo>
                  <a:pt x="765047" y="117347"/>
                </a:lnTo>
                <a:lnTo>
                  <a:pt x="795528" y="149351"/>
                </a:lnTo>
                <a:lnTo>
                  <a:pt x="810767" y="166115"/>
                </a:lnTo>
                <a:lnTo>
                  <a:pt x="848867" y="219455"/>
                </a:lnTo>
                <a:lnTo>
                  <a:pt x="870204" y="259079"/>
                </a:lnTo>
                <a:lnTo>
                  <a:pt x="886967" y="298703"/>
                </a:lnTo>
                <a:lnTo>
                  <a:pt x="900684" y="342900"/>
                </a:lnTo>
                <a:lnTo>
                  <a:pt x="906780" y="364235"/>
                </a:lnTo>
                <a:lnTo>
                  <a:pt x="912876" y="409955"/>
                </a:lnTo>
                <a:lnTo>
                  <a:pt x="914590" y="435863"/>
                </a:lnTo>
                <a:lnTo>
                  <a:pt x="915923" y="457200"/>
                </a:lnTo>
                <a:lnTo>
                  <a:pt x="912876" y="502919"/>
                </a:lnTo>
                <a:lnTo>
                  <a:pt x="906780" y="548639"/>
                </a:lnTo>
                <a:lnTo>
                  <a:pt x="894588" y="592835"/>
                </a:lnTo>
                <a:lnTo>
                  <a:pt x="879347" y="635507"/>
                </a:lnTo>
                <a:lnTo>
                  <a:pt x="861060" y="675131"/>
                </a:lnTo>
                <a:lnTo>
                  <a:pt x="848867" y="693419"/>
                </a:lnTo>
                <a:lnTo>
                  <a:pt x="836676" y="713231"/>
                </a:lnTo>
                <a:lnTo>
                  <a:pt x="810767" y="748284"/>
                </a:lnTo>
                <a:lnTo>
                  <a:pt x="781812" y="780287"/>
                </a:lnTo>
                <a:lnTo>
                  <a:pt x="749807" y="809243"/>
                </a:lnTo>
                <a:lnTo>
                  <a:pt x="713232" y="836675"/>
                </a:lnTo>
                <a:lnTo>
                  <a:pt x="676656" y="859535"/>
                </a:lnTo>
                <a:lnTo>
                  <a:pt x="635507" y="877823"/>
                </a:lnTo>
                <a:lnTo>
                  <a:pt x="615695" y="886967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6155" y="3698747"/>
            <a:ext cx="887094" cy="887094"/>
          </a:xfrm>
          <a:custGeom>
            <a:avLst/>
            <a:gdLst/>
            <a:ahLst/>
            <a:cxnLst/>
            <a:rect l="l" t="t" r="r" b="b"/>
            <a:pathLst>
              <a:path w="887094" h="887095">
                <a:moveTo>
                  <a:pt x="443484" y="886968"/>
                </a:moveTo>
                <a:lnTo>
                  <a:pt x="395085" y="884371"/>
                </a:lnTo>
                <a:lnTo>
                  <a:pt x="348215" y="876759"/>
                </a:lnTo>
                <a:lnTo>
                  <a:pt x="303141" y="864400"/>
                </a:lnTo>
                <a:lnTo>
                  <a:pt x="260132" y="847563"/>
                </a:lnTo>
                <a:lnTo>
                  <a:pt x="219455" y="826516"/>
                </a:lnTo>
                <a:lnTo>
                  <a:pt x="181380" y="801526"/>
                </a:lnTo>
                <a:lnTo>
                  <a:pt x="146173" y="772863"/>
                </a:lnTo>
                <a:lnTo>
                  <a:pt x="114104" y="740794"/>
                </a:lnTo>
                <a:lnTo>
                  <a:pt x="85441" y="705587"/>
                </a:lnTo>
                <a:lnTo>
                  <a:pt x="60451" y="667512"/>
                </a:lnTo>
                <a:lnTo>
                  <a:pt x="39404" y="626835"/>
                </a:lnTo>
                <a:lnTo>
                  <a:pt x="22567" y="583826"/>
                </a:lnTo>
                <a:lnTo>
                  <a:pt x="10208" y="538752"/>
                </a:lnTo>
                <a:lnTo>
                  <a:pt x="2596" y="491882"/>
                </a:lnTo>
                <a:lnTo>
                  <a:pt x="0" y="443484"/>
                </a:lnTo>
                <a:lnTo>
                  <a:pt x="2596" y="395351"/>
                </a:lnTo>
                <a:lnTo>
                  <a:pt x="10208" y="348673"/>
                </a:lnTo>
                <a:lnTo>
                  <a:pt x="22567" y="303727"/>
                </a:lnTo>
                <a:lnTo>
                  <a:pt x="39404" y="260788"/>
                </a:lnTo>
                <a:lnTo>
                  <a:pt x="60452" y="220133"/>
                </a:lnTo>
                <a:lnTo>
                  <a:pt x="85441" y="182038"/>
                </a:lnTo>
                <a:lnTo>
                  <a:pt x="114104" y="146780"/>
                </a:lnTo>
                <a:lnTo>
                  <a:pt x="146173" y="114635"/>
                </a:lnTo>
                <a:lnTo>
                  <a:pt x="181380" y="85880"/>
                </a:lnTo>
                <a:lnTo>
                  <a:pt x="219455" y="60790"/>
                </a:lnTo>
                <a:lnTo>
                  <a:pt x="260132" y="39642"/>
                </a:lnTo>
                <a:lnTo>
                  <a:pt x="303141" y="22713"/>
                </a:lnTo>
                <a:lnTo>
                  <a:pt x="348215" y="10279"/>
                </a:lnTo>
                <a:lnTo>
                  <a:pt x="395085" y="2615"/>
                </a:lnTo>
                <a:lnTo>
                  <a:pt x="443484" y="0"/>
                </a:lnTo>
                <a:lnTo>
                  <a:pt x="491882" y="2615"/>
                </a:lnTo>
                <a:lnTo>
                  <a:pt x="538752" y="10279"/>
                </a:lnTo>
                <a:lnTo>
                  <a:pt x="583826" y="22713"/>
                </a:lnTo>
                <a:lnTo>
                  <a:pt x="626835" y="39642"/>
                </a:lnTo>
                <a:lnTo>
                  <a:pt x="667512" y="60790"/>
                </a:lnTo>
                <a:lnTo>
                  <a:pt x="705587" y="85880"/>
                </a:lnTo>
                <a:lnTo>
                  <a:pt x="740794" y="114635"/>
                </a:lnTo>
                <a:lnTo>
                  <a:pt x="772863" y="146780"/>
                </a:lnTo>
                <a:lnTo>
                  <a:pt x="801526" y="182038"/>
                </a:lnTo>
                <a:lnTo>
                  <a:pt x="826516" y="220133"/>
                </a:lnTo>
                <a:lnTo>
                  <a:pt x="847563" y="260788"/>
                </a:lnTo>
                <a:lnTo>
                  <a:pt x="864400" y="303727"/>
                </a:lnTo>
                <a:lnTo>
                  <a:pt x="876759" y="348673"/>
                </a:lnTo>
                <a:lnTo>
                  <a:pt x="884371" y="395351"/>
                </a:lnTo>
                <a:lnTo>
                  <a:pt x="886968" y="443484"/>
                </a:lnTo>
                <a:lnTo>
                  <a:pt x="884371" y="491882"/>
                </a:lnTo>
                <a:lnTo>
                  <a:pt x="876759" y="538752"/>
                </a:lnTo>
                <a:lnTo>
                  <a:pt x="864400" y="583826"/>
                </a:lnTo>
                <a:lnTo>
                  <a:pt x="847563" y="626835"/>
                </a:lnTo>
                <a:lnTo>
                  <a:pt x="826516" y="667512"/>
                </a:lnTo>
                <a:lnTo>
                  <a:pt x="801526" y="705587"/>
                </a:lnTo>
                <a:lnTo>
                  <a:pt x="772863" y="740794"/>
                </a:lnTo>
                <a:lnTo>
                  <a:pt x="740794" y="772863"/>
                </a:lnTo>
                <a:lnTo>
                  <a:pt x="705587" y="801526"/>
                </a:lnTo>
                <a:lnTo>
                  <a:pt x="667512" y="826516"/>
                </a:lnTo>
                <a:lnTo>
                  <a:pt x="626835" y="847563"/>
                </a:lnTo>
                <a:lnTo>
                  <a:pt x="583826" y="864400"/>
                </a:lnTo>
                <a:lnTo>
                  <a:pt x="538752" y="876759"/>
                </a:lnTo>
                <a:lnTo>
                  <a:pt x="491882" y="884371"/>
                </a:lnTo>
                <a:lnTo>
                  <a:pt x="443484" y="88696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2440" y="3685032"/>
            <a:ext cx="916305" cy="916305"/>
          </a:xfrm>
          <a:custGeom>
            <a:avLst/>
            <a:gdLst/>
            <a:ahLst/>
            <a:cxnLst/>
            <a:rect l="l" t="t" r="r" b="b"/>
            <a:pathLst>
              <a:path w="916305" h="916304">
                <a:moveTo>
                  <a:pt x="458724" y="915924"/>
                </a:moveTo>
                <a:lnTo>
                  <a:pt x="411479" y="912876"/>
                </a:lnTo>
                <a:lnTo>
                  <a:pt x="365759" y="906780"/>
                </a:lnTo>
                <a:lnTo>
                  <a:pt x="344424" y="900684"/>
                </a:lnTo>
                <a:lnTo>
                  <a:pt x="321563" y="894588"/>
                </a:lnTo>
                <a:lnTo>
                  <a:pt x="280416" y="879348"/>
                </a:lnTo>
                <a:lnTo>
                  <a:pt x="239267" y="861060"/>
                </a:lnTo>
                <a:lnTo>
                  <a:pt x="220979" y="848868"/>
                </a:lnTo>
                <a:lnTo>
                  <a:pt x="202691" y="838200"/>
                </a:lnTo>
                <a:lnTo>
                  <a:pt x="166115" y="810768"/>
                </a:lnTo>
                <a:lnTo>
                  <a:pt x="134111" y="781812"/>
                </a:lnTo>
                <a:lnTo>
                  <a:pt x="105156" y="749808"/>
                </a:lnTo>
                <a:lnTo>
                  <a:pt x="77723" y="713232"/>
                </a:lnTo>
                <a:lnTo>
                  <a:pt x="67056" y="694944"/>
                </a:lnTo>
                <a:lnTo>
                  <a:pt x="54863" y="676656"/>
                </a:lnTo>
                <a:lnTo>
                  <a:pt x="45719" y="656844"/>
                </a:lnTo>
                <a:lnTo>
                  <a:pt x="36575" y="635508"/>
                </a:lnTo>
                <a:lnTo>
                  <a:pt x="27431" y="615696"/>
                </a:lnTo>
                <a:lnTo>
                  <a:pt x="21335" y="594360"/>
                </a:lnTo>
                <a:lnTo>
                  <a:pt x="13715" y="573024"/>
                </a:lnTo>
                <a:lnTo>
                  <a:pt x="4571" y="527304"/>
                </a:lnTo>
                <a:lnTo>
                  <a:pt x="3047" y="504444"/>
                </a:lnTo>
                <a:lnTo>
                  <a:pt x="0" y="481584"/>
                </a:lnTo>
                <a:lnTo>
                  <a:pt x="0" y="434340"/>
                </a:lnTo>
                <a:lnTo>
                  <a:pt x="4571" y="388620"/>
                </a:lnTo>
                <a:lnTo>
                  <a:pt x="13715" y="344424"/>
                </a:lnTo>
                <a:lnTo>
                  <a:pt x="27431" y="300227"/>
                </a:lnTo>
                <a:lnTo>
                  <a:pt x="44195" y="259080"/>
                </a:lnTo>
                <a:lnTo>
                  <a:pt x="65531" y="220980"/>
                </a:lnTo>
                <a:lnTo>
                  <a:pt x="91440" y="184404"/>
                </a:lnTo>
                <a:lnTo>
                  <a:pt x="103631" y="167640"/>
                </a:lnTo>
                <a:lnTo>
                  <a:pt x="134111" y="134112"/>
                </a:lnTo>
                <a:lnTo>
                  <a:pt x="182879" y="91440"/>
                </a:lnTo>
                <a:lnTo>
                  <a:pt x="219456" y="67056"/>
                </a:lnTo>
                <a:lnTo>
                  <a:pt x="278891" y="36576"/>
                </a:lnTo>
                <a:lnTo>
                  <a:pt x="342899" y="15240"/>
                </a:lnTo>
                <a:lnTo>
                  <a:pt x="409956" y="3048"/>
                </a:lnTo>
                <a:lnTo>
                  <a:pt x="457199" y="0"/>
                </a:lnTo>
                <a:lnTo>
                  <a:pt x="504444" y="3048"/>
                </a:lnTo>
                <a:lnTo>
                  <a:pt x="550163" y="9144"/>
                </a:lnTo>
                <a:lnTo>
                  <a:pt x="614172" y="27432"/>
                </a:lnTo>
                <a:lnTo>
                  <a:pt x="458724" y="27432"/>
                </a:lnTo>
                <a:lnTo>
                  <a:pt x="414528" y="30480"/>
                </a:lnTo>
                <a:lnTo>
                  <a:pt x="371856" y="36576"/>
                </a:lnTo>
                <a:lnTo>
                  <a:pt x="330707" y="47244"/>
                </a:lnTo>
                <a:lnTo>
                  <a:pt x="271272" y="70104"/>
                </a:lnTo>
                <a:lnTo>
                  <a:pt x="234695" y="89916"/>
                </a:lnTo>
                <a:lnTo>
                  <a:pt x="217931" y="102108"/>
                </a:lnTo>
                <a:lnTo>
                  <a:pt x="201167" y="112776"/>
                </a:lnTo>
                <a:lnTo>
                  <a:pt x="153924" y="153924"/>
                </a:lnTo>
                <a:lnTo>
                  <a:pt x="126492" y="184404"/>
                </a:lnTo>
                <a:lnTo>
                  <a:pt x="102107" y="217932"/>
                </a:lnTo>
                <a:lnTo>
                  <a:pt x="89915" y="234696"/>
                </a:lnTo>
                <a:lnTo>
                  <a:pt x="79247" y="252984"/>
                </a:lnTo>
                <a:lnTo>
                  <a:pt x="70103" y="271272"/>
                </a:lnTo>
                <a:lnTo>
                  <a:pt x="62483" y="289560"/>
                </a:lnTo>
                <a:lnTo>
                  <a:pt x="53340" y="309372"/>
                </a:lnTo>
                <a:lnTo>
                  <a:pt x="41147" y="350520"/>
                </a:lnTo>
                <a:lnTo>
                  <a:pt x="30479" y="413004"/>
                </a:lnTo>
                <a:lnTo>
                  <a:pt x="28956" y="435864"/>
                </a:lnTo>
                <a:lnTo>
                  <a:pt x="27431" y="457200"/>
                </a:lnTo>
                <a:lnTo>
                  <a:pt x="32003" y="522732"/>
                </a:lnTo>
                <a:lnTo>
                  <a:pt x="41147" y="565404"/>
                </a:lnTo>
                <a:lnTo>
                  <a:pt x="53340" y="605027"/>
                </a:lnTo>
                <a:lnTo>
                  <a:pt x="70103" y="643127"/>
                </a:lnTo>
                <a:lnTo>
                  <a:pt x="79247" y="662940"/>
                </a:lnTo>
                <a:lnTo>
                  <a:pt x="89915" y="679704"/>
                </a:lnTo>
                <a:lnTo>
                  <a:pt x="100583" y="697992"/>
                </a:lnTo>
                <a:lnTo>
                  <a:pt x="112775" y="714756"/>
                </a:lnTo>
                <a:lnTo>
                  <a:pt x="126492" y="731520"/>
                </a:lnTo>
                <a:lnTo>
                  <a:pt x="138683" y="746760"/>
                </a:lnTo>
                <a:lnTo>
                  <a:pt x="153924" y="762000"/>
                </a:lnTo>
                <a:lnTo>
                  <a:pt x="184403" y="789432"/>
                </a:lnTo>
                <a:lnTo>
                  <a:pt x="216407" y="813816"/>
                </a:lnTo>
                <a:lnTo>
                  <a:pt x="252983" y="835152"/>
                </a:lnTo>
                <a:lnTo>
                  <a:pt x="289559" y="853440"/>
                </a:lnTo>
                <a:lnTo>
                  <a:pt x="329183" y="868680"/>
                </a:lnTo>
                <a:lnTo>
                  <a:pt x="350520" y="873252"/>
                </a:lnTo>
                <a:lnTo>
                  <a:pt x="370331" y="879348"/>
                </a:lnTo>
                <a:lnTo>
                  <a:pt x="413003" y="885444"/>
                </a:lnTo>
                <a:lnTo>
                  <a:pt x="435863" y="886968"/>
                </a:lnTo>
                <a:lnTo>
                  <a:pt x="615695" y="886968"/>
                </a:lnTo>
                <a:lnTo>
                  <a:pt x="594360" y="894588"/>
                </a:lnTo>
                <a:lnTo>
                  <a:pt x="573024" y="900684"/>
                </a:lnTo>
                <a:lnTo>
                  <a:pt x="527304" y="909827"/>
                </a:lnTo>
                <a:lnTo>
                  <a:pt x="504444" y="912876"/>
                </a:lnTo>
                <a:lnTo>
                  <a:pt x="458724" y="915924"/>
                </a:lnTo>
                <a:close/>
              </a:path>
              <a:path w="916305" h="916304">
                <a:moveTo>
                  <a:pt x="615695" y="886968"/>
                </a:moveTo>
                <a:lnTo>
                  <a:pt x="480059" y="886968"/>
                </a:lnTo>
                <a:lnTo>
                  <a:pt x="501395" y="885444"/>
                </a:lnTo>
                <a:lnTo>
                  <a:pt x="544067" y="879348"/>
                </a:lnTo>
                <a:lnTo>
                  <a:pt x="565404" y="873252"/>
                </a:lnTo>
                <a:lnTo>
                  <a:pt x="585216" y="868680"/>
                </a:lnTo>
                <a:lnTo>
                  <a:pt x="624840" y="853440"/>
                </a:lnTo>
                <a:lnTo>
                  <a:pt x="679704" y="826008"/>
                </a:lnTo>
                <a:lnTo>
                  <a:pt x="731520" y="789432"/>
                </a:lnTo>
                <a:lnTo>
                  <a:pt x="761999" y="762000"/>
                </a:lnTo>
                <a:lnTo>
                  <a:pt x="789431" y="731520"/>
                </a:lnTo>
                <a:lnTo>
                  <a:pt x="813816" y="697992"/>
                </a:lnTo>
                <a:lnTo>
                  <a:pt x="835152" y="662940"/>
                </a:lnTo>
                <a:lnTo>
                  <a:pt x="853439" y="624840"/>
                </a:lnTo>
                <a:lnTo>
                  <a:pt x="868680" y="586740"/>
                </a:lnTo>
                <a:lnTo>
                  <a:pt x="873252" y="565404"/>
                </a:lnTo>
                <a:lnTo>
                  <a:pt x="879347" y="544068"/>
                </a:lnTo>
                <a:lnTo>
                  <a:pt x="882396" y="524256"/>
                </a:lnTo>
                <a:lnTo>
                  <a:pt x="885444" y="501396"/>
                </a:lnTo>
                <a:lnTo>
                  <a:pt x="886967" y="480060"/>
                </a:lnTo>
                <a:lnTo>
                  <a:pt x="886967" y="435864"/>
                </a:lnTo>
                <a:lnTo>
                  <a:pt x="879347" y="371856"/>
                </a:lnTo>
                <a:lnTo>
                  <a:pt x="868680" y="330708"/>
                </a:lnTo>
                <a:lnTo>
                  <a:pt x="845820" y="271272"/>
                </a:lnTo>
                <a:lnTo>
                  <a:pt x="835152" y="252984"/>
                </a:lnTo>
                <a:lnTo>
                  <a:pt x="826007" y="234696"/>
                </a:lnTo>
                <a:lnTo>
                  <a:pt x="789431" y="184404"/>
                </a:lnTo>
                <a:lnTo>
                  <a:pt x="761999" y="153924"/>
                </a:lnTo>
                <a:lnTo>
                  <a:pt x="731520" y="126492"/>
                </a:lnTo>
                <a:lnTo>
                  <a:pt x="681228" y="89916"/>
                </a:lnTo>
                <a:lnTo>
                  <a:pt x="662940" y="80772"/>
                </a:lnTo>
                <a:lnTo>
                  <a:pt x="644652" y="70104"/>
                </a:lnTo>
                <a:lnTo>
                  <a:pt x="585216" y="47244"/>
                </a:lnTo>
                <a:lnTo>
                  <a:pt x="544067" y="36576"/>
                </a:lnTo>
                <a:lnTo>
                  <a:pt x="501395" y="30480"/>
                </a:lnTo>
                <a:lnTo>
                  <a:pt x="458724" y="27432"/>
                </a:lnTo>
                <a:lnTo>
                  <a:pt x="614172" y="27432"/>
                </a:lnTo>
                <a:lnTo>
                  <a:pt x="675132" y="54864"/>
                </a:lnTo>
                <a:lnTo>
                  <a:pt x="713232" y="77724"/>
                </a:lnTo>
                <a:lnTo>
                  <a:pt x="765047" y="118872"/>
                </a:lnTo>
                <a:lnTo>
                  <a:pt x="795528" y="149352"/>
                </a:lnTo>
                <a:lnTo>
                  <a:pt x="810767" y="166116"/>
                </a:lnTo>
                <a:lnTo>
                  <a:pt x="836676" y="201168"/>
                </a:lnTo>
                <a:lnTo>
                  <a:pt x="859535" y="239268"/>
                </a:lnTo>
                <a:lnTo>
                  <a:pt x="879347" y="278892"/>
                </a:lnTo>
                <a:lnTo>
                  <a:pt x="894588" y="321564"/>
                </a:lnTo>
                <a:lnTo>
                  <a:pt x="906780" y="365760"/>
                </a:lnTo>
                <a:lnTo>
                  <a:pt x="912876" y="409956"/>
                </a:lnTo>
                <a:lnTo>
                  <a:pt x="914399" y="434340"/>
                </a:lnTo>
                <a:lnTo>
                  <a:pt x="915923" y="457200"/>
                </a:lnTo>
                <a:lnTo>
                  <a:pt x="912876" y="504444"/>
                </a:lnTo>
                <a:lnTo>
                  <a:pt x="906780" y="550164"/>
                </a:lnTo>
                <a:lnTo>
                  <a:pt x="894588" y="592836"/>
                </a:lnTo>
                <a:lnTo>
                  <a:pt x="879347" y="635508"/>
                </a:lnTo>
                <a:lnTo>
                  <a:pt x="861060" y="675132"/>
                </a:lnTo>
                <a:lnTo>
                  <a:pt x="824484" y="731520"/>
                </a:lnTo>
                <a:lnTo>
                  <a:pt x="797052" y="765048"/>
                </a:lnTo>
                <a:lnTo>
                  <a:pt x="765047" y="795527"/>
                </a:lnTo>
                <a:lnTo>
                  <a:pt x="749807" y="810768"/>
                </a:lnTo>
                <a:lnTo>
                  <a:pt x="694944" y="848868"/>
                </a:lnTo>
                <a:lnTo>
                  <a:pt x="656844" y="870204"/>
                </a:lnTo>
                <a:lnTo>
                  <a:pt x="635507" y="879348"/>
                </a:lnTo>
                <a:lnTo>
                  <a:pt x="615695" y="886968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6155" y="4879847"/>
            <a:ext cx="887094" cy="887094"/>
          </a:xfrm>
          <a:custGeom>
            <a:avLst/>
            <a:gdLst/>
            <a:ahLst/>
            <a:cxnLst/>
            <a:rect l="l" t="t" r="r" b="b"/>
            <a:pathLst>
              <a:path w="887094" h="887095">
                <a:moveTo>
                  <a:pt x="443484" y="886968"/>
                </a:moveTo>
                <a:lnTo>
                  <a:pt x="395085" y="884371"/>
                </a:lnTo>
                <a:lnTo>
                  <a:pt x="348215" y="876759"/>
                </a:lnTo>
                <a:lnTo>
                  <a:pt x="303141" y="864400"/>
                </a:lnTo>
                <a:lnTo>
                  <a:pt x="260132" y="847563"/>
                </a:lnTo>
                <a:lnTo>
                  <a:pt x="219455" y="826516"/>
                </a:lnTo>
                <a:lnTo>
                  <a:pt x="181380" y="801526"/>
                </a:lnTo>
                <a:lnTo>
                  <a:pt x="146173" y="772863"/>
                </a:lnTo>
                <a:lnTo>
                  <a:pt x="114104" y="740794"/>
                </a:lnTo>
                <a:lnTo>
                  <a:pt x="85441" y="705587"/>
                </a:lnTo>
                <a:lnTo>
                  <a:pt x="60451" y="667512"/>
                </a:lnTo>
                <a:lnTo>
                  <a:pt x="39404" y="626835"/>
                </a:lnTo>
                <a:lnTo>
                  <a:pt x="22567" y="583826"/>
                </a:lnTo>
                <a:lnTo>
                  <a:pt x="10208" y="538752"/>
                </a:lnTo>
                <a:lnTo>
                  <a:pt x="2596" y="491882"/>
                </a:lnTo>
                <a:lnTo>
                  <a:pt x="0" y="443484"/>
                </a:lnTo>
                <a:lnTo>
                  <a:pt x="2596" y="395085"/>
                </a:lnTo>
                <a:lnTo>
                  <a:pt x="10208" y="348215"/>
                </a:lnTo>
                <a:lnTo>
                  <a:pt x="22567" y="303141"/>
                </a:lnTo>
                <a:lnTo>
                  <a:pt x="39404" y="260132"/>
                </a:lnTo>
                <a:lnTo>
                  <a:pt x="60452" y="219456"/>
                </a:lnTo>
                <a:lnTo>
                  <a:pt x="85441" y="181380"/>
                </a:lnTo>
                <a:lnTo>
                  <a:pt x="114104" y="146173"/>
                </a:lnTo>
                <a:lnTo>
                  <a:pt x="146173" y="114104"/>
                </a:lnTo>
                <a:lnTo>
                  <a:pt x="181380" y="85441"/>
                </a:lnTo>
                <a:lnTo>
                  <a:pt x="219455" y="60452"/>
                </a:lnTo>
                <a:lnTo>
                  <a:pt x="260132" y="39404"/>
                </a:lnTo>
                <a:lnTo>
                  <a:pt x="303141" y="22567"/>
                </a:lnTo>
                <a:lnTo>
                  <a:pt x="348215" y="10208"/>
                </a:lnTo>
                <a:lnTo>
                  <a:pt x="395085" y="2596"/>
                </a:lnTo>
                <a:lnTo>
                  <a:pt x="443484" y="0"/>
                </a:lnTo>
                <a:lnTo>
                  <a:pt x="491882" y="2596"/>
                </a:lnTo>
                <a:lnTo>
                  <a:pt x="538752" y="10208"/>
                </a:lnTo>
                <a:lnTo>
                  <a:pt x="583826" y="22567"/>
                </a:lnTo>
                <a:lnTo>
                  <a:pt x="626835" y="39404"/>
                </a:lnTo>
                <a:lnTo>
                  <a:pt x="667512" y="60452"/>
                </a:lnTo>
                <a:lnTo>
                  <a:pt x="705587" y="85441"/>
                </a:lnTo>
                <a:lnTo>
                  <a:pt x="740794" y="114104"/>
                </a:lnTo>
                <a:lnTo>
                  <a:pt x="772863" y="146173"/>
                </a:lnTo>
                <a:lnTo>
                  <a:pt x="801526" y="181380"/>
                </a:lnTo>
                <a:lnTo>
                  <a:pt x="826516" y="219456"/>
                </a:lnTo>
                <a:lnTo>
                  <a:pt x="847563" y="260132"/>
                </a:lnTo>
                <a:lnTo>
                  <a:pt x="864400" y="303141"/>
                </a:lnTo>
                <a:lnTo>
                  <a:pt x="876759" y="348215"/>
                </a:lnTo>
                <a:lnTo>
                  <a:pt x="884371" y="395085"/>
                </a:lnTo>
                <a:lnTo>
                  <a:pt x="886968" y="443484"/>
                </a:lnTo>
                <a:lnTo>
                  <a:pt x="884371" y="491882"/>
                </a:lnTo>
                <a:lnTo>
                  <a:pt x="876759" y="538752"/>
                </a:lnTo>
                <a:lnTo>
                  <a:pt x="864400" y="583826"/>
                </a:lnTo>
                <a:lnTo>
                  <a:pt x="847563" y="626835"/>
                </a:lnTo>
                <a:lnTo>
                  <a:pt x="826516" y="667512"/>
                </a:lnTo>
                <a:lnTo>
                  <a:pt x="801526" y="705587"/>
                </a:lnTo>
                <a:lnTo>
                  <a:pt x="772863" y="740794"/>
                </a:lnTo>
                <a:lnTo>
                  <a:pt x="740794" y="772863"/>
                </a:lnTo>
                <a:lnTo>
                  <a:pt x="705587" y="801526"/>
                </a:lnTo>
                <a:lnTo>
                  <a:pt x="667512" y="826516"/>
                </a:lnTo>
                <a:lnTo>
                  <a:pt x="626835" y="847563"/>
                </a:lnTo>
                <a:lnTo>
                  <a:pt x="583826" y="864400"/>
                </a:lnTo>
                <a:lnTo>
                  <a:pt x="538752" y="876759"/>
                </a:lnTo>
                <a:lnTo>
                  <a:pt x="491882" y="884371"/>
                </a:lnTo>
                <a:lnTo>
                  <a:pt x="443484" y="88696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2440" y="4866132"/>
            <a:ext cx="916305" cy="914400"/>
          </a:xfrm>
          <a:custGeom>
            <a:avLst/>
            <a:gdLst/>
            <a:ahLst/>
            <a:cxnLst/>
            <a:rect l="l" t="t" r="r" b="b"/>
            <a:pathLst>
              <a:path w="916305" h="914400">
                <a:moveTo>
                  <a:pt x="481584" y="914400"/>
                </a:moveTo>
                <a:lnTo>
                  <a:pt x="434340" y="914400"/>
                </a:lnTo>
                <a:lnTo>
                  <a:pt x="411479" y="912876"/>
                </a:lnTo>
                <a:lnTo>
                  <a:pt x="365759" y="905255"/>
                </a:lnTo>
                <a:lnTo>
                  <a:pt x="321563" y="894588"/>
                </a:lnTo>
                <a:lnTo>
                  <a:pt x="280416" y="879348"/>
                </a:lnTo>
                <a:lnTo>
                  <a:pt x="239267" y="859536"/>
                </a:lnTo>
                <a:lnTo>
                  <a:pt x="184403" y="824484"/>
                </a:lnTo>
                <a:lnTo>
                  <a:pt x="149351" y="795527"/>
                </a:lnTo>
                <a:lnTo>
                  <a:pt x="118872" y="765048"/>
                </a:lnTo>
                <a:lnTo>
                  <a:pt x="91440" y="731520"/>
                </a:lnTo>
                <a:lnTo>
                  <a:pt x="67056" y="694944"/>
                </a:lnTo>
                <a:lnTo>
                  <a:pt x="54863" y="675132"/>
                </a:lnTo>
                <a:lnTo>
                  <a:pt x="36575" y="635508"/>
                </a:lnTo>
                <a:lnTo>
                  <a:pt x="27431" y="614172"/>
                </a:lnTo>
                <a:lnTo>
                  <a:pt x="21335" y="594360"/>
                </a:lnTo>
                <a:lnTo>
                  <a:pt x="13715" y="571500"/>
                </a:lnTo>
                <a:lnTo>
                  <a:pt x="9143" y="550164"/>
                </a:lnTo>
                <a:lnTo>
                  <a:pt x="4571" y="527304"/>
                </a:lnTo>
                <a:lnTo>
                  <a:pt x="3047" y="504444"/>
                </a:lnTo>
                <a:lnTo>
                  <a:pt x="0" y="481584"/>
                </a:lnTo>
                <a:lnTo>
                  <a:pt x="0" y="434340"/>
                </a:lnTo>
                <a:lnTo>
                  <a:pt x="1523" y="411480"/>
                </a:lnTo>
                <a:lnTo>
                  <a:pt x="4571" y="387096"/>
                </a:lnTo>
                <a:lnTo>
                  <a:pt x="9143" y="365760"/>
                </a:lnTo>
                <a:lnTo>
                  <a:pt x="13715" y="342900"/>
                </a:lnTo>
                <a:lnTo>
                  <a:pt x="35051" y="278892"/>
                </a:lnTo>
                <a:lnTo>
                  <a:pt x="65531" y="219455"/>
                </a:lnTo>
                <a:lnTo>
                  <a:pt x="91440" y="182880"/>
                </a:lnTo>
                <a:lnTo>
                  <a:pt x="103631" y="166116"/>
                </a:lnTo>
                <a:lnTo>
                  <a:pt x="118872" y="149351"/>
                </a:lnTo>
                <a:lnTo>
                  <a:pt x="149351" y="118872"/>
                </a:lnTo>
                <a:lnTo>
                  <a:pt x="166115" y="103632"/>
                </a:lnTo>
                <a:lnTo>
                  <a:pt x="182879" y="91440"/>
                </a:lnTo>
                <a:lnTo>
                  <a:pt x="201167" y="77724"/>
                </a:lnTo>
                <a:lnTo>
                  <a:pt x="259079" y="44196"/>
                </a:lnTo>
                <a:lnTo>
                  <a:pt x="321563" y="19812"/>
                </a:lnTo>
                <a:lnTo>
                  <a:pt x="365759" y="9144"/>
                </a:lnTo>
                <a:lnTo>
                  <a:pt x="387095" y="4572"/>
                </a:lnTo>
                <a:lnTo>
                  <a:pt x="409956" y="1524"/>
                </a:lnTo>
                <a:lnTo>
                  <a:pt x="434340" y="0"/>
                </a:lnTo>
                <a:lnTo>
                  <a:pt x="481584" y="0"/>
                </a:lnTo>
                <a:lnTo>
                  <a:pt x="527304" y="4572"/>
                </a:lnTo>
                <a:lnTo>
                  <a:pt x="571499" y="13716"/>
                </a:lnTo>
                <a:lnTo>
                  <a:pt x="614172" y="27432"/>
                </a:lnTo>
                <a:lnTo>
                  <a:pt x="435863" y="27432"/>
                </a:lnTo>
                <a:lnTo>
                  <a:pt x="414528" y="28955"/>
                </a:lnTo>
                <a:lnTo>
                  <a:pt x="350520" y="41148"/>
                </a:lnTo>
                <a:lnTo>
                  <a:pt x="310895" y="53340"/>
                </a:lnTo>
                <a:lnTo>
                  <a:pt x="271272" y="70104"/>
                </a:lnTo>
                <a:lnTo>
                  <a:pt x="234695" y="89916"/>
                </a:lnTo>
                <a:lnTo>
                  <a:pt x="184403" y="124968"/>
                </a:lnTo>
                <a:lnTo>
                  <a:pt x="140207" y="167640"/>
                </a:lnTo>
                <a:lnTo>
                  <a:pt x="112775" y="199644"/>
                </a:lnTo>
                <a:lnTo>
                  <a:pt x="102107" y="216408"/>
                </a:lnTo>
                <a:lnTo>
                  <a:pt x="89915" y="234696"/>
                </a:lnTo>
                <a:lnTo>
                  <a:pt x="79247" y="251460"/>
                </a:lnTo>
                <a:lnTo>
                  <a:pt x="70103" y="271272"/>
                </a:lnTo>
                <a:lnTo>
                  <a:pt x="62483" y="289560"/>
                </a:lnTo>
                <a:lnTo>
                  <a:pt x="53340" y="309372"/>
                </a:lnTo>
                <a:lnTo>
                  <a:pt x="41147" y="348996"/>
                </a:lnTo>
                <a:lnTo>
                  <a:pt x="30479" y="413004"/>
                </a:lnTo>
                <a:lnTo>
                  <a:pt x="27431" y="457200"/>
                </a:lnTo>
                <a:lnTo>
                  <a:pt x="28956" y="478536"/>
                </a:lnTo>
                <a:lnTo>
                  <a:pt x="30479" y="501396"/>
                </a:lnTo>
                <a:lnTo>
                  <a:pt x="36575" y="544068"/>
                </a:lnTo>
                <a:lnTo>
                  <a:pt x="47243" y="585216"/>
                </a:lnTo>
                <a:lnTo>
                  <a:pt x="60959" y="624840"/>
                </a:lnTo>
                <a:lnTo>
                  <a:pt x="79247" y="661416"/>
                </a:lnTo>
                <a:lnTo>
                  <a:pt x="100583" y="696468"/>
                </a:lnTo>
                <a:lnTo>
                  <a:pt x="126492" y="729996"/>
                </a:lnTo>
                <a:lnTo>
                  <a:pt x="138683" y="745236"/>
                </a:lnTo>
                <a:lnTo>
                  <a:pt x="199644" y="801624"/>
                </a:lnTo>
                <a:lnTo>
                  <a:pt x="252983" y="835151"/>
                </a:lnTo>
                <a:lnTo>
                  <a:pt x="289559" y="853440"/>
                </a:lnTo>
                <a:lnTo>
                  <a:pt x="329183" y="867155"/>
                </a:lnTo>
                <a:lnTo>
                  <a:pt x="370331" y="877824"/>
                </a:lnTo>
                <a:lnTo>
                  <a:pt x="457199" y="886968"/>
                </a:lnTo>
                <a:lnTo>
                  <a:pt x="615695" y="886968"/>
                </a:lnTo>
                <a:lnTo>
                  <a:pt x="594360" y="894588"/>
                </a:lnTo>
                <a:lnTo>
                  <a:pt x="573024" y="900684"/>
                </a:lnTo>
                <a:lnTo>
                  <a:pt x="527304" y="909827"/>
                </a:lnTo>
                <a:lnTo>
                  <a:pt x="504444" y="912876"/>
                </a:lnTo>
                <a:lnTo>
                  <a:pt x="481584" y="914400"/>
                </a:lnTo>
                <a:close/>
              </a:path>
              <a:path w="916305" h="914400">
                <a:moveTo>
                  <a:pt x="615695" y="886968"/>
                </a:moveTo>
                <a:lnTo>
                  <a:pt x="480059" y="886968"/>
                </a:lnTo>
                <a:lnTo>
                  <a:pt x="501395" y="883920"/>
                </a:lnTo>
                <a:lnTo>
                  <a:pt x="522731" y="882396"/>
                </a:lnTo>
                <a:lnTo>
                  <a:pt x="565404" y="873251"/>
                </a:lnTo>
                <a:lnTo>
                  <a:pt x="605028" y="861060"/>
                </a:lnTo>
                <a:lnTo>
                  <a:pt x="624840" y="853440"/>
                </a:lnTo>
                <a:lnTo>
                  <a:pt x="643128" y="844296"/>
                </a:lnTo>
                <a:lnTo>
                  <a:pt x="662940" y="835151"/>
                </a:lnTo>
                <a:lnTo>
                  <a:pt x="679704" y="824484"/>
                </a:lnTo>
                <a:lnTo>
                  <a:pt x="697991" y="813816"/>
                </a:lnTo>
                <a:lnTo>
                  <a:pt x="731520" y="789432"/>
                </a:lnTo>
                <a:lnTo>
                  <a:pt x="775716" y="746760"/>
                </a:lnTo>
                <a:lnTo>
                  <a:pt x="801623" y="714755"/>
                </a:lnTo>
                <a:lnTo>
                  <a:pt x="824484" y="679704"/>
                </a:lnTo>
                <a:lnTo>
                  <a:pt x="835152" y="662940"/>
                </a:lnTo>
                <a:lnTo>
                  <a:pt x="844296" y="643127"/>
                </a:lnTo>
                <a:lnTo>
                  <a:pt x="853439" y="624840"/>
                </a:lnTo>
                <a:lnTo>
                  <a:pt x="868680" y="585216"/>
                </a:lnTo>
                <a:lnTo>
                  <a:pt x="873252" y="565404"/>
                </a:lnTo>
                <a:lnTo>
                  <a:pt x="879347" y="544068"/>
                </a:lnTo>
                <a:lnTo>
                  <a:pt x="885444" y="501396"/>
                </a:lnTo>
                <a:lnTo>
                  <a:pt x="886967" y="480060"/>
                </a:lnTo>
                <a:lnTo>
                  <a:pt x="886967" y="435864"/>
                </a:lnTo>
                <a:lnTo>
                  <a:pt x="879347" y="370332"/>
                </a:lnTo>
                <a:lnTo>
                  <a:pt x="868680" y="329184"/>
                </a:lnTo>
                <a:lnTo>
                  <a:pt x="853439" y="289560"/>
                </a:lnTo>
                <a:lnTo>
                  <a:pt x="835152" y="252984"/>
                </a:lnTo>
                <a:lnTo>
                  <a:pt x="826007" y="234696"/>
                </a:lnTo>
                <a:lnTo>
                  <a:pt x="813816" y="217932"/>
                </a:lnTo>
                <a:lnTo>
                  <a:pt x="801623" y="199644"/>
                </a:lnTo>
                <a:lnTo>
                  <a:pt x="789431" y="184404"/>
                </a:lnTo>
                <a:lnTo>
                  <a:pt x="761999" y="153924"/>
                </a:lnTo>
                <a:lnTo>
                  <a:pt x="746760" y="138684"/>
                </a:lnTo>
                <a:lnTo>
                  <a:pt x="731520" y="126492"/>
                </a:lnTo>
                <a:lnTo>
                  <a:pt x="714756" y="112776"/>
                </a:lnTo>
                <a:lnTo>
                  <a:pt x="681228" y="89916"/>
                </a:lnTo>
                <a:lnTo>
                  <a:pt x="644652" y="70104"/>
                </a:lnTo>
                <a:lnTo>
                  <a:pt x="605028" y="53340"/>
                </a:lnTo>
                <a:lnTo>
                  <a:pt x="565404" y="41148"/>
                </a:lnTo>
                <a:lnTo>
                  <a:pt x="522731" y="32004"/>
                </a:lnTo>
                <a:lnTo>
                  <a:pt x="480059" y="27432"/>
                </a:lnTo>
                <a:lnTo>
                  <a:pt x="614172" y="27432"/>
                </a:lnTo>
                <a:lnTo>
                  <a:pt x="655320" y="44196"/>
                </a:lnTo>
                <a:lnTo>
                  <a:pt x="694944" y="65532"/>
                </a:lnTo>
                <a:lnTo>
                  <a:pt x="731520" y="89916"/>
                </a:lnTo>
                <a:lnTo>
                  <a:pt x="781812" y="134112"/>
                </a:lnTo>
                <a:lnTo>
                  <a:pt x="795528" y="149351"/>
                </a:lnTo>
                <a:lnTo>
                  <a:pt x="810767" y="166116"/>
                </a:lnTo>
                <a:lnTo>
                  <a:pt x="848867" y="219455"/>
                </a:lnTo>
                <a:lnTo>
                  <a:pt x="870204" y="259080"/>
                </a:lnTo>
                <a:lnTo>
                  <a:pt x="886967" y="300227"/>
                </a:lnTo>
                <a:lnTo>
                  <a:pt x="894588" y="320040"/>
                </a:lnTo>
                <a:lnTo>
                  <a:pt x="900684" y="342900"/>
                </a:lnTo>
                <a:lnTo>
                  <a:pt x="906780" y="364236"/>
                </a:lnTo>
                <a:lnTo>
                  <a:pt x="912876" y="409955"/>
                </a:lnTo>
                <a:lnTo>
                  <a:pt x="914590" y="435864"/>
                </a:lnTo>
                <a:lnTo>
                  <a:pt x="915923" y="457200"/>
                </a:lnTo>
                <a:lnTo>
                  <a:pt x="912876" y="502920"/>
                </a:lnTo>
                <a:lnTo>
                  <a:pt x="906780" y="548640"/>
                </a:lnTo>
                <a:lnTo>
                  <a:pt x="894588" y="592836"/>
                </a:lnTo>
                <a:lnTo>
                  <a:pt x="879347" y="635508"/>
                </a:lnTo>
                <a:lnTo>
                  <a:pt x="861060" y="675132"/>
                </a:lnTo>
                <a:lnTo>
                  <a:pt x="836676" y="713232"/>
                </a:lnTo>
                <a:lnTo>
                  <a:pt x="810767" y="748284"/>
                </a:lnTo>
                <a:lnTo>
                  <a:pt x="781812" y="780288"/>
                </a:lnTo>
                <a:lnTo>
                  <a:pt x="765047" y="795527"/>
                </a:lnTo>
                <a:lnTo>
                  <a:pt x="749807" y="810768"/>
                </a:lnTo>
                <a:lnTo>
                  <a:pt x="731520" y="822960"/>
                </a:lnTo>
                <a:lnTo>
                  <a:pt x="713232" y="836676"/>
                </a:lnTo>
                <a:lnTo>
                  <a:pt x="694944" y="848868"/>
                </a:lnTo>
                <a:lnTo>
                  <a:pt x="676656" y="859536"/>
                </a:lnTo>
                <a:lnTo>
                  <a:pt x="656844" y="870204"/>
                </a:lnTo>
                <a:lnTo>
                  <a:pt x="635507" y="879348"/>
                </a:lnTo>
                <a:lnTo>
                  <a:pt x="615695" y="886968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33415" y="2950716"/>
            <a:ext cx="546100" cy="24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45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1450" spc="-15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1450" spc="-75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1450" spc="-6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1450" spc="-585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dirty="0" sz="1450" spc="-13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6212" y="3618174"/>
            <a:ext cx="32702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550" spc="240" b="1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endParaRPr sz="35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4476" y="4166615"/>
            <a:ext cx="1445260" cy="0"/>
          </a:xfrm>
          <a:custGeom>
            <a:avLst/>
            <a:gdLst/>
            <a:ahLst/>
            <a:cxnLst/>
            <a:rect l="l" t="t" r="r" b="b"/>
            <a:pathLst>
              <a:path w="1445260" h="0">
                <a:moveTo>
                  <a:pt x="0" y="0"/>
                </a:moveTo>
                <a:lnTo>
                  <a:pt x="1444752" y="0"/>
                </a:lnTo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79667" y="3618174"/>
            <a:ext cx="973455" cy="552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60119" algn="l"/>
              </a:tabLst>
            </a:pPr>
            <a:r>
              <a:rPr dirty="0" sz="3550" b="1" u="heavy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550" b="1" u="heavy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227" y="2793492"/>
            <a:ext cx="497205" cy="393700"/>
          </a:xfrm>
          <a:custGeom>
            <a:avLst/>
            <a:gdLst/>
            <a:ahLst/>
            <a:cxnLst/>
            <a:rect l="l" t="t" r="r" b="b"/>
            <a:pathLst>
              <a:path w="497205" h="393700">
                <a:moveTo>
                  <a:pt x="392277" y="143255"/>
                </a:moveTo>
                <a:lnTo>
                  <a:pt x="313944" y="143255"/>
                </a:lnTo>
                <a:lnTo>
                  <a:pt x="315468" y="141731"/>
                </a:lnTo>
                <a:lnTo>
                  <a:pt x="316992" y="138683"/>
                </a:lnTo>
                <a:lnTo>
                  <a:pt x="384048" y="70103"/>
                </a:lnTo>
                <a:lnTo>
                  <a:pt x="387096" y="65531"/>
                </a:lnTo>
                <a:lnTo>
                  <a:pt x="387096" y="59435"/>
                </a:lnTo>
                <a:lnTo>
                  <a:pt x="344424" y="16763"/>
                </a:lnTo>
                <a:lnTo>
                  <a:pt x="339852" y="15239"/>
                </a:lnTo>
                <a:lnTo>
                  <a:pt x="342900" y="10667"/>
                </a:lnTo>
                <a:lnTo>
                  <a:pt x="347472" y="10667"/>
                </a:lnTo>
                <a:lnTo>
                  <a:pt x="489203" y="0"/>
                </a:lnTo>
                <a:lnTo>
                  <a:pt x="493776" y="0"/>
                </a:lnTo>
                <a:lnTo>
                  <a:pt x="496824" y="3047"/>
                </a:lnTo>
                <a:lnTo>
                  <a:pt x="496742" y="10667"/>
                </a:lnTo>
                <a:lnTo>
                  <a:pt x="491554" y="108203"/>
                </a:lnTo>
                <a:lnTo>
                  <a:pt x="426720" y="108203"/>
                </a:lnTo>
                <a:lnTo>
                  <a:pt x="425196" y="111251"/>
                </a:lnTo>
                <a:lnTo>
                  <a:pt x="392277" y="143255"/>
                </a:lnTo>
                <a:close/>
              </a:path>
              <a:path w="497205" h="393700">
                <a:moveTo>
                  <a:pt x="47244" y="291083"/>
                </a:moveTo>
                <a:lnTo>
                  <a:pt x="44196" y="291083"/>
                </a:lnTo>
                <a:lnTo>
                  <a:pt x="41148" y="288035"/>
                </a:lnTo>
                <a:lnTo>
                  <a:pt x="4572" y="252983"/>
                </a:lnTo>
                <a:lnTo>
                  <a:pt x="0" y="249935"/>
                </a:lnTo>
                <a:lnTo>
                  <a:pt x="0" y="242315"/>
                </a:lnTo>
                <a:lnTo>
                  <a:pt x="4572" y="239267"/>
                </a:lnTo>
                <a:lnTo>
                  <a:pt x="176784" y="33527"/>
                </a:lnTo>
                <a:lnTo>
                  <a:pt x="178308" y="32003"/>
                </a:lnTo>
                <a:lnTo>
                  <a:pt x="187452" y="32003"/>
                </a:lnTo>
                <a:lnTo>
                  <a:pt x="188976" y="33527"/>
                </a:lnTo>
                <a:lnTo>
                  <a:pt x="304800" y="141731"/>
                </a:lnTo>
                <a:lnTo>
                  <a:pt x="306324" y="141731"/>
                </a:lnTo>
                <a:lnTo>
                  <a:pt x="307848" y="143255"/>
                </a:lnTo>
                <a:lnTo>
                  <a:pt x="392277" y="143255"/>
                </a:lnTo>
                <a:lnTo>
                  <a:pt x="384439" y="150875"/>
                </a:lnTo>
                <a:lnTo>
                  <a:pt x="173736" y="150875"/>
                </a:lnTo>
                <a:lnTo>
                  <a:pt x="172212" y="153923"/>
                </a:lnTo>
                <a:lnTo>
                  <a:pt x="53340" y="288035"/>
                </a:lnTo>
                <a:lnTo>
                  <a:pt x="51816" y="289559"/>
                </a:lnTo>
                <a:lnTo>
                  <a:pt x="47244" y="291083"/>
                </a:lnTo>
                <a:close/>
              </a:path>
              <a:path w="497205" h="393700">
                <a:moveTo>
                  <a:pt x="487680" y="158495"/>
                </a:moveTo>
                <a:lnTo>
                  <a:pt x="486156" y="158495"/>
                </a:lnTo>
                <a:lnTo>
                  <a:pt x="483108" y="155447"/>
                </a:lnTo>
                <a:lnTo>
                  <a:pt x="481584" y="155447"/>
                </a:lnTo>
                <a:lnTo>
                  <a:pt x="438912" y="111251"/>
                </a:lnTo>
                <a:lnTo>
                  <a:pt x="437388" y="108203"/>
                </a:lnTo>
                <a:lnTo>
                  <a:pt x="491554" y="108203"/>
                </a:lnTo>
                <a:lnTo>
                  <a:pt x="489285" y="150875"/>
                </a:lnTo>
                <a:lnTo>
                  <a:pt x="489203" y="155447"/>
                </a:lnTo>
                <a:lnTo>
                  <a:pt x="487680" y="158495"/>
                </a:lnTo>
                <a:close/>
              </a:path>
              <a:path w="497205" h="393700">
                <a:moveTo>
                  <a:pt x="429768" y="393191"/>
                </a:moveTo>
                <a:lnTo>
                  <a:pt x="368808" y="393191"/>
                </a:lnTo>
                <a:lnTo>
                  <a:pt x="364236" y="388619"/>
                </a:lnTo>
                <a:lnTo>
                  <a:pt x="364236" y="185927"/>
                </a:lnTo>
                <a:lnTo>
                  <a:pt x="431292" y="121919"/>
                </a:lnTo>
                <a:lnTo>
                  <a:pt x="432816" y="123443"/>
                </a:lnTo>
                <a:lnTo>
                  <a:pt x="432816" y="388619"/>
                </a:lnTo>
                <a:lnTo>
                  <a:pt x="429768" y="393191"/>
                </a:lnTo>
                <a:close/>
              </a:path>
              <a:path w="497205" h="393700">
                <a:moveTo>
                  <a:pt x="313944" y="219455"/>
                </a:moveTo>
                <a:lnTo>
                  <a:pt x="300228" y="219455"/>
                </a:lnTo>
                <a:lnTo>
                  <a:pt x="187452" y="150875"/>
                </a:lnTo>
                <a:lnTo>
                  <a:pt x="384439" y="150875"/>
                </a:lnTo>
                <a:lnTo>
                  <a:pt x="315468" y="217931"/>
                </a:lnTo>
                <a:lnTo>
                  <a:pt x="313944" y="219455"/>
                </a:lnTo>
                <a:close/>
              </a:path>
              <a:path w="497205" h="393700">
                <a:moveTo>
                  <a:pt x="252984" y="393191"/>
                </a:moveTo>
                <a:lnTo>
                  <a:pt x="193548" y="393191"/>
                </a:lnTo>
                <a:lnTo>
                  <a:pt x="188976" y="388619"/>
                </a:lnTo>
                <a:lnTo>
                  <a:pt x="188976" y="167639"/>
                </a:lnTo>
                <a:lnTo>
                  <a:pt x="257556" y="208787"/>
                </a:lnTo>
                <a:lnTo>
                  <a:pt x="257556" y="388619"/>
                </a:lnTo>
                <a:lnTo>
                  <a:pt x="252984" y="393191"/>
                </a:lnTo>
                <a:close/>
              </a:path>
              <a:path w="497205" h="393700">
                <a:moveTo>
                  <a:pt x="164592" y="393191"/>
                </a:moveTo>
                <a:lnTo>
                  <a:pt x="105156" y="393191"/>
                </a:lnTo>
                <a:lnTo>
                  <a:pt x="100584" y="388619"/>
                </a:lnTo>
                <a:lnTo>
                  <a:pt x="100584" y="252983"/>
                </a:lnTo>
                <a:lnTo>
                  <a:pt x="169164" y="178307"/>
                </a:lnTo>
                <a:lnTo>
                  <a:pt x="169164" y="388619"/>
                </a:lnTo>
                <a:lnTo>
                  <a:pt x="164592" y="393191"/>
                </a:lnTo>
                <a:close/>
              </a:path>
              <a:path w="497205" h="393700">
                <a:moveTo>
                  <a:pt x="344424" y="233171"/>
                </a:moveTo>
                <a:lnTo>
                  <a:pt x="313944" y="233171"/>
                </a:lnTo>
                <a:lnTo>
                  <a:pt x="320040" y="231647"/>
                </a:lnTo>
                <a:lnTo>
                  <a:pt x="326136" y="227075"/>
                </a:lnTo>
                <a:lnTo>
                  <a:pt x="344424" y="207263"/>
                </a:lnTo>
                <a:lnTo>
                  <a:pt x="344424" y="233171"/>
                </a:lnTo>
                <a:close/>
              </a:path>
              <a:path w="497205" h="393700">
                <a:moveTo>
                  <a:pt x="339852" y="393191"/>
                </a:moveTo>
                <a:lnTo>
                  <a:pt x="281940" y="393191"/>
                </a:lnTo>
                <a:lnTo>
                  <a:pt x="275844" y="388619"/>
                </a:lnTo>
                <a:lnTo>
                  <a:pt x="275844" y="219455"/>
                </a:lnTo>
                <a:lnTo>
                  <a:pt x="292608" y="228599"/>
                </a:lnTo>
                <a:lnTo>
                  <a:pt x="297180" y="233171"/>
                </a:lnTo>
                <a:lnTo>
                  <a:pt x="344424" y="233171"/>
                </a:lnTo>
                <a:lnTo>
                  <a:pt x="344424" y="388619"/>
                </a:lnTo>
                <a:lnTo>
                  <a:pt x="339852" y="393191"/>
                </a:lnTo>
                <a:close/>
              </a:path>
              <a:path w="497205" h="393700">
                <a:moveTo>
                  <a:pt x="80772" y="304799"/>
                </a:moveTo>
                <a:lnTo>
                  <a:pt x="51816" y="304799"/>
                </a:lnTo>
                <a:lnTo>
                  <a:pt x="59436" y="300227"/>
                </a:lnTo>
                <a:lnTo>
                  <a:pt x="62484" y="297179"/>
                </a:lnTo>
                <a:lnTo>
                  <a:pt x="80772" y="275843"/>
                </a:lnTo>
                <a:lnTo>
                  <a:pt x="80772" y="304799"/>
                </a:lnTo>
                <a:close/>
              </a:path>
              <a:path w="497205" h="393700">
                <a:moveTo>
                  <a:pt x="76200" y="393191"/>
                </a:moveTo>
                <a:lnTo>
                  <a:pt x="18288" y="393191"/>
                </a:lnTo>
                <a:lnTo>
                  <a:pt x="12192" y="388619"/>
                </a:lnTo>
                <a:lnTo>
                  <a:pt x="12192" y="277367"/>
                </a:lnTo>
                <a:lnTo>
                  <a:pt x="30480" y="297179"/>
                </a:lnTo>
                <a:lnTo>
                  <a:pt x="35052" y="300227"/>
                </a:lnTo>
                <a:lnTo>
                  <a:pt x="41148" y="304799"/>
                </a:lnTo>
                <a:lnTo>
                  <a:pt x="80772" y="304799"/>
                </a:lnTo>
                <a:lnTo>
                  <a:pt x="80772" y="388619"/>
                </a:lnTo>
                <a:lnTo>
                  <a:pt x="76200" y="393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08271" y="2838222"/>
            <a:ext cx="62230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70"/>
              </a:lnSpc>
            </a:pPr>
            <a:r>
              <a:rPr dirty="0" sz="1450" spc="-165">
                <a:solidFill>
                  <a:srgbClr val="FFFFFF"/>
                </a:solidFill>
                <a:latin typeface="Courier New"/>
                <a:cs typeface="Courier New"/>
              </a:rPr>
              <a:t>Data  </a:t>
            </a:r>
            <a:r>
              <a:rPr dirty="0" sz="1450" spc="-15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dirty="0" sz="1450" spc="-75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1450" spc="-9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dirty="0" sz="1450" spc="-44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450" spc="-235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dirty="0" sz="1450" spc="-15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1450" spc="-285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5644" y="4026615"/>
            <a:ext cx="419734" cy="24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2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450" spc="-75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1450" spc="-6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1450" spc="-285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6759" y="3906011"/>
            <a:ext cx="364490" cy="521334"/>
          </a:xfrm>
          <a:custGeom>
            <a:avLst/>
            <a:gdLst/>
            <a:ahLst/>
            <a:cxnLst/>
            <a:rect l="l" t="t" r="r" b="b"/>
            <a:pathLst>
              <a:path w="364490" h="521335">
                <a:moveTo>
                  <a:pt x="111251" y="233172"/>
                </a:moveTo>
                <a:lnTo>
                  <a:pt x="0" y="233172"/>
                </a:lnTo>
                <a:lnTo>
                  <a:pt x="0" y="123444"/>
                </a:lnTo>
                <a:lnTo>
                  <a:pt x="111251" y="123444"/>
                </a:lnTo>
                <a:lnTo>
                  <a:pt x="111251" y="233172"/>
                </a:lnTo>
                <a:close/>
              </a:path>
              <a:path w="364490" h="521335">
                <a:moveTo>
                  <a:pt x="170687" y="233172"/>
                </a:moveTo>
                <a:lnTo>
                  <a:pt x="126492" y="233172"/>
                </a:lnTo>
                <a:lnTo>
                  <a:pt x="126492" y="123444"/>
                </a:lnTo>
                <a:lnTo>
                  <a:pt x="236220" y="123444"/>
                </a:lnTo>
                <a:lnTo>
                  <a:pt x="236220" y="135636"/>
                </a:lnTo>
                <a:lnTo>
                  <a:pt x="182879" y="135636"/>
                </a:lnTo>
                <a:lnTo>
                  <a:pt x="179832" y="137160"/>
                </a:lnTo>
                <a:lnTo>
                  <a:pt x="169164" y="138684"/>
                </a:lnTo>
                <a:lnTo>
                  <a:pt x="160020" y="152400"/>
                </a:lnTo>
                <a:lnTo>
                  <a:pt x="156971" y="160019"/>
                </a:lnTo>
                <a:lnTo>
                  <a:pt x="158495" y="170687"/>
                </a:lnTo>
                <a:lnTo>
                  <a:pt x="170687" y="233172"/>
                </a:lnTo>
                <a:close/>
              </a:path>
              <a:path w="364490" h="521335">
                <a:moveTo>
                  <a:pt x="236220" y="233172"/>
                </a:moveTo>
                <a:lnTo>
                  <a:pt x="216408" y="160019"/>
                </a:lnTo>
                <a:lnTo>
                  <a:pt x="190500" y="135636"/>
                </a:lnTo>
                <a:lnTo>
                  <a:pt x="236220" y="135636"/>
                </a:lnTo>
                <a:lnTo>
                  <a:pt x="236220" y="233172"/>
                </a:lnTo>
                <a:close/>
              </a:path>
              <a:path w="364490" h="521335">
                <a:moveTo>
                  <a:pt x="357233" y="352591"/>
                </a:moveTo>
                <a:lnTo>
                  <a:pt x="183665" y="352591"/>
                </a:lnTo>
                <a:lnTo>
                  <a:pt x="190500" y="352044"/>
                </a:lnTo>
                <a:lnTo>
                  <a:pt x="193547" y="352044"/>
                </a:lnTo>
                <a:lnTo>
                  <a:pt x="195071" y="348996"/>
                </a:lnTo>
                <a:lnTo>
                  <a:pt x="199643" y="344424"/>
                </a:lnTo>
                <a:lnTo>
                  <a:pt x="201167" y="336803"/>
                </a:lnTo>
                <a:lnTo>
                  <a:pt x="201150" y="324516"/>
                </a:lnTo>
                <a:lnTo>
                  <a:pt x="172211" y="169163"/>
                </a:lnTo>
                <a:lnTo>
                  <a:pt x="170688" y="159424"/>
                </a:lnTo>
                <a:lnTo>
                  <a:pt x="171450" y="154114"/>
                </a:lnTo>
                <a:lnTo>
                  <a:pt x="175641" y="151376"/>
                </a:lnTo>
                <a:lnTo>
                  <a:pt x="184404" y="149351"/>
                </a:lnTo>
                <a:lnTo>
                  <a:pt x="199643" y="149351"/>
                </a:lnTo>
                <a:lnTo>
                  <a:pt x="202692" y="163067"/>
                </a:lnTo>
                <a:lnTo>
                  <a:pt x="233171" y="274319"/>
                </a:lnTo>
                <a:lnTo>
                  <a:pt x="233171" y="275844"/>
                </a:lnTo>
                <a:lnTo>
                  <a:pt x="253664" y="275844"/>
                </a:lnTo>
                <a:lnTo>
                  <a:pt x="257365" y="276796"/>
                </a:lnTo>
                <a:lnTo>
                  <a:pt x="264390" y="280106"/>
                </a:lnTo>
                <a:lnTo>
                  <a:pt x="271271" y="284988"/>
                </a:lnTo>
                <a:lnTo>
                  <a:pt x="272795" y="284988"/>
                </a:lnTo>
                <a:lnTo>
                  <a:pt x="272795" y="286512"/>
                </a:lnTo>
                <a:lnTo>
                  <a:pt x="274320" y="288036"/>
                </a:lnTo>
                <a:lnTo>
                  <a:pt x="278892" y="298703"/>
                </a:lnTo>
                <a:lnTo>
                  <a:pt x="289559" y="298703"/>
                </a:lnTo>
                <a:lnTo>
                  <a:pt x="299513" y="300918"/>
                </a:lnTo>
                <a:lnTo>
                  <a:pt x="333375" y="329374"/>
                </a:lnTo>
                <a:lnTo>
                  <a:pt x="341375" y="342900"/>
                </a:lnTo>
                <a:lnTo>
                  <a:pt x="341375" y="344424"/>
                </a:lnTo>
                <a:lnTo>
                  <a:pt x="342900" y="344424"/>
                </a:lnTo>
                <a:lnTo>
                  <a:pt x="354163" y="348376"/>
                </a:lnTo>
                <a:lnTo>
                  <a:pt x="357233" y="352591"/>
                </a:lnTo>
                <a:close/>
              </a:path>
              <a:path w="364490" h="521335">
                <a:moveTo>
                  <a:pt x="106679" y="359663"/>
                </a:moveTo>
                <a:lnTo>
                  <a:pt x="0" y="359663"/>
                </a:lnTo>
                <a:lnTo>
                  <a:pt x="0" y="249936"/>
                </a:lnTo>
                <a:lnTo>
                  <a:pt x="173736" y="249936"/>
                </a:lnTo>
                <a:lnTo>
                  <a:pt x="178576" y="277367"/>
                </a:lnTo>
                <a:lnTo>
                  <a:pt x="103632" y="277367"/>
                </a:lnTo>
                <a:lnTo>
                  <a:pt x="97536" y="278891"/>
                </a:lnTo>
                <a:lnTo>
                  <a:pt x="91439" y="283463"/>
                </a:lnTo>
                <a:lnTo>
                  <a:pt x="86201" y="289536"/>
                </a:lnTo>
                <a:lnTo>
                  <a:pt x="82676" y="297751"/>
                </a:lnTo>
                <a:lnTo>
                  <a:pt x="82010" y="306824"/>
                </a:lnTo>
                <a:lnTo>
                  <a:pt x="85343" y="315467"/>
                </a:lnTo>
                <a:lnTo>
                  <a:pt x="86867" y="316991"/>
                </a:lnTo>
                <a:lnTo>
                  <a:pt x="88392" y="316991"/>
                </a:lnTo>
                <a:lnTo>
                  <a:pt x="88392" y="318515"/>
                </a:lnTo>
                <a:lnTo>
                  <a:pt x="94487" y="327660"/>
                </a:lnTo>
                <a:lnTo>
                  <a:pt x="96011" y="329184"/>
                </a:lnTo>
                <a:lnTo>
                  <a:pt x="99059" y="335279"/>
                </a:lnTo>
                <a:lnTo>
                  <a:pt x="102107" y="344424"/>
                </a:lnTo>
                <a:lnTo>
                  <a:pt x="102107" y="347472"/>
                </a:lnTo>
                <a:lnTo>
                  <a:pt x="103632" y="352044"/>
                </a:lnTo>
                <a:lnTo>
                  <a:pt x="105155" y="355091"/>
                </a:lnTo>
                <a:lnTo>
                  <a:pt x="106679" y="359663"/>
                </a:lnTo>
                <a:close/>
              </a:path>
              <a:path w="364490" h="521335">
                <a:moveTo>
                  <a:pt x="253664" y="275844"/>
                </a:moveTo>
                <a:lnTo>
                  <a:pt x="233171" y="275844"/>
                </a:lnTo>
                <a:lnTo>
                  <a:pt x="242315" y="274319"/>
                </a:lnTo>
                <a:lnTo>
                  <a:pt x="250055" y="274915"/>
                </a:lnTo>
                <a:lnTo>
                  <a:pt x="253664" y="275844"/>
                </a:lnTo>
                <a:close/>
              </a:path>
              <a:path w="364490" h="521335">
                <a:moveTo>
                  <a:pt x="184404" y="339851"/>
                </a:moveTo>
                <a:lnTo>
                  <a:pt x="181355" y="339851"/>
                </a:lnTo>
                <a:lnTo>
                  <a:pt x="178308" y="338328"/>
                </a:lnTo>
                <a:lnTo>
                  <a:pt x="169164" y="332231"/>
                </a:lnTo>
                <a:lnTo>
                  <a:pt x="164544" y="324516"/>
                </a:lnTo>
                <a:lnTo>
                  <a:pt x="158495" y="312419"/>
                </a:lnTo>
                <a:lnTo>
                  <a:pt x="153923" y="307847"/>
                </a:lnTo>
                <a:lnTo>
                  <a:pt x="153923" y="306324"/>
                </a:lnTo>
                <a:lnTo>
                  <a:pt x="150875" y="300228"/>
                </a:lnTo>
                <a:lnTo>
                  <a:pt x="111251" y="277367"/>
                </a:lnTo>
                <a:lnTo>
                  <a:pt x="178576" y="277367"/>
                </a:lnTo>
                <a:lnTo>
                  <a:pt x="187451" y="327660"/>
                </a:lnTo>
                <a:lnTo>
                  <a:pt x="188975" y="329184"/>
                </a:lnTo>
                <a:lnTo>
                  <a:pt x="188975" y="333756"/>
                </a:lnTo>
                <a:lnTo>
                  <a:pt x="187451" y="336803"/>
                </a:lnTo>
                <a:lnTo>
                  <a:pt x="184404" y="339851"/>
                </a:lnTo>
                <a:close/>
              </a:path>
              <a:path w="364490" h="521335">
                <a:moveTo>
                  <a:pt x="230123" y="521208"/>
                </a:moveTo>
                <a:lnTo>
                  <a:pt x="224027" y="487679"/>
                </a:lnTo>
                <a:lnTo>
                  <a:pt x="219455" y="483108"/>
                </a:lnTo>
                <a:lnTo>
                  <a:pt x="214883" y="477012"/>
                </a:lnTo>
                <a:lnTo>
                  <a:pt x="208787" y="472439"/>
                </a:lnTo>
                <a:lnTo>
                  <a:pt x="196095" y="465415"/>
                </a:lnTo>
                <a:lnTo>
                  <a:pt x="184975" y="456247"/>
                </a:lnTo>
                <a:lnTo>
                  <a:pt x="157805" y="423576"/>
                </a:lnTo>
                <a:lnTo>
                  <a:pt x="147661" y="400907"/>
                </a:lnTo>
                <a:lnTo>
                  <a:pt x="141732" y="390144"/>
                </a:lnTo>
                <a:lnTo>
                  <a:pt x="138707" y="383547"/>
                </a:lnTo>
                <a:lnTo>
                  <a:pt x="134683" y="377380"/>
                </a:lnTo>
                <a:lnTo>
                  <a:pt x="130373" y="371498"/>
                </a:lnTo>
                <a:lnTo>
                  <a:pt x="126492" y="365760"/>
                </a:lnTo>
                <a:lnTo>
                  <a:pt x="121920" y="356615"/>
                </a:lnTo>
                <a:lnTo>
                  <a:pt x="118871" y="355091"/>
                </a:lnTo>
                <a:lnTo>
                  <a:pt x="117347" y="352044"/>
                </a:lnTo>
                <a:lnTo>
                  <a:pt x="115823" y="342900"/>
                </a:lnTo>
                <a:lnTo>
                  <a:pt x="114300" y="339851"/>
                </a:lnTo>
                <a:lnTo>
                  <a:pt x="112775" y="335279"/>
                </a:lnTo>
                <a:lnTo>
                  <a:pt x="111251" y="329184"/>
                </a:lnTo>
                <a:lnTo>
                  <a:pt x="108204" y="324612"/>
                </a:lnTo>
                <a:lnTo>
                  <a:pt x="106679" y="318515"/>
                </a:lnTo>
                <a:lnTo>
                  <a:pt x="100583" y="312419"/>
                </a:lnTo>
                <a:lnTo>
                  <a:pt x="96011" y="306324"/>
                </a:lnTo>
                <a:lnTo>
                  <a:pt x="92964" y="303275"/>
                </a:lnTo>
                <a:lnTo>
                  <a:pt x="97536" y="297179"/>
                </a:lnTo>
                <a:lnTo>
                  <a:pt x="100583" y="294131"/>
                </a:lnTo>
                <a:lnTo>
                  <a:pt x="108608" y="290155"/>
                </a:lnTo>
                <a:lnTo>
                  <a:pt x="117919" y="290893"/>
                </a:lnTo>
                <a:lnTo>
                  <a:pt x="126944" y="294774"/>
                </a:lnTo>
                <a:lnTo>
                  <a:pt x="134111" y="300228"/>
                </a:lnTo>
                <a:lnTo>
                  <a:pt x="138683" y="304800"/>
                </a:lnTo>
                <a:lnTo>
                  <a:pt x="144779" y="316991"/>
                </a:lnTo>
                <a:lnTo>
                  <a:pt x="149431" y="324612"/>
                </a:lnTo>
                <a:lnTo>
                  <a:pt x="176974" y="351853"/>
                </a:lnTo>
                <a:lnTo>
                  <a:pt x="183665" y="352591"/>
                </a:lnTo>
                <a:lnTo>
                  <a:pt x="357233" y="352591"/>
                </a:lnTo>
                <a:lnTo>
                  <a:pt x="360997" y="357759"/>
                </a:lnTo>
                <a:lnTo>
                  <a:pt x="364116" y="368855"/>
                </a:lnTo>
                <a:lnTo>
                  <a:pt x="364151" y="371498"/>
                </a:lnTo>
                <a:lnTo>
                  <a:pt x="364140" y="390144"/>
                </a:lnTo>
                <a:lnTo>
                  <a:pt x="363997" y="397002"/>
                </a:lnTo>
                <a:lnTo>
                  <a:pt x="362950" y="419862"/>
                </a:lnTo>
                <a:lnTo>
                  <a:pt x="362711" y="431291"/>
                </a:lnTo>
                <a:lnTo>
                  <a:pt x="362711" y="437388"/>
                </a:lnTo>
                <a:lnTo>
                  <a:pt x="358139" y="455675"/>
                </a:lnTo>
                <a:lnTo>
                  <a:pt x="356615" y="463296"/>
                </a:lnTo>
                <a:lnTo>
                  <a:pt x="353567" y="469391"/>
                </a:lnTo>
                <a:lnTo>
                  <a:pt x="353567" y="470915"/>
                </a:lnTo>
                <a:lnTo>
                  <a:pt x="359664" y="498347"/>
                </a:lnTo>
                <a:lnTo>
                  <a:pt x="338994" y="502562"/>
                </a:lnTo>
                <a:lnTo>
                  <a:pt x="230123" y="521208"/>
                </a:lnTo>
                <a:close/>
              </a:path>
              <a:path w="364490" h="521335">
                <a:moveTo>
                  <a:pt x="236220" y="108203"/>
                </a:moveTo>
                <a:lnTo>
                  <a:pt x="126492" y="108203"/>
                </a:lnTo>
                <a:lnTo>
                  <a:pt x="126492" y="0"/>
                </a:lnTo>
                <a:lnTo>
                  <a:pt x="236220" y="0"/>
                </a:lnTo>
                <a:lnTo>
                  <a:pt x="236220" y="108203"/>
                </a:lnTo>
                <a:close/>
              </a:path>
              <a:path w="364490" h="521335">
                <a:moveTo>
                  <a:pt x="111251" y="108203"/>
                </a:moveTo>
                <a:lnTo>
                  <a:pt x="0" y="108203"/>
                </a:lnTo>
                <a:lnTo>
                  <a:pt x="0" y="0"/>
                </a:lnTo>
                <a:lnTo>
                  <a:pt x="111251" y="0"/>
                </a:lnTo>
                <a:lnTo>
                  <a:pt x="111251" y="108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44828" y="5011450"/>
            <a:ext cx="617220" cy="62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70"/>
              </a:lnSpc>
            </a:pPr>
            <a:r>
              <a:rPr dirty="0" sz="1450" spc="-15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dirty="0" sz="1450" spc="-165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1450" spc="-9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1450" spc="-31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dirty="0" sz="1450" spc="-75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1450" spc="-39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450" spc="-285">
                <a:solidFill>
                  <a:srgbClr val="FFFFFF"/>
                </a:solidFill>
                <a:latin typeface="Courier New"/>
                <a:cs typeface="Courier New"/>
              </a:rPr>
              <a:t>s  </a:t>
            </a:r>
            <a:r>
              <a:rPr dirty="0" sz="1450" spc="-100">
                <a:solidFill>
                  <a:srgbClr val="FFFFFF"/>
                </a:solidFill>
                <a:latin typeface="Courier New"/>
                <a:cs typeface="Courier New"/>
              </a:rPr>
              <a:t>and  </a:t>
            </a:r>
            <a:r>
              <a:rPr dirty="0" sz="1450" spc="-240">
                <a:solidFill>
                  <a:srgbClr val="FFFFFF"/>
                </a:solidFill>
                <a:latin typeface="Courier New"/>
                <a:cs typeface="Courier New"/>
              </a:rPr>
              <a:t>devices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8244" y="586740"/>
            <a:ext cx="4815839" cy="483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795">
              <a:lnSpc>
                <a:spcPct val="100000"/>
              </a:lnSpc>
            </a:pPr>
            <a:r>
              <a:rPr dirty="0" spc="-200"/>
              <a:t>From</a:t>
            </a:r>
            <a:r>
              <a:rPr dirty="0" spc="-910"/>
              <a:t> </a:t>
            </a:r>
            <a:r>
              <a:rPr dirty="0" spc="-310"/>
              <a:t>Data</a:t>
            </a:r>
            <a:r>
              <a:rPr dirty="0" spc="-894"/>
              <a:t> </a:t>
            </a:r>
            <a:r>
              <a:rPr dirty="0" spc="-365"/>
              <a:t>To</a:t>
            </a:r>
            <a:r>
              <a:rPr dirty="0" spc="-910"/>
              <a:t> </a:t>
            </a:r>
            <a:r>
              <a:rPr dirty="0" spc="-415"/>
              <a:t>Action</a:t>
            </a:r>
            <a:r>
              <a:rPr dirty="0" spc="-919"/>
              <a:t> </a:t>
            </a:r>
            <a:r>
              <a:rPr dirty="0" spc="80"/>
              <a:t>On</a:t>
            </a:r>
            <a:r>
              <a:rPr dirty="0" spc="-919"/>
              <a:t> </a:t>
            </a:r>
            <a:r>
              <a:rPr dirty="0" spc="-390"/>
              <a:t>Premises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376437" y="6013932"/>
            <a:ext cx="1141730" cy="24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45" b="1">
                <a:solidFill>
                  <a:srgbClr val="FFFFFF"/>
                </a:solidFill>
                <a:latin typeface="Courier New"/>
                <a:cs typeface="Courier New"/>
              </a:rPr>
              <a:t>INTELLIGENCE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3439" y="6016971"/>
            <a:ext cx="447040" cy="24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85" b="1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dirty="0" sz="1450" spc="-75" b="1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450" spc="-235" b="1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dirty="0" sz="1450" spc="50" b="1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96667" y="6006084"/>
            <a:ext cx="1971039" cy="210820"/>
          </a:xfrm>
          <a:custGeom>
            <a:avLst/>
            <a:gdLst/>
            <a:ahLst/>
            <a:cxnLst/>
            <a:rect l="l" t="t" r="r" b="b"/>
            <a:pathLst>
              <a:path w="1971039" h="210820">
                <a:moveTo>
                  <a:pt x="1865375" y="210312"/>
                </a:moveTo>
                <a:lnTo>
                  <a:pt x="1865375" y="158496"/>
                </a:lnTo>
                <a:lnTo>
                  <a:pt x="0" y="158496"/>
                </a:lnTo>
                <a:lnTo>
                  <a:pt x="0" y="53340"/>
                </a:lnTo>
                <a:lnTo>
                  <a:pt x="1865375" y="53340"/>
                </a:lnTo>
                <a:lnTo>
                  <a:pt x="1865375" y="0"/>
                </a:lnTo>
                <a:lnTo>
                  <a:pt x="1970532" y="105156"/>
                </a:lnTo>
                <a:lnTo>
                  <a:pt x="1865375" y="210312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831331" y="6013932"/>
            <a:ext cx="659765" cy="24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0" b="1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450" spc="15" b="1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dirty="0" sz="1450" spc="-120" b="1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dirty="0" sz="1450" spc="-540" b="1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dirty="0" sz="1450" spc="200" b="1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1450" spc="185" b="1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38800" y="5999988"/>
            <a:ext cx="1969135" cy="210820"/>
          </a:xfrm>
          <a:custGeom>
            <a:avLst/>
            <a:gdLst/>
            <a:ahLst/>
            <a:cxnLst/>
            <a:rect l="l" t="t" r="r" b="b"/>
            <a:pathLst>
              <a:path w="1969134" h="210820">
                <a:moveTo>
                  <a:pt x="1863852" y="210312"/>
                </a:moveTo>
                <a:lnTo>
                  <a:pt x="1863852" y="158496"/>
                </a:lnTo>
                <a:lnTo>
                  <a:pt x="0" y="158496"/>
                </a:lnTo>
                <a:lnTo>
                  <a:pt x="0" y="53340"/>
                </a:lnTo>
                <a:lnTo>
                  <a:pt x="1863852" y="53340"/>
                </a:lnTo>
                <a:lnTo>
                  <a:pt x="1863852" y="0"/>
                </a:lnTo>
                <a:lnTo>
                  <a:pt x="1969007" y="105156"/>
                </a:lnTo>
                <a:lnTo>
                  <a:pt x="1863852" y="210312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63284" y="2958083"/>
            <a:ext cx="398145" cy="2379345"/>
          </a:xfrm>
          <a:custGeom>
            <a:avLst/>
            <a:gdLst/>
            <a:ahLst/>
            <a:cxnLst/>
            <a:rect l="l" t="t" r="r" b="b"/>
            <a:pathLst>
              <a:path w="398145" h="2379345">
                <a:moveTo>
                  <a:pt x="385571" y="2378964"/>
                </a:moveTo>
                <a:lnTo>
                  <a:pt x="0" y="2378964"/>
                </a:lnTo>
                <a:lnTo>
                  <a:pt x="0" y="0"/>
                </a:lnTo>
                <a:lnTo>
                  <a:pt x="397763" y="0"/>
                </a:lnTo>
                <a:lnTo>
                  <a:pt x="397763" y="12192"/>
                </a:lnTo>
                <a:lnTo>
                  <a:pt x="25907" y="12192"/>
                </a:lnTo>
                <a:lnTo>
                  <a:pt x="12191" y="24384"/>
                </a:lnTo>
                <a:lnTo>
                  <a:pt x="25907" y="24384"/>
                </a:lnTo>
                <a:lnTo>
                  <a:pt x="25907" y="2354579"/>
                </a:lnTo>
                <a:lnTo>
                  <a:pt x="12191" y="2354579"/>
                </a:lnTo>
                <a:lnTo>
                  <a:pt x="25907" y="2366772"/>
                </a:lnTo>
                <a:lnTo>
                  <a:pt x="385571" y="2366772"/>
                </a:lnTo>
                <a:lnTo>
                  <a:pt x="385571" y="2378964"/>
                </a:lnTo>
                <a:close/>
              </a:path>
              <a:path w="398145" h="2379345">
                <a:moveTo>
                  <a:pt x="25907" y="24384"/>
                </a:moveTo>
                <a:lnTo>
                  <a:pt x="12191" y="24384"/>
                </a:lnTo>
                <a:lnTo>
                  <a:pt x="25907" y="12192"/>
                </a:lnTo>
                <a:lnTo>
                  <a:pt x="25907" y="24384"/>
                </a:lnTo>
                <a:close/>
              </a:path>
              <a:path w="398145" h="2379345">
                <a:moveTo>
                  <a:pt x="397763" y="24384"/>
                </a:moveTo>
                <a:lnTo>
                  <a:pt x="25907" y="24384"/>
                </a:lnTo>
                <a:lnTo>
                  <a:pt x="25907" y="12192"/>
                </a:lnTo>
                <a:lnTo>
                  <a:pt x="397763" y="12192"/>
                </a:lnTo>
                <a:lnTo>
                  <a:pt x="397763" y="24384"/>
                </a:lnTo>
                <a:close/>
              </a:path>
              <a:path w="398145" h="2379345">
                <a:moveTo>
                  <a:pt x="25907" y="2366772"/>
                </a:moveTo>
                <a:lnTo>
                  <a:pt x="12191" y="2354579"/>
                </a:lnTo>
                <a:lnTo>
                  <a:pt x="25907" y="2354579"/>
                </a:lnTo>
                <a:lnTo>
                  <a:pt x="25907" y="2366772"/>
                </a:lnTo>
                <a:close/>
              </a:path>
              <a:path w="398145" h="2379345">
                <a:moveTo>
                  <a:pt x="385571" y="2366772"/>
                </a:moveTo>
                <a:lnTo>
                  <a:pt x="25907" y="2366772"/>
                </a:lnTo>
                <a:lnTo>
                  <a:pt x="25907" y="2354579"/>
                </a:lnTo>
                <a:lnTo>
                  <a:pt x="385571" y="2354579"/>
                </a:lnTo>
                <a:lnTo>
                  <a:pt x="385571" y="2366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15328" y="2613660"/>
            <a:ext cx="887094" cy="887094"/>
          </a:xfrm>
          <a:custGeom>
            <a:avLst/>
            <a:gdLst/>
            <a:ahLst/>
            <a:cxnLst/>
            <a:rect l="l" t="t" r="r" b="b"/>
            <a:pathLst>
              <a:path w="887095" h="887095">
                <a:moveTo>
                  <a:pt x="443484" y="886968"/>
                </a:moveTo>
                <a:lnTo>
                  <a:pt x="395085" y="884352"/>
                </a:lnTo>
                <a:lnTo>
                  <a:pt x="348215" y="876688"/>
                </a:lnTo>
                <a:lnTo>
                  <a:pt x="303141" y="864254"/>
                </a:lnTo>
                <a:lnTo>
                  <a:pt x="260132" y="847325"/>
                </a:lnTo>
                <a:lnTo>
                  <a:pt x="219455" y="826177"/>
                </a:lnTo>
                <a:lnTo>
                  <a:pt x="181380" y="801087"/>
                </a:lnTo>
                <a:lnTo>
                  <a:pt x="146173" y="772332"/>
                </a:lnTo>
                <a:lnTo>
                  <a:pt x="114104" y="740187"/>
                </a:lnTo>
                <a:lnTo>
                  <a:pt x="85441" y="704929"/>
                </a:lnTo>
                <a:lnTo>
                  <a:pt x="60451" y="666834"/>
                </a:lnTo>
                <a:lnTo>
                  <a:pt x="39404" y="626179"/>
                </a:lnTo>
                <a:lnTo>
                  <a:pt x="22567" y="583240"/>
                </a:lnTo>
                <a:lnTo>
                  <a:pt x="10208" y="538294"/>
                </a:lnTo>
                <a:lnTo>
                  <a:pt x="2596" y="491616"/>
                </a:lnTo>
                <a:lnTo>
                  <a:pt x="0" y="443484"/>
                </a:lnTo>
                <a:lnTo>
                  <a:pt x="2596" y="395085"/>
                </a:lnTo>
                <a:lnTo>
                  <a:pt x="10208" y="348215"/>
                </a:lnTo>
                <a:lnTo>
                  <a:pt x="22567" y="303141"/>
                </a:lnTo>
                <a:lnTo>
                  <a:pt x="39404" y="260132"/>
                </a:lnTo>
                <a:lnTo>
                  <a:pt x="60452" y="219456"/>
                </a:lnTo>
                <a:lnTo>
                  <a:pt x="85441" y="181380"/>
                </a:lnTo>
                <a:lnTo>
                  <a:pt x="114104" y="146173"/>
                </a:lnTo>
                <a:lnTo>
                  <a:pt x="146173" y="114104"/>
                </a:lnTo>
                <a:lnTo>
                  <a:pt x="181380" y="85441"/>
                </a:lnTo>
                <a:lnTo>
                  <a:pt x="219455" y="60452"/>
                </a:lnTo>
                <a:lnTo>
                  <a:pt x="260132" y="39404"/>
                </a:lnTo>
                <a:lnTo>
                  <a:pt x="303141" y="22567"/>
                </a:lnTo>
                <a:lnTo>
                  <a:pt x="348215" y="10208"/>
                </a:lnTo>
                <a:lnTo>
                  <a:pt x="395085" y="2596"/>
                </a:lnTo>
                <a:lnTo>
                  <a:pt x="443484" y="0"/>
                </a:lnTo>
                <a:lnTo>
                  <a:pt x="491882" y="2596"/>
                </a:lnTo>
                <a:lnTo>
                  <a:pt x="538752" y="10208"/>
                </a:lnTo>
                <a:lnTo>
                  <a:pt x="583826" y="22567"/>
                </a:lnTo>
                <a:lnTo>
                  <a:pt x="626835" y="39404"/>
                </a:lnTo>
                <a:lnTo>
                  <a:pt x="667512" y="60452"/>
                </a:lnTo>
                <a:lnTo>
                  <a:pt x="705587" y="85441"/>
                </a:lnTo>
                <a:lnTo>
                  <a:pt x="740794" y="114104"/>
                </a:lnTo>
                <a:lnTo>
                  <a:pt x="772863" y="146173"/>
                </a:lnTo>
                <a:lnTo>
                  <a:pt x="801526" y="181380"/>
                </a:lnTo>
                <a:lnTo>
                  <a:pt x="826516" y="219456"/>
                </a:lnTo>
                <a:lnTo>
                  <a:pt x="847563" y="260132"/>
                </a:lnTo>
                <a:lnTo>
                  <a:pt x="864400" y="303141"/>
                </a:lnTo>
                <a:lnTo>
                  <a:pt x="876759" y="348215"/>
                </a:lnTo>
                <a:lnTo>
                  <a:pt x="884371" y="395085"/>
                </a:lnTo>
                <a:lnTo>
                  <a:pt x="886968" y="443484"/>
                </a:lnTo>
                <a:lnTo>
                  <a:pt x="884371" y="491616"/>
                </a:lnTo>
                <a:lnTo>
                  <a:pt x="876759" y="538294"/>
                </a:lnTo>
                <a:lnTo>
                  <a:pt x="864400" y="583240"/>
                </a:lnTo>
                <a:lnTo>
                  <a:pt x="847563" y="626179"/>
                </a:lnTo>
                <a:lnTo>
                  <a:pt x="826516" y="666834"/>
                </a:lnTo>
                <a:lnTo>
                  <a:pt x="801526" y="704929"/>
                </a:lnTo>
                <a:lnTo>
                  <a:pt x="772863" y="740187"/>
                </a:lnTo>
                <a:lnTo>
                  <a:pt x="740794" y="772332"/>
                </a:lnTo>
                <a:lnTo>
                  <a:pt x="705587" y="801087"/>
                </a:lnTo>
                <a:lnTo>
                  <a:pt x="667512" y="826177"/>
                </a:lnTo>
                <a:lnTo>
                  <a:pt x="626835" y="847325"/>
                </a:lnTo>
                <a:lnTo>
                  <a:pt x="583826" y="864254"/>
                </a:lnTo>
                <a:lnTo>
                  <a:pt x="538752" y="876688"/>
                </a:lnTo>
                <a:lnTo>
                  <a:pt x="491882" y="884352"/>
                </a:lnTo>
                <a:lnTo>
                  <a:pt x="443484" y="88696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01611" y="2598420"/>
            <a:ext cx="914400" cy="916305"/>
          </a:xfrm>
          <a:custGeom>
            <a:avLst/>
            <a:gdLst/>
            <a:ahLst/>
            <a:cxnLst/>
            <a:rect l="l" t="t" r="r" b="b"/>
            <a:pathLst>
              <a:path w="914400" h="916304">
                <a:moveTo>
                  <a:pt x="481583" y="915923"/>
                </a:moveTo>
                <a:lnTo>
                  <a:pt x="434339" y="915923"/>
                </a:lnTo>
                <a:lnTo>
                  <a:pt x="409955" y="912876"/>
                </a:lnTo>
                <a:lnTo>
                  <a:pt x="365759" y="906779"/>
                </a:lnTo>
                <a:lnTo>
                  <a:pt x="321563" y="896111"/>
                </a:lnTo>
                <a:lnTo>
                  <a:pt x="278891" y="879348"/>
                </a:lnTo>
                <a:lnTo>
                  <a:pt x="239268" y="861059"/>
                </a:lnTo>
                <a:lnTo>
                  <a:pt x="201168" y="838200"/>
                </a:lnTo>
                <a:lnTo>
                  <a:pt x="182879" y="824483"/>
                </a:lnTo>
                <a:lnTo>
                  <a:pt x="166115" y="812291"/>
                </a:lnTo>
                <a:lnTo>
                  <a:pt x="118871" y="766571"/>
                </a:lnTo>
                <a:lnTo>
                  <a:pt x="89915" y="731520"/>
                </a:lnTo>
                <a:lnTo>
                  <a:pt x="65531" y="696467"/>
                </a:lnTo>
                <a:lnTo>
                  <a:pt x="44195" y="656843"/>
                </a:lnTo>
                <a:lnTo>
                  <a:pt x="19811" y="594359"/>
                </a:lnTo>
                <a:lnTo>
                  <a:pt x="9143" y="550163"/>
                </a:lnTo>
                <a:lnTo>
                  <a:pt x="4571" y="528827"/>
                </a:lnTo>
                <a:lnTo>
                  <a:pt x="1524" y="505967"/>
                </a:lnTo>
                <a:lnTo>
                  <a:pt x="0" y="481583"/>
                </a:lnTo>
                <a:lnTo>
                  <a:pt x="0" y="434339"/>
                </a:lnTo>
                <a:lnTo>
                  <a:pt x="4571" y="388619"/>
                </a:lnTo>
                <a:lnTo>
                  <a:pt x="13715" y="344423"/>
                </a:lnTo>
                <a:lnTo>
                  <a:pt x="35051" y="280415"/>
                </a:lnTo>
                <a:lnTo>
                  <a:pt x="65531" y="220979"/>
                </a:lnTo>
                <a:lnTo>
                  <a:pt x="89915" y="184403"/>
                </a:lnTo>
                <a:lnTo>
                  <a:pt x="117347" y="150875"/>
                </a:lnTo>
                <a:lnTo>
                  <a:pt x="166115" y="105155"/>
                </a:lnTo>
                <a:lnTo>
                  <a:pt x="219455" y="67055"/>
                </a:lnTo>
                <a:lnTo>
                  <a:pt x="239268" y="56387"/>
                </a:lnTo>
                <a:lnTo>
                  <a:pt x="257555" y="45719"/>
                </a:lnTo>
                <a:lnTo>
                  <a:pt x="298703" y="28955"/>
                </a:lnTo>
                <a:lnTo>
                  <a:pt x="342900" y="15239"/>
                </a:lnTo>
                <a:lnTo>
                  <a:pt x="387095" y="6095"/>
                </a:lnTo>
                <a:lnTo>
                  <a:pt x="457200" y="0"/>
                </a:lnTo>
                <a:lnTo>
                  <a:pt x="502919" y="3047"/>
                </a:lnTo>
                <a:lnTo>
                  <a:pt x="548639" y="9143"/>
                </a:lnTo>
                <a:lnTo>
                  <a:pt x="571500" y="15239"/>
                </a:lnTo>
                <a:lnTo>
                  <a:pt x="592835" y="21336"/>
                </a:lnTo>
                <a:lnTo>
                  <a:pt x="614171" y="28955"/>
                </a:lnTo>
                <a:lnTo>
                  <a:pt x="435863" y="28955"/>
                </a:lnTo>
                <a:lnTo>
                  <a:pt x="413003" y="30479"/>
                </a:lnTo>
                <a:lnTo>
                  <a:pt x="370331" y="36575"/>
                </a:lnTo>
                <a:lnTo>
                  <a:pt x="350519" y="42671"/>
                </a:lnTo>
                <a:lnTo>
                  <a:pt x="329183" y="47243"/>
                </a:lnTo>
                <a:lnTo>
                  <a:pt x="289559" y="62483"/>
                </a:lnTo>
                <a:lnTo>
                  <a:pt x="271271" y="70103"/>
                </a:lnTo>
                <a:lnTo>
                  <a:pt x="252983" y="80771"/>
                </a:lnTo>
                <a:lnTo>
                  <a:pt x="234695" y="89915"/>
                </a:lnTo>
                <a:lnTo>
                  <a:pt x="199643" y="114300"/>
                </a:lnTo>
                <a:lnTo>
                  <a:pt x="167639" y="140207"/>
                </a:lnTo>
                <a:lnTo>
                  <a:pt x="138683" y="169163"/>
                </a:lnTo>
                <a:lnTo>
                  <a:pt x="100583" y="217931"/>
                </a:lnTo>
                <a:lnTo>
                  <a:pt x="79247" y="252983"/>
                </a:lnTo>
                <a:lnTo>
                  <a:pt x="60959" y="291083"/>
                </a:lnTo>
                <a:lnTo>
                  <a:pt x="41147" y="350519"/>
                </a:lnTo>
                <a:lnTo>
                  <a:pt x="32003" y="393191"/>
                </a:lnTo>
                <a:lnTo>
                  <a:pt x="27431" y="435863"/>
                </a:lnTo>
                <a:lnTo>
                  <a:pt x="27431" y="480059"/>
                </a:lnTo>
                <a:lnTo>
                  <a:pt x="32003" y="522731"/>
                </a:lnTo>
                <a:lnTo>
                  <a:pt x="41147" y="565403"/>
                </a:lnTo>
                <a:lnTo>
                  <a:pt x="60959" y="624839"/>
                </a:lnTo>
                <a:lnTo>
                  <a:pt x="79247" y="662939"/>
                </a:lnTo>
                <a:lnTo>
                  <a:pt x="100583" y="697991"/>
                </a:lnTo>
                <a:lnTo>
                  <a:pt x="124968" y="731520"/>
                </a:lnTo>
                <a:lnTo>
                  <a:pt x="152400" y="762000"/>
                </a:lnTo>
                <a:lnTo>
                  <a:pt x="182879" y="789431"/>
                </a:lnTo>
                <a:lnTo>
                  <a:pt x="233171" y="826007"/>
                </a:lnTo>
                <a:lnTo>
                  <a:pt x="251459" y="835151"/>
                </a:lnTo>
                <a:lnTo>
                  <a:pt x="269747" y="845820"/>
                </a:lnTo>
                <a:lnTo>
                  <a:pt x="329183" y="868679"/>
                </a:lnTo>
                <a:lnTo>
                  <a:pt x="370331" y="879348"/>
                </a:lnTo>
                <a:lnTo>
                  <a:pt x="413003" y="885443"/>
                </a:lnTo>
                <a:lnTo>
                  <a:pt x="457200" y="888491"/>
                </a:lnTo>
                <a:lnTo>
                  <a:pt x="614171" y="888491"/>
                </a:lnTo>
                <a:lnTo>
                  <a:pt x="550163" y="906779"/>
                </a:lnTo>
                <a:lnTo>
                  <a:pt x="481583" y="915923"/>
                </a:lnTo>
                <a:close/>
              </a:path>
              <a:path w="914400" h="916304">
                <a:moveTo>
                  <a:pt x="614171" y="888491"/>
                </a:moveTo>
                <a:lnTo>
                  <a:pt x="457200" y="888491"/>
                </a:lnTo>
                <a:lnTo>
                  <a:pt x="499871" y="885443"/>
                </a:lnTo>
                <a:lnTo>
                  <a:pt x="544068" y="879348"/>
                </a:lnTo>
                <a:lnTo>
                  <a:pt x="585215" y="868679"/>
                </a:lnTo>
                <a:lnTo>
                  <a:pt x="623315" y="854963"/>
                </a:lnTo>
                <a:lnTo>
                  <a:pt x="661415" y="836676"/>
                </a:lnTo>
                <a:lnTo>
                  <a:pt x="696468" y="815339"/>
                </a:lnTo>
                <a:lnTo>
                  <a:pt x="729995" y="789431"/>
                </a:lnTo>
                <a:lnTo>
                  <a:pt x="745235" y="777239"/>
                </a:lnTo>
                <a:lnTo>
                  <a:pt x="775715" y="746759"/>
                </a:lnTo>
                <a:lnTo>
                  <a:pt x="787907" y="731520"/>
                </a:lnTo>
                <a:lnTo>
                  <a:pt x="801624" y="714755"/>
                </a:lnTo>
                <a:lnTo>
                  <a:pt x="835151" y="662939"/>
                </a:lnTo>
                <a:lnTo>
                  <a:pt x="853439" y="626363"/>
                </a:lnTo>
                <a:lnTo>
                  <a:pt x="867155" y="586739"/>
                </a:lnTo>
                <a:lnTo>
                  <a:pt x="877824" y="545591"/>
                </a:lnTo>
                <a:lnTo>
                  <a:pt x="883919" y="502919"/>
                </a:lnTo>
                <a:lnTo>
                  <a:pt x="886968" y="480059"/>
                </a:lnTo>
                <a:lnTo>
                  <a:pt x="886968" y="435863"/>
                </a:lnTo>
                <a:lnTo>
                  <a:pt x="883919" y="414527"/>
                </a:lnTo>
                <a:lnTo>
                  <a:pt x="882395" y="393191"/>
                </a:lnTo>
                <a:lnTo>
                  <a:pt x="873251" y="350519"/>
                </a:lnTo>
                <a:lnTo>
                  <a:pt x="861059" y="310895"/>
                </a:lnTo>
                <a:lnTo>
                  <a:pt x="835151" y="254507"/>
                </a:lnTo>
                <a:lnTo>
                  <a:pt x="813815" y="217931"/>
                </a:lnTo>
                <a:lnTo>
                  <a:pt x="789431" y="185927"/>
                </a:lnTo>
                <a:lnTo>
                  <a:pt x="746759" y="140207"/>
                </a:lnTo>
                <a:lnTo>
                  <a:pt x="714755" y="114300"/>
                </a:lnTo>
                <a:lnTo>
                  <a:pt x="679703" y="91439"/>
                </a:lnTo>
                <a:lnTo>
                  <a:pt x="662939" y="80771"/>
                </a:lnTo>
                <a:lnTo>
                  <a:pt x="643127" y="71627"/>
                </a:lnTo>
                <a:lnTo>
                  <a:pt x="624839" y="62483"/>
                </a:lnTo>
                <a:lnTo>
                  <a:pt x="585215" y="47243"/>
                </a:lnTo>
                <a:lnTo>
                  <a:pt x="565403" y="42671"/>
                </a:lnTo>
                <a:lnTo>
                  <a:pt x="522731" y="33527"/>
                </a:lnTo>
                <a:lnTo>
                  <a:pt x="501395" y="30479"/>
                </a:lnTo>
                <a:lnTo>
                  <a:pt x="480059" y="28955"/>
                </a:lnTo>
                <a:lnTo>
                  <a:pt x="614171" y="28955"/>
                </a:lnTo>
                <a:lnTo>
                  <a:pt x="655319" y="45719"/>
                </a:lnTo>
                <a:lnTo>
                  <a:pt x="693419" y="67055"/>
                </a:lnTo>
                <a:lnTo>
                  <a:pt x="729995" y="91439"/>
                </a:lnTo>
                <a:lnTo>
                  <a:pt x="765047" y="118871"/>
                </a:lnTo>
                <a:lnTo>
                  <a:pt x="810768" y="167639"/>
                </a:lnTo>
                <a:lnTo>
                  <a:pt x="822959" y="184403"/>
                </a:lnTo>
                <a:lnTo>
                  <a:pt x="836675" y="202691"/>
                </a:lnTo>
                <a:lnTo>
                  <a:pt x="859535" y="239267"/>
                </a:lnTo>
                <a:lnTo>
                  <a:pt x="879347" y="280415"/>
                </a:lnTo>
                <a:lnTo>
                  <a:pt x="894587" y="321563"/>
                </a:lnTo>
                <a:lnTo>
                  <a:pt x="909827" y="388619"/>
                </a:lnTo>
                <a:lnTo>
                  <a:pt x="914400" y="434339"/>
                </a:lnTo>
                <a:lnTo>
                  <a:pt x="914400" y="481583"/>
                </a:lnTo>
                <a:lnTo>
                  <a:pt x="909827" y="527303"/>
                </a:lnTo>
                <a:lnTo>
                  <a:pt x="900683" y="573023"/>
                </a:lnTo>
                <a:lnTo>
                  <a:pt x="886968" y="615695"/>
                </a:lnTo>
                <a:lnTo>
                  <a:pt x="870203" y="656843"/>
                </a:lnTo>
                <a:lnTo>
                  <a:pt x="848868" y="694943"/>
                </a:lnTo>
                <a:lnTo>
                  <a:pt x="824483" y="731520"/>
                </a:lnTo>
                <a:lnTo>
                  <a:pt x="780287" y="781811"/>
                </a:lnTo>
                <a:lnTo>
                  <a:pt x="731519" y="824483"/>
                </a:lnTo>
                <a:lnTo>
                  <a:pt x="694943" y="848867"/>
                </a:lnTo>
                <a:lnTo>
                  <a:pt x="675131" y="861059"/>
                </a:lnTo>
                <a:lnTo>
                  <a:pt x="635507" y="879348"/>
                </a:lnTo>
                <a:lnTo>
                  <a:pt x="614171" y="888491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42404" y="2878835"/>
            <a:ext cx="433070" cy="355600"/>
          </a:xfrm>
          <a:custGeom>
            <a:avLst/>
            <a:gdLst/>
            <a:ahLst/>
            <a:cxnLst/>
            <a:rect l="l" t="t" r="r" b="b"/>
            <a:pathLst>
              <a:path w="433070" h="355600">
                <a:moveTo>
                  <a:pt x="25908" y="192024"/>
                </a:moveTo>
                <a:lnTo>
                  <a:pt x="0" y="192024"/>
                </a:lnTo>
                <a:lnTo>
                  <a:pt x="2976" y="169735"/>
                </a:lnTo>
                <a:lnTo>
                  <a:pt x="11239" y="150876"/>
                </a:lnTo>
                <a:lnTo>
                  <a:pt x="23788" y="135445"/>
                </a:lnTo>
                <a:lnTo>
                  <a:pt x="39624" y="123444"/>
                </a:lnTo>
                <a:lnTo>
                  <a:pt x="28265" y="112085"/>
                </a:lnTo>
                <a:lnTo>
                  <a:pt x="19621" y="98869"/>
                </a:lnTo>
                <a:lnTo>
                  <a:pt x="14120" y="84224"/>
                </a:lnTo>
                <a:lnTo>
                  <a:pt x="12192" y="68580"/>
                </a:lnTo>
                <a:lnTo>
                  <a:pt x="17549" y="42433"/>
                </a:lnTo>
                <a:lnTo>
                  <a:pt x="32194" y="20574"/>
                </a:lnTo>
                <a:lnTo>
                  <a:pt x="53982" y="5572"/>
                </a:lnTo>
                <a:lnTo>
                  <a:pt x="80772" y="0"/>
                </a:lnTo>
                <a:lnTo>
                  <a:pt x="106680" y="5572"/>
                </a:lnTo>
                <a:lnTo>
                  <a:pt x="128016" y="20574"/>
                </a:lnTo>
                <a:lnTo>
                  <a:pt x="132558" y="27432"/>
                </a:lnTo>
                <a:lnTo>
                  <a:pt x="80772" y="27432"/>
                </a:lnTo>
                <a:lnTo>
                  <a:pt x="64055" y="30432"/>
                </a:lnTo>
                <a:lnTo>
                  <a:pt x="51054" y="38862"/>
                </a:lnTo>
                <a:lnTo>
                  <a:pt x="42624" y="51863"/>
                </a:lnTo>
                <a:lnTo>
                  <a:pt x="39624" y="68580"/>
                </a:lnTo>
                <a:lnTo>
                  <a:pt x="42624" y="85296"/>
                </a:lnTo>
                <a:lnTo>
                  <a:pt x="51054" y="98298"/>
                </a:lnTo>
                <a:lnTo>
                  <a:pt x="64055" y="106727"/>
                </a:lnTo>
                <a:lnTo>
                  <a:pt x="80772" y="109728"/>
                </a:lnTo>
                <a:lnTo>
                  <a:pt x="134488" y="109728"/>
                </a:lnTo>
                <a:lnTo>
                  <a:pt x="133040" y="112085"/>
                </a:lnTo>
                <a:lnTo>
                  <a:pt x="121920" y="123444"/>
                </a:lnTo>
                <a:lnTo>
                  <a:pt x="128968" y="127039"/>
                </a:lnTo>
                <a:lnTo>
                  <a:pt x="136017" y="132778"/>
                </a:lnTo>
                <a:lnTo>
                  <a:pt x="139976" y="137160"/>
                </a:lnTo>
                <a:lnTo>
                  <a:pt x="80772" y="137160"/>
                </a:lnTo>
                <a:lnTo>
                  <a:pt x="59340" y="141231"/>
                </a:lnTo>
                <a:lnTo>
                  <a:pt x="41910" y="152590"/>
                </a:lnTo>
                <a:lnTo>
                  <a:pt x="30194" y="169949"/>
                </a:lnTo>
                <a:lnTo>
                  <a:pt x="25908" y="192024"/>
                </a:lnTo>
                <a:close/>
              </a:path>
              <a:path w="433070" h="355600">
                <a:moveTo>
                  <a:pt x="320490" y="147828"/>
                </a:moveTo>
                <a:lnTo>
                  <a:pt x="283464" y="147828"/>
                </a:lnTo>
                <a:lnTo>
                  <a:pt x="289464" y="139946"/>
                </a:lnTo>
                <a:lnTo>
                  <a:pt x="296037" y="132778"/>
                </a:lnTo>
                <a:lnTo>
                  <a:pt x="303180" y="127039"/>
                </a:lnTo>
                <a:lnTo>
                  <a:pt x="310896" y="123444"/>
                </a:lnTo>
                <a:lnTo>
                  <a:pt x="299537" y="112085"/>
                </a:lnTo>
                <a:lnTo>
                  <a:pt x="290893" y="98869"/>
                </a:lnTo>
                <a:lnTo>
                  <a:pt x="285392" y="84224"/>
                </a:lnTo>
                <a:lnTo>
                  <a:pt x="283464" y="68580"/>
                </a:lnTo>
                <a:lnTo>
                  <a:pt x="288821" y="42433"/>
                </a:lnTo>
                <a:lnTo>
                  <a:pt x="303466" y="20574"/>
                </a:lnTo>
                <a:lnTo>
                  <a:pt x="325254" y="5572"/>
                </a:lnTo>
                <a:lnTo>
                  <a:pt x="352044" y="0"/>
                </a:lnTo>
                <a:lnTo>
                  <a:pt x="377952" y="5572"/>
                </a:lnTo>
                <a:lnTo>
                  <a:pt x="399288" y="20574"/>
                </a:lnTo>
                <a:lnTo>
                  <a:pt x="403830" y="27432"/>
                </a:lnTo>
                <a:lnTo>
                  <a:pt x="352044" y="27432"/>
                </a:lnTo>
                <a:lnTo>
                  <a:pt x="335327" y="30432"/>
                </a:lnTo>
                <a:lnTo>
                  <a:pt x="322326" y="38862"/>
                </a:lnTo>
                <a:lnTo>
                  <a:pt x="313896" y="51863"/>
                </a:lnTo>
                <a:lnTo>
                  <a:pt x="310896" y="68580"/>
                </a:lnTo>
                <a:lnTo>
                  <a:pt x="313896" y="85296"/>
                </a:lnTo>
                <a:lnTo>
                  <a:pt x="322326" y="98298"/>
                </a:lnTo>
                <a:lnTo>
                  <a:pt x="335327" y="106727"/>
                </a:lnTo>
                <a:lnTo>
                  <a:pt x="352044" y="109728"/>
                </a:lnTo>
                <a:lnTo>
                  <a:pt x="405760" y="109728"/>
                </a:lnTo>
                <a:lnTo>
                  <a:pt x="404312" y="112085"/>
                </a:lnTo>
                <a:lnTo>
                  <a:pt x="393192" y="123444"/>
                </a:lnTo>
                <a:lnTo>
                  <a:pt x="409027" y="135445"/>
                </a:lnTo>
                <a:lnTo>
                  <a:pt x="410421" y="137160"/>
                </a:lnTo>
                <a:lnTo>
                  <a:pt x="352044" y="137160"/>
                </a:lnTo>
                <a:lnTo>
                  <a:pt x="330612" y="141231"/>
                </a:lnTo>
                <a:lnTo>
                  <a:pt x="320490" y="147828"/>
                </a:lnTo>
                <a:close/>
              </a:path>
              <a:path w="433070" h="355600">
                <a:moveTo>
                  <a:pt x="134488" y="109728"/>
                </a:moveTo>
                <a:lnTo>
                  <a:pt x="80772" y="109728"/>
                </a:lnTo>
                <a:lnTo>
                  <a:pt x="96845" y="106727"/>
                </a:lnTo>
                <a:lnTo>
                  <a:pt x="109918" y="98298"/>
                </a:lnTo>
                <a:lnTo>
                  <a:pt x="118705" y="85296"/>
                </a:lnTo>
                <a:lnTo>
                  <a:pt x="121920" y="68580"/>
                </a:lnTo>
                <a:lnTo>
                  <a:pt x="118705" y="51863"/>
                </a:lnTo>
                <a:lnTo>
                  <a:pt x="109918" y="38862"/>
                </a:lnTo>
                <a:lnTo>
                  <a:pt x="96845" y="30432"/>
                </a:lnTo>
                <a:lnTo>
                  <a:pt x="80772" y="27432"/>
                </a:lnTo>
                <a:lnTo>
                  <a:pt x="132558" y="27432"/>
                </a:lnTo>
                <a:lnTo>
                  <a:pt x="142494" y="42433"/>
                </a:lnTo>
                <a:lnTo>
                  <a:pt x="147828" y="68580"/>
                </a:lnTo>
                <a:lnTo>
                  <a:pt x="146137" y="84224"/>
                </a:lnTo>
                <a:lnTo>
                  <a:pt x="141160" y="98869"/>
                </a:lnTo>
                <a:lnTo>
                  <a:pt x="134488" y="109728"/>
                </a:lnTo>
                <a:close/>
              </a:path>
              <a:path w="433070" h="355600">
                <a:moveTo>
                  <a:pt x="405760" y="109728"/>
                </a:moveTo>
                <a:lnTo>
                  <a:pt x="352044" y="109728"/>
                </a:lnTo>
                <a:lnTo>
                  <a:pt x="368117" y="106727"/>
                </a:lnTo>
                <a:lnTo>
                  <a:pt x="381190" y="98298"/>
                </a:lnTo>
                <a:lnTo>
                  <a:pt x="389977" y="85296"/>
                </a:lnTo>
                <a:lnTo>
                  <a:pt x="393192" y="68580"/>
                </a:lnTo>
                <a:lnTo>
                  <a:pt x="389977" y="51863"/>
                </a:lnTo>
                <a:lnTo>
                  <a:pt x="381190" y="38862"/>
                </a:lnTo>
                <a:lnTo>
                  <a:pt x="368117" y="30432"/>
                </a:lnTo>
                <a:lnTo>
                  <a:pt x="352044" y="27432"/>
                </a:lnTo>
                <a:lnTo>
                  <a:pt x="403830" y="27432"/>
                </a:lnTo>
                <a:lnTo>
                  <a:pt x="413766" y="42433"/>
                </a:lnTo>
                <a:lnTo>
                  <a:pt x="419100" y="68580"/>
                </a:lnTo>
                <a:lnTo>
                  <a:pt x="417409" y="84224"/>
                </a:lnTo>
                <a:lnTo>
                  <a:pt x="412432" y="98869"/>
                </a:lnTo>
                <a:lnTo>
                  <a:pt x="405760" y="109728"/>
                </a:lnTo>
                <a:close/>
              </a:path>
              <a:path w="433070" h="355600">
                <a:moveTo>
                  <a:pt x="184854" y="147828"/>
                </a:moveTo>
                <a:lnTo>
                  <a:pt x="147828" y="147828"/>
                </a:lnTo>
                <a:lnTo>
                  <a:pt x="160472" y="131587"/>
                </a:lnTo>
                <a:lnTo>
                  <a:pt x="176974" y="119634"/>
                </a:lnTo>
                <a:lnTo>
                  <a:pt x="196048" y="112252"/>
                </a:lnTo>
                <a:lnTo>
                  <a:pt x="216408" y="109728"/>
                </a:lnTo>
                <a:lnTo>
                  <a:pt x="236529" y="112252"/>
                </a:lnTo>
                <a:lnTo>
                  <a:pt x="255079" y="119634"/>
                </a:lnTo>
                <a:lnTo>
                  <a:pt x="271057" y="131587"/>
                </a:lnTo>
                <a:lnTo>
                  <a:pt x="275314" y="137160"/>
                </a:lnTo>
                <a:lnTo>
                  <a:pt x="216408" y="137160"/>
                </a:lnTo>
                <a:lnTo>
                  <a:pt x="194976" y="141231"/>
                </a:lnTo>
                <a:lnTo>
                  <a:pt x="184854" y="147828"/>
                </a:lnTo>
                <a:close/>
              </a:path>
              <a:path w="433070" h="355600">
                <a:moveTo>
                  <a:pt x="135636" y="355092"/>
                </a:moveTo>
                <a:lnTo>
                  <a:pt x="108204" y="355092"/>
                </a:lnTo>
                <a:lnTo>
                  <a:pt x="112371" y="323969"/>
                </a:lnTo>
                <a:lnTo>
                  <a:pt x="124396" y="296989"/>
                </a:lnTo>
                <a:lnTo>
                  <a:pt x="143565" y="274296"/>
                </a:lnTo>
                <a:lnTo>
                  <a:pt x="169164" y="256032"/>
                </a:lnTo>
                <a:lnTo>
                  <a:pt x="154924" y="243887"/>
                </a:lnTo>
                <a:lnTo>
                  <a:pt x="144399" y="228600"/>
                </a:lnTo>
                <a:lnTo>
                  <a:pt x="137874" y="211026"/>
                </a:lnTo>
                <a:lnTo>
                  <a:pt x="135636" y="192024"/>
                </a:lnTo>
                <a:lnTo>
                  <a:pt x="131349" y="169949"/>
                </a:lnTo>
                <a:lnTo>
                  <a:pt x="119634" y="152590"/>
                </a:lnTo>
                <a:lnTo>
                  <a:pt x="102203" y="141231"/>
                </a:lnTo>
                <a:lnTo>
                  <a:pt x="80772" y="137160"/>
                </a:lnTo>
                <a:lnTo>
                  <a:pt x="139976" y="137160"/>
                </a:lnTo>
                <a:lnTo>
                  <a:pt x="142494" y="139946"/>
                </a:lnTo>
                <a:lnTo>
                  <a:pt x="147828" y="147828"/>
                </a:lnTo>
                <a:lnTo>
                  <a:pt x="184854" y="147828"/>
                </a:lnTo>
                <a:lnTo>
                  <a:pt x="177546" y="152590"/>
                </a:lnTo>
                <a:lnTo>
                  <a:pt x="165830" y="169949"/>
                </a:lnTo>
                <a:lnTo>
                  <a:pt x="161544" y="192024"/>
                </a:lnTo>
                <a:lnTo>
                  <a:pt x="165830" y="213217"/>
                </a:lnTo>
                <a:lnTo>
                  <a:pt x="177546" y="230124"/>
                </a:lnTo>
                <a:lnTo>
                  <a:pt x="194976" y="241315"/>
                </a:lnTo>
                <a:lnTo>
                  <a:pt x="216408" y="245364"/>
                </a:lnTo>
                <a:lnTo>
                  <a:pt x="275595" y="245364"/>
                </a:lnTo>
                <a:lnTo>
                  <a:pt x="263652" y="256032"/>
                </a:lnTo>
                <a:lnTo>
                  <a:pt x="286557" y="272796"/>
                </a:lnTo>
                <a:lnTo>
                  <a:pt x="216408" y="272796"/>
                </a:lnTo>
                <a:lnTo>
                  <a:pt x="185142" y="279439"/>
                </a:lnTo>
                <a:lnTo>
                  <a:pt x="159448" y="297370"/>
                </a:lnTo>
                <a:lnTo>
                  <a:pt x="142041" y="323588"/>
                </a:lnTo>
                <a:lnTo>
                  <a:pt x="135636" y="355092"/>
                </a:lnTo>
                <a:close/>
              </a:path>
              <a:path w="433070" h="355600">
                <a:moveTo>
                  <a:pt x="275595" y="245364"/>
                </a:moveTo>
                <a:lnTo>
                  <a:pt x="216408" y="245364"/>
                </a:lnTo>
                <a:lnTo>
                  <a:pt x="237601" y="241315"/>
                </a:lnTo>
                <a:lnTo>
                  <a:pt x="254508" y="230124"/>
                </a:lnTo>
                <a:lnTo>
                  <a:pt x="265699" y="213217"/>
                </a:lnTo>
                <a:lnTo>
                  <a:pt x="269748" y="192024"/>
                </a:lnTo>
                <a:lnTo>
                  <a:pt x="265699" y="169949"/>
                </a:lnTo>
                <a:lnTo>
                  <a:pt x="254508" y="152590"/>
                </a:lnTo>
                <a:lnTo>
                  <a:pt x="237601" y="141231"/>
                </a:lnTo>
                <a:lnTo>
                  <a:pt x="216408" y="137160"/>
                </a:lnTo>
                <a:lnTo>
                  <a:pt x="275314" y="137160"/>
                </a:lnTo>
                <a:lnTo>
                  <a:pt x="283464" y="147828"/>
                </a:lnTo>
                <a:lnTo>
                  <a:pt x="320490" y="147828"/>
                </a:lnTo>
                <a:lnTo>
                  <a:pt x="313182" y="152590"/>
                </a:lnTo>
                <a:lnTo>
                  <a:pt x="301466" y="169949"/>
                </a:lnTo>
                <a:lnTo>
                  <a:pt x="297180" y="192024"/>
                </a:lnTo>
                <a:lnTo>
                  <a:pt x="294727" y="211026"/>
                </a:lnTo>
                <a:lnTo>
                  <a:pt x="287845" y="228600"/>
                </a:lnTo>
                <a:lnTo>
                  <a:pt x="277248" y="243887"/>
                </a:lnTo>
                <a:lnTo>
                  <a:pt x="275595" y="245364"/>
                </a:lnTo>
                <a:close/>
              </a:path>
              <a:path w="433070" h="355600">
                <a:moveTo>
                  <a:pt x="432816" y="192024"/>
                </a:moveTo>
                <a:lnTo>
                  <a:pt x="405384" y="192024"/>
                </a:lnTo>
                <a:lnTo>
                  <a:pt x="401335" y="169949"/>
                </a:lnTo>
                <a:lnTo>
                  <a:pt x="390144" y="152590"/>
                </a:lnTo>
                <a:lnTo>
                  <a:pt x="373237" y="141231"/>
                </a:lnTo>
                <a:lnTo>
                  <a:pt x="352044" y="137160"/>
                </a:lnTo>
                <a:lnTo>
                  <a:pt x="410421" y="137160"/>
                </a:lnTo>
                <a:lnTo>
                  <a:pt x="421576" y="150876"/>
                </a:lnTo>
                <a:lnTo>
                  <a:pt x="429839" y="169735"/>
                </a:lnTo>
                <a:lnTo>
                  <a:pt x="432816" y="192024"/>
                </a:lnTo>
                <a:close/>
              </a:path>
              <a:path w="433070" h="355600">
                <a:moveTo>
                  <a:pt x="324612" y="355092"/>
                </a:moveTo>
                <a:lnTo>
                  <a:pt x="297180" y="355092"/>
                </a:lnTo>
                <a:lnTo>
                  <a:pt x="290774" y="323588"/>
                </a:lnTo>
                <a:lnTo>
                  <a:pt x="273367" y="297370"/>
                </a:lnTo>
                <a:lnTo>
                  <a:pt x="247673" y="279439"/>
                </a:lnTo>
                <a:lnTo>
                  <a:pt x="216408" y="272796"/>
                </a:lnTo>
                <a:lnTo>
                  <a:pt x="286557" y="272796"/>
                </a:lnTo>
                <a:lnTo>
                  <a:pt x="288607" y="274296"/>
                </a:lnTo>
                <a:lnTo>
                  <a:pt x="307848" y="296989"/>
                </a:lnTo>
                <a:lnTo>
                  <a:pt x="320230" y="323969"/>
                </a:lnTo>
                <a:lnTo>
                  <a:pt x="324612" y="3550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1708" y="5143500"/>
            <a:ext cx="466725" cy="429895"/>
          </a:xfrm>
          <a:custGeom>
            <a:avLst/>
            <a:gdLst/>
            <a:ahLst/>
            <a:cxnLst/>
            <a:rect l="l" t="t" r="r" b="b"/>
            <a:pathLst>
              <a:path w="466725" h="429895">
                <a:moveTo>
                  <a:pt x="423672" y="341376"/>
                </a:moveTo>
                <a:lnTo>
                  <a:pt x="44195" y="341376"/>
                </a:lnTo>
                <a:lnTo>
                  <a:pt x="27003" y="337923"/>
                </a:lnTo>
                <a:lnTo>
                  <a:pt x="12954" y="328612"/>
                </a:lnTo>
                <a:lnTo>
                  <a:pt x="3476" y="315015"/>
                </a:lnTo>
                <a:lnTo>
                  <a:pt x="0" y="298704"/>
                </a:lnTo>
                <a:lnTo>
                  <a:pt x="0" y="44195"/>
                </a:lnTo>
                <a:lnTo>
                  <a:pt x="3476" y="27003"/>
                </a:lnTo>
                <a:lnTo>
                  <a:pt x="12954" y="12953"/>
                </a:lnTo>
                <a:lnTo>
                  <a:pt x="27003" y="3476"/>
                </a:lnTo>
                <a:lnTo>
                  <a:pt x="44195" y="0"/>
                </a:lnTo>
                <a:lnTo>
                  <a:pt x="423672" y="0"/>
                </a:lnTo>
                <a:lnTo>
                  <a:pt x="440626" y="3476"/>
                </a:lnTo>
                <a:lnTo>
                  <a:pt x="454152" y="12954"/>
                </a:lnTo>
                <a:lnTo>
                  <a:pt x="463105" y="27003"/>
                </a:lnTo>
                <a:lnTo>
                  <a:pt x="466344" y="44195"/>
                </a:lnTo>
                <a:lnTo>
                  <a:pt x="466344" y="45720"/>
                </a:lnTo>
                <a:lnTo>
                  <a:pt x="45720" y="45719"/>
                </a:lnTo>
                <a:lnTo>
                  <a:pt x="45720" y="295656"/>
                </a:lnTo>
                <a:lnTo>
                  <a:pt x="466344" y="295656"/>
                </a:lnTo>
                <a:lnTo>
                  <a:pt x="466344" y="298704"/>
                </a:lnTo>
                <a:lnTo>
                  <a:pt x="463105" y="315015"/>
                </a:lnTo>
                <a:lnTo>
                  <a:pt x="454152" y="328612"/>
                </a:lnTo>
                <a:lnTo>
                  <a:pt x="440626" y="337923"/>
                </a:lnTo>
                <a:lnTo>
                  <a:pt x="423672" y="341376"/>
                </a:lnTo>
                <a:close/>
              </a:path>
              <a:path w="466725" h="429895">
                <a:moveTo>
                  <a:pt x="466344" y="295656"/>
                </a:moveTo>
                <a:lnTo>
                  <a:pt x="420623" y="295656"/>
                </a:lnTo>
                <a:lnTo>
                  <a:pt x="420623" y="45719"/>
                </a:lnTo>
                <a:lnTo>
                  <a:pt x="466344" y="45720"/>
                </a:lnTo>
                <a:lnTo>
                  <a:pt x="466344" y="295656"/>
                </a:lnTo>
                <a:close/>
              </a:path>
              <a:path w="466725" h="429895">
                <a:moveTo>
                  <a:pt x="382523" y="295656"/>
                </a:moveTo>
                <a:lnTo>
                  <a:pt x="251460" y="295656"/>
                </a:lnTo>
                <a:lnTo>
                  <a:pt x="251460" y="129539"/>
                </a:lnTo>
                <a:lnTo>
                  <a:pt x="255746" y="120110"/>
                </a:lnTo>
                <a:lnTo>
                  <a:pt x="265176" y="116966"/>
                </a:lnTo>
                <a:lnTo>
                  <a:pt x="274605" y="120110"/>
                </a:lnTo>
                <a:lnTo>
                  <a:pt x="278892" y="129539"/>
                </a:lnTo>
                <a:lnTo>
                  <a:pt x="278892" y="260604"/>
                </a:lnTo>
                <a:lnTo>
                  <a:pt x="382523" y="260604"/>
                </a:lnTo>
                <a:lnTo>
                  <a:pt x="382523" y="295656"/>
                </a:lnTo>
                <a:close/>
              </a:path>
              <a:path w="466725" h="429895">
                <a:moveTo>
                  <a:pt x="313944" y="260604"/>
                </a:moveTo>
                <a:lnTo>
                  <a:pt x="284988" y="260604"/>
                </a:lnTo>
                <a:lnTo>
                  <a:pt x="284988" y="195072"/>
                </a:lnTo>
                <a:lnTo>
                  <a:pt x="289512" y="183927"/>
                </a:lnTo>
                <a:lnTo>
                  <a:pt x="299466" y="180212"/>
                </a:lnTo>
                <a:lnTo>
                  <a:pt x="309419" y="183927"/>
                </a:lnTo>
                <a:lnTo>
                  <a:pt x="313944" y="195072"/>
                </a:lnTo>
                <a:lnTo>
                  <a:pt x="313944" y="260604"/>
                </a:lnTo>
                <a:close/>
              </a:path>
              <a:path w="466725" h="429895">
                <a:moveTo>
                  <a:pt x="347472" y="260604"/>
                </a:moveTo>
                <a:lnTo>
                  <a:pt x="320040" y="260604"/>
                </a:lnTo>
                <a:lnTo>
                  <a:pt x="320040" y="210311"/>
                </a:lnTo>
                <a:lnTo>
                  <a:pt x="324326" y="200882"/>
                </a:lnTo>
                <a:lnTo>
                  <a:pt x="333756" y="197738"/>
                </a:lnTo>
                <a:lnTo>
                  <a:pt x="343185" y="200882"/>
                </a:lnTo>
                <a:lnTo>
                  <a:pt x="347472" y="210311"/>
                </a:lnTo>
                <a:lnTo>
                  <a:pt x="347472" y="260604"/>
                </a:lnTo>
                <a:close/>
              </a:path>
              <a:path w="466725" h="429895">
                <a:moveTo>
                  <a:pt x="242315" y="295656"/>
                </a:moveTo>
                <a:lnTo>
                  <a:pt x="213360" y="295656"/>
                </a:lnTo>
                <a:lnTo>
                  <a:pt x="213360" y="230124"/>
                </a:lnTo>
                <a:lnTo>
                  <a:pt x="217884" y="218765"/>
                </a:lnTo>
                <a:lnTo>
                  <a:pt x="227838" y="214693"/>
                </a:lnTo>
                <a:lnTo>
                  <a:pt x="237791" y="218336"/>
                </a:lnTo>
                <a:lnTo>
                  <a:pt x="242315" y="230124"/>
                </a:lnTo>
                <a:lnTo>
                  <a:pt x="242315" y="295656"/>
                </a:lnTo>
                <a:close/>
              </a:path>
              <a:path w="466725" h="429895">
                <a:moveTo>
                  <a:pt x="382523" y="260604"/>
                </a:moveTo>
                <a:lnTo>
                  <a:pt x="355092" y="260604"/>
                </a:lnTo>
                <a:lnTo>
                  <a:pt x="355092" y="230124"/>
                </a:lnTo>
                <a:lnTo>
                  <a:pt x="359378" y="219836"/>
                </a:lnTo>
                <a:lnTo>
                  <a:pt x="368808" y="216408"/>
                </a:lnTo>
                <a:lnTo>
                  <a:pt x="378237" y="219836"/>
                </a:lnTo>
                <a:lnTo>
                  <a:pt x="382523" y="230124"/>
                </a:lnTo>
                <a:lnTo>
                  <a:pt x="382523" y="260604"/>
                </a:lnTo>
                <a:close/>
              </a:path>
              <a:path w="466725" h="429895">
                <a:moveTo>
                  <a:pt x="382523" y="429767"/>
                </a:moveTo>
                <a:lnTo>
                  <a:pt x="268223" y="429767"/>
                </a:lnTo>
                <a:lnTo>
                  <a:pt x="268223" y="391667"/>
                </a:lnTo>
                <a:lnTo>
                  <a:pt x="260961" y="386810"/>
                </a:lnTo>
                <a:lnTo>
                  <a:pt x="244411" y="374523"/>
                </a:lnTo>
                <a:lnTo>
                  <a:pt x="226433" y="358235"/>
                </a:lnTo>
                <a:lnTo>
                  <a:pt x="214883" y="341376"/>
                </a:lnTo>
                <a:lnTo>
                  <a:pt x="382523" y="341376"/>
                </a:lnTo>
                <a:lnTo>
                  <a:pt x="382523" y="4297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933415" y="5101311"/>
            <a:ext cx="887730" cy="421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70"/>
              </a:lnSpc>
            </a:pPr>
            <a:r>
              <a:rPr dirty="0" sz="1450" spc="2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450" spc="-9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dirty="0" sz="1450" spc="-45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dirty="0" sz="1450" spc="-75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1450" spc="330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dirty="0" sz="1450" spc="-17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450" spc="-45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dirty="0" sz="1450" spc="-15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1450" spc="-40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dirty="0" sz="1450" spc="-180">
                <a:solidFill>
                  <a:srgbClr val="FFFFFF"/>
                </a:solidFill>
                <a:latin typeface="Courier New"/>
                <a:cs typeface="Courier New"/>
              </a:rPr>
              <a:t>Systems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15328" y="4879847"/>
            <a:ext cx="887094" cy="887094"/>
          </a:xfrm>
          <a:custGeom>
            <a:avLst/>
            <a:gdLst/>
            <a:ahLst/>
            <a:cxnLst/>
            <a:rect l="l" t="t" r="r" b="b"/>
            <a:pathLst>
              <a:path w="887095" h="887095">
                <a:moveTo>
                  <a:pt x="443484" y="886968"/>
                </a:moveTo>
                <a:lnTo>
                  <a:pt x="395085" y="884371"/>
                </a:lnTo>
                <a:lnTo>
                  <a:pt x="348215" y="876759"/>
                </a:lnTo>
                <a:lnTo>
                  <a:pt x="303141" y="864400"/>
                </a:lnTo>
                <a:lnTo>
                  <a:pt x="260132" y="847563"/>
                </a:lnTo>
                <a:lnTo>
                  <a:pt x="219455" y="826516"/>
                </a:lnTo>
                <a:lnTo>
                  <a:pt x="181380" y="801526"/>
                </a:lnTo>
                <a:lnTo>
                  <a:pt x="146173" y="772863"/>
                </a:lnTo>
                <a:lnTo>
                  <a:pt x="114104" y="740794"/>
                </a:lnTo>
                <a:lnTo>
                  <a:pt x="85441" y="705587"/>
                </a:lnTo>
                <a:lnTo>
                  <a:pt x="60451" y="667512"/>
                </a:lnTo>
                <a:lnTo>
                  <a:pt x="39404" y="626835"/>
                </a:lnTo>
                <a:lnTo>
                  <a:pt x="22567" y="583826"/>
                </a:lnTo>
                <a:lnTo>
                  <a:pt x="10208" y="538752"/>
                </a:lnTo>
                <a:lnTo>
                  <a:pt x="2596" y="491882"/>
                </a:lnTo>
                <a:lnTo>
                  <a:pt x="0" y="443484"/>
                </a:lnTo>
                <a:lnTo>
                  <a:pt x="2596" y="395085"/>
                </a:lnTo>
                <a:lnTo>
                  <a:pt x="10208" y="348215"/>
                </a:lnTo>
                <a:lnTo>
                  <a:pt x="22567" y="303141"/>
                </a:lnTo>
                <a:lnTo>
                  <a:pt x="39404" y="260132"/>
                </a:lnTo>
                <a:lnTo>
                  <a:pt x="60452" y="219456"/>
                </a:lnTo>
                <a:lnTo>
                  <a:pt x="85441" y="181380"/>
                </a:lnTo>
                <a:lnTo>
                  <a:pt x="114104" y="146173"/>
                </a:lnTo>
                <a:lnTo>
                  <a:pt x="146173" y="114104"/>
                </a:lnTo>
                <a:lnTo>
                  <a:pt x="181380" y="85441"/>
                </a:lnTo>
                <a:lnTo>
                  <a:pt x="219455" y="60452"/>
                </a:lnTo>
                <a:lnTo>
                  <a:pt x="260132" y="39404"/>
                </a:lnTo>
                <a:lnTo>
                  <a:pt x="303141" y="22567"/>
                </a:lnTo>
                <a:lnTo>
                  <a:pt x="348215" y="10208"/>
                </a:lnTo>
                <a:lnTo>
                  <a:pt x="395085" y="2596"/>
                </a:lnTo>
                <a:lnTo>
                  <a:pt x="443484" y="0"/>
                </a:lnTo>
                <a:lnTo>
                  <a:pt x="491882" y="2596"/>
                </a:lnTo>
                <a:lnTo>
                  <a:pt x="538752" y="10208"/>
                </a:lnTo>
                <a:lnTo>
                  <a:pt x="583826" y="22567"/>
                </a:lnTo>
                <a:lnTo>
                  <a:pt x="626835" y="39404"/>
                </a:lnTo>
                <a:lnTo>
                  <a:pt x="667512" y="60452"/>
                </a:lnTo>
                <a:lnTo>
                  <a:pt x="705587" y="85441"/>
                </a:lnTo>
                <a:lnTo>
                  <a:pt x="740794" y="114104"/>
                </a:lnTo>
                <a:lnTo>
                  <a:pt x="772863" y="146173"/>
                </a:lnTo>
                <a:lnTo>
                  <a:pt x="801526" y="181380"/>
                </a:lnTo>
                <a:lnTo>
                  <a:pt x="826516" y="219456"/>
                </a:lnTo>
                <a:lnTo>
                  <a:pt x="847563" y="260132"/>
                </a:lnTo>
                <a:lnTo>
                  <a:pt x="864400" y="303141"/>
                </a:lnTo>
                <a:lnTo>
                  <a:pt x="876759" y="348215"/>
                </a:lnTo>
                <a:lnTo>
                  <a:pt x="884371" y="395085"/>
                </a:lnTo>
                <a:lnTo>
                  <a:pt x="886968" y="443484"/>
                </a:lnTo>
                <a:lnTo>
                  <a:pt x="884371" y="491882"/>
                </a:lnTo>
                <a:lnTo>
                  <a:pt x="876759" y="538752"/>
                </a:lnTo>
                <a:lnTo>
                  <a:pt x="864400" y="583826"/>
                </a:lnTo>
                <a:lnTo>
                  <a:pt x="847563" y="626835"/>
                </a:lnTo>
                <a:lnTo>
                  <a:pt x="826516" y="667512"/>
                </a:lnTo>
                <a:lnTo>
                  <a:pt x="801526" y="705587"/>
                </a:lnTo>
                <a:lnTo>
                  <a:pt x="772863" y="740794"/>
                </a:lnTo>
                <a:lnTo>
                  <a:pt x="740794" y="772863"/>
                </a:lnTo>
                <a:lnTo>
                  <a:pt x="705587" y="801526"/>
                </a:lnTo>
                <a:lnTo>
                  <a:pt x="667512" y="826516"/>
                </a:lnTo>
                <a:lnTo>
                  <a:pt x="626835" y="847563"/>
                </a:lnTo>
                <a:lnTo>
                  <a:pt x="583826" y="864400"/>
                </a:lnTo>
                <a:lnTo>
                  <a:pt x="538752" y="876759"/>
                </a:lnTo>
                <a:lnTo>
                  <a:pt x="491882" y="884371"/>
                </a:lnTo>
                <a:lnTo>
                  <a:pt x="443484" y="88696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01611" y="486613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81583" y="914400"/>
                </a:moveTo>
                <a:lnTo>
                  <a:pt x="434339" y="914400"/>
                </a:lnTo>
                <a:lnTo>
                  <a:pt x="409955" y="912876"/>
                </a:lnTo>
                <a:lnTo>
                  <a:pt x="387095" y="909827"/>
                </a:lnTo>
                <a:lnTo>
                  <a:pt x="365759" y="905255"/>
                </a:lnTo>
                <a:lnTo>
                  <a:pt x="342900" y="900684"/>
                </a:lnTo>
                <a:lnTo>
                  <a:pt x="278891" y="879348"/>
                </a:lnTo>
                <a:lnTo>
                  <a:pt x="219455" y="848868"/>
                </a:lnTo>
                <a:lnTo>
                  <a:pt x="182879" y="824484"/>
                </a:lnTo>
                <a:lnTo>
                  <a:pt x="149351" y="795527"/>
                </a:lnTo>
                <a:lnTo>
                  <a:pt x="118871" y="765048"/>
                </a:lnTo>
                <a:lnTo>
                  <a:pt x="89915" y="731520"/>
                </a:lnTo>
                <a:lnTo>
                  <a:pt x="65531" y="694944"/>
                </a:lnTo>
                <a:lnTo>
                  <a:pt x="44195" y="655320"/>
                </a:lnTo>
                <a:lnTo>
                  <a:pt x="27431" y="614172"/>
                </a:lnTo>
                <a:lnTo>
                  <a:pt x="19811" y="594360"/>
                </a:lnTo>
                <a:lnTo>
                  <a:pt x="9143" y="550164"/>
                </a:lnTo>
                <a:lnTo>
                  <a:pt x="1524" y="504444"/>
                </a:lnTo>
                <a:lnTo>
                  <a:pt x="0" y="481584"/>
                </a:lnTo>
                <a:lnTo>
                  <a:pt x="0" y="434340"/>
                </a:lnTo>
                <a:lnTo>
                  <a:pt x="1524" y="411480"/>
                </a:lnTo>
                <a:lnTo>
                  <a:pt x="4571" y="387096"/>
                </a:lnTo>
                <a:lnTo>
                  <a:pt x="9143" y="365760"/>
                </a:lnTo>
                <a:lnTo>
                  <a:pt x="13715" y="342900"/>
                </a:lnTo>
                <a:lnTo>
                  <a:pt x="35051" y="278892"/>
                </a:lnTo>
                <a:lnTo>
                  <a:pt x="65531" y="219455"/>
                </a:lnTo>
                <a:lnTo>
                  <a:pt x="89915" y="182880"/>
                </a:lnTo>
                <a:lnTo>
                  <a:pt x="117347" y="149351"/>
                </a:lnTo>
                <a:lnTo>
                  <a:pt x="166115" y="103632"/>
                </a:lnTo>
                <a:lnTo>
                  <a:pt x="182879" y="91440"/>
                </a:lnTo>
                <a:lnTo>
                  <a:pt x="201168" y="77724"/>
                </a:lnTo>
                <a:lnTo>
                  <a:pt x="219455" y="65532"/>
                </a:lnTo>
                <a:lnTo>
                  <a:pt x="239268" y="54864"/>
                </a:lnTo>
                <a:lnTo>
                  <a:pt x="257555" y="44196"/>
                </a:lnTo>
                <a:lnTo>
                  <a:pt x="298703" y="27432"/>
                </a:lnTo>
                <a:lnTo>
                  <a:pt x="342900" y="13716"/>
                </a:lnTo>
                <a:lnTo>
                  <a:pt x="387095" y="4572"/>
                </a:lnTo>
                <a:lnTo>
                  <a:pt x="432815" y="0"/>
                </a:lnTo>
                <a:lnTo>
                  <a:pt x="480059" y="0"/>
                </a:lnTo>
                <a:lnTo>
                  <a:pt x="525779" y="4572"/>
                </a:lnTo>
                <a:lnTo>
                  <a:pt x="571500" y="13716"/>
                </a:lnTo>
                <a:lnTo>
                  <a:pt x="614171" y="27432"/>
                </a:lnTo>
                <a:lnTo>
                  <a:pt x="435863" y="27432"/>
                </a:lnTo>
                <a:lnTo>
                  <a:pt x="413003" y="28955"/>
                </a:lnTo>
                <a:lnTo>
                  <a:pt x="370331" y="36576"/>
                </a:lnTo>
                <a:lnTo>
                  <a:pt x="329183" y="47244"/>
                </a:lnTo>
                <a:lnTo>
                  <a:pt x="289559" y="60960"/>
                </a:lnTo>
                <a:lnTo>
                  <a:pt x="252983" y="79248"/>
                </a:lnTo>
                <a:lnTo>
                  <a:pt x="216407" y="100584"/>
                </a:lnTo>
                <a:lnTo>
                  <a:pt x="184403" y="124968"/>
                </a:lnTo>
                <a:lnTo>
                  <a:pt x="153924" y="153924"/>
                </a:lnTo>
                <a:lnTo>
                  <a:pt x="138683" y="167640"/>
                </a:lnTo>
                <a:lnTo>
                  <a:pt x="124968" y="182880"/>
                </a:lnTo>
                <a:lnTo>
                  <a:pt x="100583" y="216408"/>
                </a:lnTo>
                <a:lnTo>
                  <a:pt x="89915" y="234696"/>
                </a:lnTo>
                <a:lnTo>
                  <a:pt x="79247" y="251460"/>
                </a:lnTo>
                <a:lnTo>
                  <a:pt x="70103" y="271272"/>
                </a:lnTo>
                <a:lnTo>
                  <a:pt x="60959" y="289560"/>
                </a:lnTo>
                <a:lnTo>
                  <a:pt x="53339" y="309372"/>
                </a:lnTo>
                <a:lnTo>
                  <a:pt x="41147" y="348996"/>
                </a:lnTo>
                <a:lnTo>
                  <a:pt x="32003" y="391668"/>
                </a:lnTo>
                <a:lnTo>
                  <a:pt x="28955" y="413004"/>
                </a:lnTo>
                <a:lnTo>
                  <a:pt x="27431" y="434340"/>
                </a:lnTo>
                <a:lnTo>
                  <a:pt x="27431" y="478536"/>
                </a:lnTo>
                <a:lnTo>
                  <a:pt x="28955" y="501396"/>
                </a:lnTo>
                <a:lnTo>
                  <a:pt x="32003" y="522732"/>
                </a:lnTo>
                <a:lnTo>
                  <a:pt x="36575" y="544068"/>
                </a:lnTo>
                <a:lnTo>
                  <a:pt x="41147" y="563880"/>
                </a:lnTo>
                <a:lnTo>
                  <a:pt x="45719" y="585216"/>
                </a:lnTo>
                <a:lnTo>
                  <a:pt x="60959" y="624840"/>
                </a:lnTo>
                <a:lnTo>
                  <a:pt x="79247" y="661416"/>
                </a:lnTo>
                <a:lnTo>
                  <a:pt x="100583" y="696468"/>
                </a:lnTo>
                <a:lnTo>
                  <a:pt x="124968" y="729996"/>
                </a:lnTo>
                <a:lnTo>
                  <a:pt x="152400" y="760476"/>
                </a:lnTo>
                <a:lnTo>
                  <a:pt x="182879" y="787908"/>
                </a:lnTo>
                <a:lnTo>
                  <a:pt x="216407" y="813816"/>
                </a:lnTo>
                <a:lnTo>
                  <a:pt x="251459" y="835151"/>
                </a:lnTo>
                <a:lnTo>
                  <a:pt x="289559" y="853440"/>
                </a:lnTo>
                <a:lnTo>
                  <a:pt x="348995" y="873251"/>
                </a:lnTo>
                <a:lnTo>
                  <a:pt x="391668" y="882396"/>
                </a:lnTo>
                <a:lnTo>
                  <a:pt x="457200" y="886968"/>
                </a:lnTo>
                <a:lnTo>
                  <a:pt x="614171" y="886968"/>
                </a:lnTo>
                <a:lnTo>
                  <a:pt x="592835" y="894588"/>
                </a:lnTo>
                <a:lnTo>
                  <a:pt x="571500" y="900684"/>
                </a:lnTo>
                <a:lnTo>
                  <a:pt x="550163" y="905255"/>
                </a:lnTo>
                <a:lnTo>
                  <a:pt x="527303" y="909827"/>
                </a:lnTo>
                <a:lnTo>
                  <a:pt x="504443" y="912876"/>
                </a:lnTo>
                <a:lnTo>
                  <a:pt x="481583" y="914400"/>
                </a:lnTo>
                <a:close/>
              </a:path>
              <a:path w="914400" h="914400">
                <a:moveTo>
                  <a:pt x="614171" y="886968"/>
                </a:moveTo>
                <a:lnTo>
                  <a:pt x="478535" y="886968"/>
                </a:lnTo>
                <a:lnTo>
                  <a:pt x="499871" y="883920"/>
                </a:lnTo>
                <a:lnTo>
                  <a:pt x="522731" y="882396"/>
                </a:lnTo>
                <a:lnTo>
                  <a:pt x="544068" y="877824"/>
                </a:lnTo>
                <a:lnTo>
                  <a:pt x="585215" y="867155"/>
                </a:lnTo>
                <a:lnTo>
                  <a:pt x="623315" y="853440"/>
                </a:lnTo>
                <a:lnTo>
                  <a:pt x="661415" y="835151"/>
                </a:lnTo>
                <a:lnTo>
                  <a:pt x="696468" y="813816"/>
                </a:lnTo>
                <a:lnTo>
                  <a:pt x="729995" y="789432"/>
                </a:lnTo>
                <a:lnTo>
                  <a:pt x="760475" y="760476"/>
                </a:lnTo>
                <a:lnTo>
                  <a:pt x="775715" y="746760"/>
                </a:lnTo>
                <a:lnTo>
                  <a:pt x="787907" y="729996"/>
                </a:lnTo>
                <a:lnTo>
                  <a:pt x="801624" y="714755"/>
                </a:lnTo>
                <a:lnTo>
                  <a:pt x="813815" y="697992"/>
                </a:lnTo>
                <a:lnTo>
                  <a:pt x="824483" y="679704"/>
                </a:lnTo>
                <a:lnTo>
                  <a:pt x="835151" y="662940"/>
                </a:lnTo>
                <a:lnTo>
                  <a:pt x="844295" y="643127"/>
                </a:lnTo>
                <a:lnTo>
                  <a:pt x="861059" y="605027"/>
                </a:lnTo>
                <a:lnTo>
                  <a:pt x="873251" y="565404"/>
                </a:lnTo>
                <a:lnTo>
                  <a:pt x="882395" y="522732"/>
                </a:lnTo>
                <a:lnTo>
                  <a:pt x="883919" y="501396"/>
                </a:lnTo>
                <a:lnTo>
                  <a:pt x="886968" y="480060"/>
                </a:lnTo>
                <a:lnTo>
                  <a:pt x="886968" y="435864"/>
                </a:lnTo>
                <a:lnTo>
                  <a:pt x="883919" y="413004"/>
                </a:lnTo>
                <a:lnTo>
                  <a:pt x="882395" y="391668"/>
                </a:lnTo>
                <a:lnTo>
                  <a:pt x="873251" y="350520"/>
                </a:lnTo>
                <a:lnTo>
                  <a:pt x="861059" y="309372"/>
                </a:lnTo>
                <a:lnTo>
                  <a:pt x="835151" y="252984"/>
                </a:lnTo>
                <a:lnTo>
                  <a:pt x="813815" y="217932"/>
                </a:lnTo>
                <a:lnTo>
                  <a:pt x="789431" y="184404"/>
                </a:lnTo>
                <a:lnTo>
                  <a:pt x="760475" y="153924"/>
                </a:lnTo>
                <a:lnTo>
                  <a:pt x="746759" y="138684"/>
                </a:lnTo>
                <a:lnTo>
                  <a:pt x="729995" y="126492"/>
                </a:lnTo>
                <a:lnTo>
                  <a:pt x="714755" y="112776"/>
                </a:lnTo>
                <a:lnTo>
                  <a:pt x="697991" y="100584"/>
                </a:lnTo>
                <a:lnTo>
                  <a:pt x="679703" y="89916"/>
                </a:lnTo>
                <a:lnTo>
                  <a:pt x="662939" y="79248"/>
                </a:lnTo>
                <a:lnTo>
                  <a:pt x="643127" y="70104"/>
                </a:lnTo>
                <a:lnTo>
                  <a:pt x="605027" y="53340"/>
                </a:lnTo>
                <a:lnTo>
                  <a:pt x="565403" y="41148"/>
                </a:lnTo>
                <a:lnTo>
                  <a:pt x="522731" y="32004"/>
                </a:lnTo>
                <a:lnTo>
                  <a:pt x="480059" y="27432"/>
                </a:lnTo>
                <a:lnTo>
                  <a:pt x="614171" y="27432"/>
                </a:lnTo>
                <a:lnTo>
                  <a:pt x="655319" y="44196"/>
                </a:lnTo>
                <a:lnTo>
                  <a:pt x="693419" y="65532"/>
                </a:lnTo>
                <a:lnTo>
                  <a:pt x="729995" y="89916"/>
                </a:lnTo>
                <a:lnTo>
                  <a:pt x="765047" y="118872"/>
                </a:lnTo>
                <a:lnTo>
                  <a:pt x="795527" y="149351"/>
                </a:lnTo>
                <a:lnTo>
                  <a:pt x="822959" y="182880"/>
                </a:lnTo>
                <a:lnTo>
                  <a:pt x="836675" y="201168"/>
                </a:lnTo>
                <a:lnTo>
                  <a:pt x="848868" y="219455"/>
                </a:lnTo>
                <a:lnTo>
                  <a:pt x="870203" y="259080"/>
                </a:lnTo>
                <a:lnTo>
                  <a:pt x="879347" y="278892"/>
                </a:lnTo>
                <a:lnTo>
                  <a:pt x="886968" y="300227"/>
                </a:lnTo>
                <a:lnTo>
                  <a:pt x="894587" y="320040"/>
                </a:lnTo>
                <a:lnTo>
                  <a:pt x="905255" y="364236"/>
                </a:lnTo>
                <a:lnTo>
                  <a:pt x="912875" y="409955"/>
                </a:lnTo>
                <a:lnTo>
                  <a:pt x="914400" y="432816"/>
                </a:lnTo>
                <a:lnTo>
                  <a:pt x="914400" y="480060"/>
                </a:lnTo>
                <a:lnTo>
                  <a:pt x="909827" y="525780"/>
                </a:lnTo>
                <a:lnTo>
                  <a:pt x="900683" y="571500"/>
                </a:lnTo>
                <a:lnTo>
                  <a:pt x="879347" y="635508"/>
                </a:lnTo>
                <a:lnTo>
                  <a:pt x="848868" y="694944"/>
                </a:lnTo>
                <a:lnTo>
                  <a:pt x="824483" y="729996"/>
                </a:lnTo>
                <a:lnTo>
                  <a:pt x="795527" y="765048"/>
                </a:lnTo>
                <a:lnTo>
                  <a:pt x="765047" y="795527"/>
                </a:lnTo>
                <a:lnTo>
                  <a:pt x="731519" y="822960"/>
                </a:lnTo>
                <a:lnTo>
                  <a:pt x="713231" y="836676"/>
                </a:lnTo>
                <a:lnTo>
                  <a:pt x="694943" y="848868"/>
                </a:lnTo>
                <a:lnTo>
                  <a:pt x="655319" y="870204"/>
                </a:lnTo>
                <a:lnTo>
                  <a:pt x="635507" y="879348"/>
                </a:lnTo>
                <a:lnTo>
                  <a:pt x="614171" y="886968"/>
                </a:lnTo>
                <a:close/>
              </a:path>
            </a:pathLst>
          </a:custGeom>
          <a:solidFill>
            <a:srgbClr val="007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03364" y="5324855"/>
            <a:ext cx="289560" cy="309880"/>
          </a:xfrm>
          <a:custGeom>
            <a:avLst/>
            <a:gdLst/>
            <a:ahLst/>
            <a:cxnLst/>
            <a:rect l="l" t="t" r="r" b="b"/>
            <a:pathLst>
              <a:path w="289559" h="309879">
                <a:moveTo>
                  <a:pt x="144779" y="309372"/>
                </a:moveTo>
                <a:lnTo>
                  <a:pt x="99291" y="302068"/>
                </a:lnTo>
                <a:lnTo>
                  <a:pt x="59582" y="281671"/>
                </a:lnTo>
                <a:lnTo>
                  <a:pt x="28139" y="250448"/>
                </a:lnTo>
                <a:lnTo>
                  <a:pt x="7449" y="210665"/>
                </a:lnTo>
                <a:lnTo>
                  <a:pt x="0" y="164592"/>
                </a:lnTo>
                <a:lnTo>
                  <a:pt x="8429" y="115657"/>
                </a:lnTo>
                <a:lnTo>
                  <a:pt x="32003" y="73723"/>
                </a:lnTo>
                <a:lnTo>
                  <a:pt x="68151" y="41790"/>
                </a:lnTo>
                <a:lnTo>
                  <a:pt x="114299" y="22860"/>
                </a:lnTo>
                <a:lnTo>
                  <a:pt x="115823" y="0"/>
                </a:lnTo>
                <a:lnTo>
                  <a:pt x="153923" y="38100"/>
                </a:lnTo>
                <a:lnTo>
                  <a:pt x="131113" y="62484"/>
                </a:lnTo>
                <a:lnTo>
                  <a:pt x="111251" y="62484"/>
                </a:lnTo>
                <a:lnTo>
                  <a:pt x="74175" y="83462"/>
                </a:lnTo>
                <a:lnTo>
                  <a:pt x="48958" y="116014"/>
                </a:lnTo>
                <a:lnTo>
                  <a:pt x="37742" y="155709"/>
                </a:lnTo>
                <a:lnTo>
                  <a:pt x="42671" y="198120"/>
                </a:lnTo>
                <a:lnTo>
                  <a:pt x="63650" y="235196"/>
                </a:lnTo>
                <a:lnTo>
                  <a:pt x="96202" y="260413"/>
                </a:lnTo>
                <a:lnTo>
                  <a:pt x="135897" y="271629"/>
                </a:lnTo>
                <a:lnTo>
                  <a:pt x="240678" y="271629"/>
                </a:lnTo>
                <a:lnTo>
                  <a:pt x="230636" y="281671"/>
                </a:lnTo>
                <a:lnTo>
                  <a:pt x="190853" y="302068"/>
                </a:lnTo>
                <a:lnTo>
                  <a:pt x="144779" y="309372"/>
                </a:lnTo>
                <a:close/>
              </a:path>
              <a:path w="289559" h="309879">
                <a:moveTo>
                  <a:pt x="109727" y="85344"/>
                </a:moveTo>
                <a:lnTo>
                  <a:pt x="111251" y="62484"/>
                </a:lnTo>
                <a:lnTo>
                  <a:pt x="131113" y="62484"/>
                </a:lnTo>
                <a:lnTo>
                  <a:pt x="109727" y="85344"/>
                </a:lnTo>
                <a:close/>
              </a:path>
              <a:path w="289559" h="309879">
                <a:moveTo>
                  <a:pt x="240678" y="271629"/>
                </a:moveTo>
                <a:lnTo>
                  <a:pt x="135897" y="271629"/>
                </a:lnTo>
                <a:lnTo>
                  <a:pt x="178307" y="266700"/>
                </a:lnTo>
                <a:lnTo>
                  <a:pt x="208621" y="251602"/>
                </a:lnTo>
                <a:lnTo>
                  <a:pt x="232219" y="228219"/>
                </a:lnTo>
                <a:lnTo>
                  <a:pt x="247530" y="198548"/>
                </a:lnTo>
                <a:lnTo>
                  <a:pt x="252983" y="164592"/>
                </a:lnTo>
                <a:lnTo>
                  <a:pt x="289559" y="164592"/>
                </a:lnTo>
                <a:lnTo>
                  <a:pt x="282256" y="210665"/>
                </a:lnTo>
                <a:lnTo>
                  <a:pt x="261859" y="250448"/>
                </a:lnTo>
                <a:lnTo>
                  <a:pt x="240678" y="271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223759" y="5169408"/>
            <a:ext cx="246379" cy="309245"/>
          </a:xfrm>
          <a:custGeom>
            <a:avLst/>
            <a:gdLst/>
            <a:ahLst/>
            <a:cxnLst/>
            <a:rect l="l" t="t" r="r" b="b"/>
            <a:pathLst>
              <a:path w="246379" h="309245">
                <a:moveTo>
                  <a:pt x="137160" y="83820"/>
                </a:moveTo>
                <a:lnTo>
                  <a:pt x="92964" y="38100"/>
                </a:lnTo>
                <a:lnTo>
                  <a:pt x="131064" y="0"/>
                </a:lnTo>
                <a:lnTo>
                  <a:pt x="132588" y="22859"/>
                </a:lnTo>
                <a:lnTo>
                  <a:pt x="176198" y="39745"/>
                </a:lnTo>
                <a:lnTo>
                  <a:pt x="203726" y="62483"/>
                </a:lnTo>
                <a:lnTo>
                  <a:pt x="135636" y="62483"/>
                </a:lnTo>
                <a:lnTo>
                  <a:pt x="137160" y="83820"/>
                </a:lnTo>
                <a:close/>
              </a:path>
              <a:path w="246379" h="309245">
                <a:moveTo>
                  <a:pt x="198972" y="271653"/>
                </a:moveTo>
                <a:lnTo>
                  <a:pt x="101536" y="271653"/>
                </a:lnTo>
                <a:lnTo>
                  <a:pt x="142279" y="263937"/>
                </a:lnTo>
                <a:lnTo>
                  <a:pt x="178308" y="240792"/>
                </a:lnTo>
                <a:lnTo>
                  <a:pt x="202311" y="204763"/>
                </a:lnTo>
                <a:lnTo>
                  <a:pt x="210311" y="164020"/>
                </a:lnTo>
                <a:lnTo>
                  <a:pt x="202311" y="123563"/>
                </a:lnTo>
                <a:lnTo>
                  <a:pt x="178308" y="88392"/>
                </a:lnTo>
                <a:lnTo>
                  <a:pt x="135636" y="62483"/>
                </a:lnTo>
                <a:lnTo>
                  <a:pt x="203726" y="62483"/>
                </a:lnTo>
                <a:lnTo>
                  <a:pt x="210811" y="68336"/>
                </a:lnTo>
                <a:lnTo>
                  <a:pt x="234744" y="105704"/>
                </a:lnTo>
                <a:lnTo>
                  <a:pt x="246314" y="148925"/>
                </a:lnTo>
                <a:lnTo>
                  <a:pt x="243840" y="195072"/>
                </a:lnTo>
                <a:lnTo>
                  <a:pt x="226356" y="238682"/>
                </a:lnTo>
                <a:lnTo>
                  <a:pt x="198972" y="271653"/>
                </a:lnTo>
                <a:close/>
              </a:path>
              <a:path w="246379" h="309245">
                <a:moveTo>
                  <a:pt x="116848" y="308798"/>
                </a:moveTo>
                <a:lnTo>
                  <a:pt x="70104" y="306324"/>
                </a:lnTo>
                <a:lnTo>
                  <a:pt x="32194" y="291655"/>
                </a:lnTo>
                <a:lnTo>
                  <a:pt x="0" y="266700"/>
                </a:lnTo>
                <a:lnTo>
                  <a:pt x="25908" y="240792"/>
                </a:lnTo>
                <a:lnTo>
                  <a:pt x="61079" y="263937"/>
                </a:lnTo>
                <a:lnTo>
                  <a:pt x="101536" y="271653"/>
                </a:lnTo>
                <a:lnTo>
                  <a:pt x="198972" y="271653"/>
                </a:lnTo>
                <a:lnTo>
                  <a:pt x="197607" y="273295"/>
                </a:lnTo>
                <a:lnTo>
                  <a:pt x="160227" y="297228"/>
                </a:lnTo>
                <a:lnTo>
                  <a:pt x="116848" y="308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93244" y="5016032"/>
            <a:ext cx="287655" cy="287020"/>
          </a:xfrm>
          <a:custGeom>
            <a:avLst/>
            <a:gdLst/>
            <a:ahLst/>
            <a:cxnLst/>
            <a:rect l="l" t="t" r="r" b="b"/>
            <a:pathLst>
              <a:path w="287654" h="287020">
                <a:moveTo>
                  <a:pt x="164811" y="286938"/>
                </a:moveTo>
                <a:lnTo>
                  <a:pt x="120603" y="286938"/>
                </a:lnTo>
                <a:lnTo>
                  <a:pt x="78077" y="273405"/>
                </a:lnTo>
                <a:lnTo>
                  <a:pt x="40599" y="246339"/>
                </a:lnTo>
                <a:lnTo>
                  <a:pt x="13533" y="208848"/>
                </a:lnTo>
                <a:lnTo>
                  <a:pt x="0" y="166237"/>
                </a:lnTo>
                <a:lnTo>
                  <a:pt x="0" y="121798"/>
                </a:lnTo>
                <a:lnTo>
                  <a:pt x="13533" y="78821"/>
                </a:lnTo>
                <a:lnTo>
                  <a:pt x="40599" y="40599"/>
                </a:lnTo>
                <a:lnTo>
                  <a:pt x="78077" y="13533"/>
                </a:lnTo>
                <a:lnTo>
                  <a:pt x="120603" y="0"/>
                </a:lnTo>
                <a:lnTo>
                  <a:pt x="164811" y="0"/>
                </a:lnTo>
                <a:lnTo>
                  <a:pt x="207337" y="13533"/>
                </a:lnTo>
                <a:lnTo>
                  <a:pt x="238484" y="36027"/>
                </a:lnTo>
                <a:lnTo>
                  <a:pt x="142707" y="36027"/>
                </a:lnTo>
                <a:lnTo>
                  <a:pt x="100725" y="44337"/>
                </a:lnTo>
                <a:lnTo>
                  <a:pt x="66316" y="67078"/>
                </a:lnTo>
                <a:lnTo>
                  <a:pt x="43052" y="100964"/>
                </a:lnTo>
                <a:lnTo>
                  <a:pt x="34503" y="142707"/>
                </a:lnTo>
                <a:lnTo>
                  <a:pt x="43052" y="185331"/>
                </a:lnTo>
                <a:lnTo>
                  <a:pt x="66316" y="219669"/>
                </a:lnTo>
                <a:lnTo>
                  <a:pt x="100725" y="242576"/>
                </a:lnTo>
                <a:lnTo>
                  <a:pt x="142707" y="250911"/>
                </a:lnTo>
                <a:lnTo>
                  <a:pt x="238484" y="250911"/>
                </a:lnTo>
                <a:lnTo>
                  <a:pt x="207337" y="273405"/>
                </a:lnTo>
                <a:lnTo>
                  <a:pt x="164811" y="286938"/>
                </a:lnTo>
                <a:close/>
              </a:path>
              <a:path w="287654" h="287020">
                <a:moveTo>
                  <a:pt x="287487" y="142707"/>
                </a:moveTo>
                <a:lnTo>
                  <a:pt x="250911" y="142707"/>
                </a:lnTo>
                <a:lnTo>
                  <a:pt x="242362" y="100964"/>
                </a:lnTo>
                <a:lnTo>
                  <a:pt x="219097" y="67078"/>
                </a:lnTo>
                <a:lnTo>
                  <a:pt x="184688" y="44337"/>
                </a:lnTo>
                <a:lnTo>
                  <a:pt x="142707" y="36027"/>
                </a:lnTo>
                <a:lnTo>
                  <a:pt x="238484" y="36027"/>
                </a:lnTo>
                <a:lnTo>
                  <a:pt x="244815" y="40599"/>
                </a:lnTo>
                <a:lnTo>
                  <a:pt x="263055" y="62768"/>
                </a:lnTo>
                <a:lnTo>
                  <a:pt x="276438" y="87652"/>
                </a:lnTo>
                <a:lnTo>
                  <a:pt x="284677" y="114537"/>
                </a:lnTo>
                <a:lnTo>
                  <a:pt x="287487" y="142707"/>
                </a:lnTo>
                <a:close/>
              </a:path>
              <a:path w="287654" h="287020">
                <a:moveTo>
                  <a:pt x="238484" y="250911"/>
                </a:moveTo>
                <a:lnTo>
                  <a:pt x="142707" y="250911"/>
                </a:lnTo>
                <a:lnTo>
                  <a:pt x="164043" y="248934"/>
                </a:lnTo>
                <a:lnTo>
                  <a:pt x="184236" y="243100"/>
                </a:lnTo>
                <a:lnTo>
                  <a:pt x="202714" y="233552"/>
                </a:lnTo>
                <a:lnTo>
                  <a:pt x="218907" y="220431"/>
                </a:lnTo>
                <a:lnTo>
                  <a:pt x="244815" y="246339"/>
                </a:lnTo>
                <a:lnTo>
                  <a:pt x="238484" y="2509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01667" y="4197096"/>
            <a:ext cx="932815" cy="513715"/>
          </a:xfrm>
          <a:custGeom>
            <a:avLst/>
            <a:gdLst/>
            <a:ahLst/>
            <a:cxnLst/>
            <a:rect l="l" t="t" r="r" b="b"/>
            <a:pathLst>
              <a:path w="932814" h="513714">
                <a:moveTo>
                  <a:pt x="728472" y="513588"/>
                </a:moveTo>
                <a:lnTo>
                  <a:pt x="105156" y="513588"/>
                </a:lnTo>
                <a:lnTo>
                  <a:pt x="64293" y="505301"/>
                </a:lnTo>
                <a:lnTo>
                  <a:pt x="30861" y="482727"/>
                </a:lnTo>
                <a:lnTo>
                  <a:pt x="8286" y="449294"/>
                </a:lnTo>
                <a:lnTo>
                  <a:pt x="0" y="408431"/>
                </a:lnTo>
                <a:lnTo>
                  <a:pt x="6167" y="373403"/>
                </a:lnTo>
                <a:lnTo>
                  <a:pt x="23050" y="343090"/>
                </a:lnTo>
                <a:lnTo>
                  <a:pt x="48220" y="319920"/>
                </a:lnTo>
                <a:lnTo>
                  <a:pt x="79248" y="306323"/>
                </a:lnTo>
                <a:lnTo>
                  <a:pt x="99607" y="271414"/>
                </a:lnTo>
                <a:lnTo>
                  <a:pt x="127825" y="243077"/>
                </a:lnTo>
                <a:lnTo>
                  <a:pt x="162615" y="222742"/>
                </a:lnTo>
                <a:lnTo>
                  <a:pt x="202692" y="211836"/>
                </a:lnTo>
                <a:lnTo>
                  <a:pt x="210223" y="162672"/>
                </a:lnTo>
                <a:lnTo>
                  <a:pt x="228044" y="117854"/>
                </a:lnTo>
                <a:lnTo>
                  <a:pt x="254876" y="78554"/>
                </a:lnTo>
                <a:lnTo>
                  <a:pt x="289440" y="45946"/>
                </a:lnTo>
                <a:lnTo>
                  <a:pt x="330454" y="21202"/>
                </a:lnTo>
                <a:lnTo>
                  <a:pt x="376641" y="5496"/>
                </a:lnTo>
                <a:lnTo>
                  <a:pt x="426720" y="0"/>
                </a:lnTo>
                <a:lnTo>
                  <a:pt x="477645" y="5998"/>
                </a:lnTo>
                <a:lnTo>
                  <a:pt x="525060" y="23116"/>
                </a:lnTo>
                <a:lnTo>
                  <a:pt x="567281" y="50035"/>
                </a:lnTo>
                <a:lnTo>
                  <a:pt x="602626" y="85441"/>
                </a:lnTo>
                <a:lnTo>
                  <a:pt x="629412" y="128015"/>
                </a:lnTo>
                <a:lnTo>
                  <a:pt x="824670" y="128015"/>
                </a:lnTo>
                <a:lnTo>
                  <a:pt x="887341" y="180165"/>
                </a:lnTo>
                <a:lnTo>
                  <a:pt x="911663" y="218407"/>
                </a:lnTo>
                <a:lnTo>
                  <a:pt x="927214" y="261421"/>
                </a:lnTo>
                <a:lnTo>
                  <a:pt x="932688" y="307847"/>
                </a:lnTo>
                <a:lnTo>
                  <a:pt x="927214" y="355234"/>
                </a:lnTo>
                <a:lnTo>
                  <a:pt x="911663" y="398621"/>
                </a:lnTo>
                <a:lnTo>
                  <a:pt x="887341" y="436810"/>
                </a:lnTo>
                <a:lnTo>
                  <a:pt x="855554" y="468601"/>
                </a:lnTo>
                <a:lnTo>
                  <a:pt x="817610" y="492794"/>
                </a:lnTo>
                <a:lnTo>
                  <a:pt x="774814" y="508189"/>
                </a:lnTo>
                <a:lnTo>
                  <a:pt x="728472" y="513588"/>
                </a:lnTo>
                <a:close/>
              </a:path>
              <a:path w="932814" h="513714">
                <a:moveTo>
                  <a:pt x="824670" y="128015"/>
                </a:moveTo>
                <a:lnTo>
                  <a:pt x="629412" y="128015"/>
                </a:lnTo>
                <a:lnTo>
                  <a:pt x="652176" y="117538"/>
                </a:lnTo>
                <a:lnTo>
                  <a:pt x="676656" y="109346"/>
                </a:lnTo>
                <a:lnTo>
                  <a:pt x="702278" y="104012"/>
                </a:lnTo>
                <a:lnTo>
                  <a:pt x="728472" y="102107"/>
                </a:lnTo>
                <a:lnTo>
                  <a:pt x="774814" y="107666"/>
                </a:lnTo>
                <a:lnTo>
                  <a:pt x="817610" y="123435"/>
                </a:lnTo>
                <a:lnTo>
                  <a:pt x="824670" y="128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39284" y="4497323"/>
            <a:ext cx="376555" cy="684530"/>
          </a:xfrm>
          <a:custGeom>
            <a:avLst/>
            <a:gdLst/>
            <a:ahLst/>
            <a:cxnLst/>
            <a:rect l="l" t="t" r="r" b="b"/>
            <a:pathLst>
              <a:path w="376554" h="684529">
                <a:moveTo>
                  <a:pt x="176784" y="684276"/>
                </a:moveTo>
                <a:lnTo>
                  <a:pt x="6096" y="684276"/>
                </a:lnTo>
                <a:lnTo>
                  <a:pt x="0" y="676656"/>
                </a:lnTo>
                <a:lnTo>
                  <a:pt x="0" y="7619"/>
                </a:lnTo>
                <a:lnTo>
                  <a:pt x="6096" y="0"/>
                </a:lnTo>
                <a:lnTo>
                  <a:pt x="370332" y="0"/>
                </a:lnTo>
                <a:lnTo>
                  <a:pt x="376428" y="7619"/>
                </a:lnTo>
                <a:lnTo>
                  <a:pt x="376428" y="38100"/>
                </a:lnTo>
                <a:lnTo>
                  <a:pt x="47244" y="38100"/>
                </a:lnTo>
                <a:lnTo>
                  <a:pt x="39624" y="45719"/>
                </a:lnTo>
                <a:lnTo>
                  <a:pt x="39624" y="120396"/>
                </a:lnTo>
                <a:lnTo>
                  <a:pt x="47244" y="126491"/>
                </a:lnTo>
                <a:lnTo>
                  <a:pt x="376428" y="126491"/>
                </a:lnTo>
                <a:lnTo>
                  <a:pt x="376428" y="155448"/>
                </a:lnTo>
                <a:lnTo>
                  <a:pt x="47244" y="155448"/>
                </a:lnTo>
                <a:lnTo>
                  <a:pt x="39624" y="161544"/>
                </a:lnTo>
                <a:lnTo>
                  <a:pt x="39624" y="236219"/>
                </a:lnTo>
                <a:lnTo>
                  <a:pt x="47244" y="243839"/>
                </a:lnTo>
                <a:lnTo>
                  <a:pt x="376428" y="243839"/>
                </a:lnTo>
                <a:lnTo>
                  <a:pt x="376428" y="274319"/>
                </a:lnTo>
                <a:lnTo>
                  <a:pt x="47244" y="274319"/>
                </a:lnTo>
                <a:lnTo>
                  <a:pt x="39624" y="281939"/>
                </a:lnTo>
                <a:lnTo>
                  <a:pt x="39624" y="356616"/>
                </a:lnTo>
                <a:lnTo>
                  <a:pt x="47244" y="364235"/>
                </a:lnTo>
                <a:lnTo>
                  <a:pt x="176784" y="364235"/>
                </a:lnTo>
                <a:lnTo>
                  <a:pt x="176784" y="405384"/>
                </a:lnTo>
                <a:lnTo>
                  <a:pt x="47244" y="405384"/>
                </a:lnTo>
                <a:lnTo>
                  <a:pt x="39624" y="413003"/>
                </a:lnTo>
                <a:lnTo>
                  <a:pt x="39624" y="487679"/>
                </a:lnTo>
                <a:lnTo>
                  <a:pt x="47244" y="495300"/>
                </a:lnTo>
                <a:lnTo>
                  <a:pt x="176784" y="495300"/>
                </a:lnTo>
                <a:lnTo>
                  <a:pt x="176784" y="684276"/>
                </a:lnTo>
                <a:close/>
              </a:path>
              <a:path w="376554" h="684529">
                <a:moveTo>
                  <a:pt x="158496" y="126491"/>
                </a:moveTo>
                <a:lnTo>
                  <a:pt x="105156" y="126491"/>
                </a:lnTo>
                <a:lnTo>
                  <a:pt x="111252" y="120396"/>
                </a:lnTo>
                <a:lnTo>
                  <a:pt x="111252" y="45719"/>
                </a:lnTo>
                <a:lnTo>
                  <a:pt x="105156" y="38100"/>
                </a:lnTo>
                <a:lnTo>
                  <a:pt x="158496" y="38100"/>
                </a:lnTo>
                <a:lnTo>
                  <a:pt x="152400" y="45719"/>
                </a:lnTo>
                <a:lnTo>
                  <a:pt x="152400" y="120396"/>
                </a:lnTo>
                <a:lnTo>
                  <a:pt x="158496" y="126491"/>
                </a:lnTo>
                <a:close/>
              </a:path>
              <a:path w="376554" h="684529">
                <a:moveTo>
                  <a:pt x="274320" y="126491"/>
                </a:moveTo>
                <a:lnTo>
                  <a:pt x="217932" y="126491"/>
                </a:lnTo>
                <a:lnTo>
                  <a:pt x="224028" y="120396"/>
                </a:lnTo>
                <a:lnTo>
                  <a:pt x="224028" y="45719"/>
                </a:lnTo>
                <a:lnTo>
                  <a:pt x="217932" y="38100"/>
                </a:lnTo>
                <a:lnTo>
                  <a:pt x="274320" y="38100"/>
                </a:lnTo>
                <a:lnTo>
                  <a:pt x="266700" y="45719"/>
                </a:lnTo>
                <a:lnTo>
                  <a:pt x="266700" y="120396"/>
                </a:lnTo>
                <a:lnTo>
                  <a:pt x="274320" y="126491"/>
                </a:lnTo>
                <a:close/>
              </a:path>
              <a:path w="376554" h="684529">
                <a:moveTo>
                  <a:pt x="376428" y="126491"/>
                </a:moveTo>
                <a:lnTo>
                  <a:pt x="330708" y="126491"/>
                </a:lnTo>
                <a:lnTo>
                  <a:pt x="338328" y="120396"/>
                </a:lnTo>
                <a:lnTo>
                  <a:pt x="338328" y="45719"/>
                </a:lnTo>
                <a:lnTo>
                  <a:pt x="330708" y="38100"/>
                </a:lnTo>
                <a:lnTo>
                  <a:pt x="376428" y="38100"/>
                </a:lnTo>
                <a:lnTo>
                  <a:pt x="376428" y="126491"/>
                </a:lnTo>
                <a:close/>
              </a:path>
              <a:path w="376554" h="684529">
                <a:moveTo>
                  <a:pt x="158496" y="243839"/>
                </a:moveTo>
                <a:lnTo>
                  <a:pt x="105156" y="243839"/>
                </a:lnTo>
                <a:lnTo>
                  <a:pt x="111252" y="236219"/>
                </a:lnTo>
                <a:lnTo>
                  <a:pt x="111252" y="161544"/>
                </a:lnTo>
                <a:lnTo>
                  <a:pt x="105156" y="155448"/>
                </a:lnTo>
                <a:lnTo>
                  <a:pt x="158496" y="155448"/>
                </a:lnTo>
                <a:lnTo>
                  <a:pt x="152400" y="161544"/>
                </a:lnTo>
                <a:lnTo>
                  <a:pt x="152400" y="236219"/>
                </a:lnTo>
                <a:lnTo>
                  <a:pt x="158496" y="243839"/>
                </a:lnTo>
                <a:close/>
              </a:path>
              <a:path w="376554" h="684529">
                <a:moveTo>
                  <a:pt x="274320" y="243839"/>
                </a:moveTo>
                <a:lnTo>
                  <a:pt x="217932" y="243839"/>
                </a:lnTo>
                <a:lnTo>
                  <a:pt x="224028" y="236219"/>
                </a:lnTo>
                <a:lnTo>
                  <a:pt x="224028" y="161544"/>
                </a:lnTo>
                <a:lnTo>
                  <a:pt x="217932" y="155448"/>
                </a:lnTo>
                <a:lnTo>
                  <a:pt x="274320" y="155448"/>
                </a:lnTo>
                <a:lnTo>
                  <a:pt x="266700" y="161544"/>
                </a:lnTo>
                <a:lnTo>
                  <a:pt x="266700" y="236219"/>
                </a:lnTo>
                <a:lnTo>
                  <a:pt x="274320" y="243839"/>
                </a:lnTo>
                <a:close/>
              </a:path>
              <a:path w="376554" h="684529">
                <a:moveTo>
                  <a:pt x="376428" y="243839"/>
                </a:moveTo>
                <a:lnTo>
                  <a:pt x="330708" y="243839"/>
                </a:lnTo>
                <a:lnTo>
                  <a:pt x="338328" y="236219"/>
                </a:lnTo>
                <a:lnTo>
                  <a:pt x="338328" y="161544"/>
                </a:lnTo>
                <a:lnTo>
                  <a:pt x="330708" y="155448"/>
                </a:lnTo>
                <a:lnTo>
                  <a:pt x="376428" y="155448"/>
                </a:lnTo>
                <a:lnTo>
                  <a:pt x="376428" y="243839"/>
                </a:lnTo>
                <a:close/>
              </a:path>
              <a:path w="376554" h="684529">
                <a:moveTo>
                  <a:pt x="158496" y="364235"/>
                </a:moveTo>
                <a:lnTo>
                  <a:pt x="105156" y="364235"/>
                </a:lnTo>
                <a:lnTo>
                  <a:pt x="111252" y="356616"/>
                </a:lnTo>
                <a:lnTo>
                  <a:pt x="111252" y="281939"/>
                </a:lnTo>
                <a:lnTo>
                  <a:pt x="105156" y="274319"/>
                </a:lnTo>
                <a:lnTo>
                  <a:pt x="158496" y="274319"/>
                </a:lnTo>
                <a:lnTo>
                  <a:pt x="152400" y="281939"/>
                </a:lnTo>
                <a:lnTo>
                  <a:pt x="152400" y="356616"/>
                </a:lnTo>
                <a:lnTo>
                  <a:pt x="158496" y="364235"/>
                </a:lnTo>
                <a:close/>
              </a:path>
              <a:path w="376554" h="684529">
                <a:moveTo>
                  <a:pt x="266700" y="326135"/>
                </a:moveTo>
                <a:lnTo>
                  <a:pt x="224028" y="326135"/>
                </a:lnTo>
                <a:lnTo>
                  <a:pt x="224028" y="281939"/>
                </a:lnTo>
                <a:lnTo>
                  <a:pt x="217932" y="274319"/>
                </a:lnTo>
                <a:lnTo>
                  <a:pt x="274320" y="274319"/>
                </a:lnTo>
                <a:lnTo>
                  <a:pt x="266700" y="281939"/>
                </a:lnTo>
                <a:lnTo>
                  <a:pt x="266700" y="326135"/>
                </a:lnTo>
                <a:close/>
              </a:path>
              <a:path w="376554" h="684529">
                <a:moveTo>
                  <a:pt x="376428" y="326135"/>
                </a:moveTo>
                <a:lnTo>
                  <a:pt x="338328" y="326135"/>
                </a:lnTo>
                <a:lnTo>
                  <a:pt x="338328" y="281939"/>
                </a:lnTo>
                <a:lnTo>
                  <a:pt x="330708" y="274319"/>
                </a:lnTo>
                <a:lnTo>
                  <a:pt x="376428" y="274319"/>
                </a:lnTo>
                <a:lnTo>
                  <a:pt x="376428" y="326135"/>
                </a:lnTo>
                <a:close/>
              </a:path>
              <a:path w="376554" h="684529">
                <a:moveTo>
                  <a:pt x="158496" y="495300"/>
                </a:moveTo>
                <a:lnTo>
                  <a:pt x="105156" y="495300"/>
                </a:lnTo>
                <a:lnTo>
                  <a:pt x="111252" y="487679"/>
                </a:lnTo>
                <a:lnTo>
                  <a:pt x="111252" y="413003"/>
                </a:lnTo>
                <a:lnTo>
                  <a:pt x="105156" y="405384"/>
                </a:lnTo>
                <a:lnTo>
                  <a:pt x="158496" y="405384"/>
                </a:lnTo>
                <a:lnTo>
                  <a:pt x="152400" y="413003"/>
                </a:lnTo>
                <a:lnTo>
                  <a:pt x="152400" y="487679"/>
                </a:lnTo>
                <a:lnTo>
                  <a:pt x="158496" y="495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5023" y="4853940"/>
            <a:ext cx="384175" cy="327660"/>
          </a:xfrm>
          <a:custGeom>
            <a:avLst/>
            <a:gdLst/>
            <a:ahLst/>
            <a:cxnLst/>
            <a:rect l="l" t="t" r="r" b="b"/>
            <a:pathLst>
              <a:path w="384175" h="327660">
                <a:moveTo>
                  <a:pt x="377951" y="327659"/>
                </a:moveTo>
                <a:lnTo>
                  <a:pt x="7619" y="327659"/>
                </a:lnTo>
                <a:lnTo>
                  <a:pt x="0" y="320040"/>
                </a:lnTo>
                <a:lnTo>
                  <a:pt x="0" y="6096"/>
                </a:lnTo>
                <a:lnTo>
                  <a:pt x="7619" y="0"/>
                </a:lnTo>
                <a:lnTo>
                  <a:pt x="377951" y="0"/>
                </a:lnTo>
                <a:lnTo>
                  <a:pt x="384047" y="6096"/>
                </a:lnTo>
                <a:lnTo>
                  <a:pt x="384047" y="50291"/>
                </a:lnTo>
                <a:lnTo>
                  <a:pt x="48767" y="50292"/>
                </a:lnTo>
                <a:lnTo>
                  <a:pt x="41147" y="57912"/>
                </a:lnTo>
                <a:lnTo>
                  <a:pt x="41147" y="134112"/>
                </a:lnTo>
                <a:lnTo>
                  <a:pt x="48767" y="140208"/>
                </a:lnTo>
                <a:lnTo>
                  <a:pt x="384047" y="140208"/>
                </a:lnTo>
                <a:lnTo>
                  <a:pt x="384047" y="182879"/>
                </a:lnTo>
                <a:lnTo>
                  <a:pt x="48767" y="182879"/>
                </a:lnTo>
                <a:lnTo>
                  <a:pt x="41147" y="190500"/>
                </a:lnTo>
                <a:lnTo>
                  <a:pt x="41147" y="266700"/>
                </a:lnTo>
                <a:lnTo>
                  <a:pt x="48767" y="272796"/>
                </a:lnTo>
                <a:lnTo>
                  <a:pt x="384047" y="272796"/>
                </a:lnTo>
                <a:lnTo>
                  <a:pt x="384047" y="320040"/>
                </a:lnTo>
                <a:lnTo>
                  <a:pt x="377951" y="327659"/>
                </a:lnTo>
                <a:close/>
              </a:path>
              <a:path w="384175" h="327660">
                <a:moveTo>
                  <a:pt x="163067" y="140208"/>
                </a:moveTo>
                <a:lnTo>
                  <a:pt x="108203" y="140208"/>
                </a:lnTo>
                <a:lnTo>
                  <a:pt x="114299" y="134112"/>
                </a:lnTo>
                <a:lnTo>
                  <a:pt x="114299" y="57912"/>
                </a:lnTo>
                <a:lnTo>
                  <a:pt x="108203" y="50292"/>
                </a:lnTo>
                <a:lnTo>
                  <a:pt x="163067" y="50292"/>
                </a:lnTo>
                <a:lnTo>
                  <a:pt x="155447" y="57912"/>
                </a:lnTo>
                <a:lnTo>
                  <a:pt x="155447" y="134112"/>
                </a:lnTo>
                <a:lnTo>
                  <a:pt x="163067" y="140208"/>
                </a:lnTo>
                <a:close/>
              </a:path>
              <a:path w="384175" h="327660">
                <a:moveTo>
                  <a:pt x="278891" y="140208"/>
                </a:moveTo>
                <a:lnTo>
                  <a:pt x="222503" y="140208"/>
                </a:lnTo>
                <a:lnTo>
                  <a:pt x="228599" y="134112"/>
                </a:lnTo>
                <a:lnTo>
                  <a:pt x="228599" y="57912"/>
                </a:lnTo>
                <a:lnTo>
                  <a:pt x="222503" y="50292"/>
                </a:lnTo>
                <a:lnTo>
                  <a:pt x="278891" y="50292"/>
                </a:lnTo>
                <a:lnTo>
                  <a:pt x="271271" y="57912"/>
                </a:lnTo>
                <a:lnTo>
                  <a:pt x="271271" y="134112"/>
                </a:lnTo>
                <a:lnTo>
                  <a:pt x="278891" y="140208"/>
                </a:lnTo>
                <a:close/>
              </a:path>
              <a:path w="384175" h="327660">
                <a:moveTo>
                  <a:pt x="384047" y="140208"/>
                </a:moveTo>
                <a:lnTo>
                  <a:pt x="338327" y="140208"/>
                </a:lnTo>
                <a:lnTo>
                  <a:pt x="344423" y="134112"/>
                </a:lnTo>
                <a:lnTo>
                  <a:pt x="344423" y="57912"/>
                </a:lnTo>
                <a:lnTo>
                  <a:pt x="338327" y="50292"/>
                </a:lnTo>
                <a:lnTo>
                  <a:pt x="384047" y="50291"/>
                </a:lnTo>
                <a:lnTo>
                  <a:pt x="384047" y="140208"/>
                </a:lnTo>
                <a:close/>
              </a:path>
              <a:path w="384175" h="327660">
                <a:moveTo>
                  <a:pt x="163067" y="272796"/>
                </a:moveTo>
                <a:lnTo>
                  <a:pt x="108203" y="272796"/>
                </a:lnTo>
                <a:lnTo>
                  <a:pt x="114299" y="266700"/>
                </a:lnTo>
                <a:lnTo>
                  <a:pt x="114299" y="190500"/>
                </a:lnTo>
                <a:lnTo>
                  <a:pt x="108203" y="182879"/>
                </a:lnTo>
                <a:lnTo>
                  <a:pt x="163067" y="182879"/>
                </a:lnTo>
                <a:lnTo>
                  <a:pt x="155447" y="190500"/>
                </a:lnTo>
                <a:lnTo>
                  <a:pt x="155447" y="266700"/>
                </a:lnTo>
                <a:lnTo>
                  <a:pt x="163067" y="272796"/>
                </a:lnTo>
                <a:close/>
              </a:path>
              <a:path w="384175" h="327660">
                <a:moveTo>
                  <a:pt x="278891" y="272796"/>
                </a:moveTo>
                <a:lnTo>
                  <a:pt x="222503" y="272796"/>
                </a:lnTo>
                <a:lnTo>
                  <a:pt x="228599" y="266700"/>
                </a:lnTo>
                <a:lnTo>
                  <a:pt x="228599" y="190500"/>
                </a:lnTo>
                <a:lnTo>
                  <a:pt x="222503" y="182879"/>
                </a:lnTo>
                <a:lnTo>
                  <a:pt x="278891" y="182879"/>
                </a:lnTo>
                <a:lnTo>
                  <a:pt x="271271" y="190500"/>
                </a:lnTo>
                <a:lnTo>
                  <a:pt x="271271" y="266700"/>
                </a:lnTo>
                <a:lnTo>
                  <a:pt x="278891" y="272796"/>
                </a:lnTo>
                <a:close/>
              </a:path>
              <a:path w="384175" h="327660">
                <a:moveTo>
                  <a:pt x="384047" y="272796"/>
                </a:moveTo>
                <a:lnTo>
                  <a:pt x="338327" y="272796"/>
                </a:lnTo>
                <a:lnTo>
                  <a:pt x="344423" y="266700"/>
                </a:lnTo>
                <a:lnTo>
                  <a:pt x="344423" y="190500"/>
                </a:lnTo>
                <a:lnTo>
                  <a:pt x="338327" y="182879"/>
                </a:lnTo>
                <a:lnTo>
                  <a:pt x="384047" y="182879"/>
                </a:lnTo>
                <a:lnTo>
                  <a:pt x="384047" y="272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731731" y="5314182"/>
            <a:ext cx="2266950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210">
                <a:solidFill>
                  <a:srgbClr val="FFFFFF"/>
                </a:solidFill>
                <a:latin typeface="Courier New"/>
                <a:cs typeface="Courier New"/>
              </a:rPr>
              <a:t>Microsoft</a:t>
            </a:r>
            <a:r>
              <a:rPr dirty="0" sz="1200" spc="-4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200" spc="-4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210">
                <a:solidFill>
                  <a:srgbClr val="FFFFFF"/>
                </a:solidFill>
                <a:latin typeface="Courier New"/>
                <a:cs typeface="Courier New"/>
              </a:rPr>
              <a:t>Server</a:t>
            </a:r>
            <a:r>
              <a:rPr dirty="0" sz="1200" spc="-4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120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dirty="0" sz="1200" spc="-43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45">
                <a:solidFill>
                  <a:srgbClr val="FFFFFF"/>
                </a:solidFill>
                <a:latin typeface="Courier New"/>
                <a:cs typeface="Courier New"/>
              </a:rPr>
              <a:t>SQL</a:t>
            </a:r>
            <a:r>
              <a:rPr dirty="0" sz="1200" spc="-4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1200" spc="-4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200" spc="-235">
                <a:solidFill>
                  <a:srgbClr val="FFFFFF"/>
                </a:solidFill>
                <a:latin typeface="Courier New"/>
                <a:cs typeface="Courier New"/>
              </a:rPr>
              <a:t>Services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38025" y="4026685"/>
            <a:ext cx="33655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1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150" spc="-45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1150" spc="-6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1150" spc="-225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33616" y="3718559"/>
            <a:ext cx="915924" cy="915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34384" y="2336292"/>
            <a:ext cx="2005584" cy="1091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039616" y="3449560"/>
            <a:ext cx="1774189" cy="278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-204">
                <a:solidFill>
                  <a:srgbClr val="FFFFFF"/>
                </a:solidFill>
                <a:latin typeface="Courier New"/>
                <a:cs typeface="Courier New"/>
              </a:rPr>
              <a:t>Cortana</a:t>
            </a:r>
            <a:r>
              <a:rPr dirty="0" sz="1650" spc="-6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40">
                <a:solidFill>
                  <a:srgbClr val="FFFFFF"/>
                </a:solidFill>
                <a:latin typeface="Courier New"/>
                <a:cs typeface="Courier New"/>
              </a:rPr>
              <a:t>Intelligence</a:t>
            </a:r>
            <a:endParaRPr sz="1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2080"/>
            <a:ext cx="4227576" cy="5042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3068" y="3095630"/>
            <a:ext cx="2119630" cy="866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300" spc="-225">
                <a:solidFill>
                  <a:srgbClr val="FFFFFF"/>
                </a:solidFill>
                <a:latin typeface="Courier New"/>
                <a:cs typeface="Courier New"/>
              </a:rPr>
              <a:t>What</a:t>
            </a:r>
            <a:r>
              <a:rPr dirty="0" sz="5300" spc="-18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5300" spc="-1585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endParaRPr sz="5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5868" y="1614665"/>
            <a:ext cx="3306445" cy="854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7015" indent="-234315">
              <a:lnSpc>
                <a:spcPct val="100000"/>
              </a:lnSpc>
              <a:buChar char="•"/>
              <a:tabLst>
                <a:tab pos="247650" algn="l"/>
              </a:tabLst>
            </a:pPr>
            <a:r>
              <a:rPr dirty="0" sz="1650" spc="4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650" spc="-5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430">
                <a:solidFill>
                  <a:srgbClr val="FFFFFF"/>
                </a:solidFill>
                <a:latin typeface="Courier New"/>
                <a:cs typeface="Courier New"/>
              </a:rPr>
              <a:t>statistics</a:t>
            </a:r>
            <a:r>
              <a:rPr dirty="0" sz="1650" spc="-5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130">
                <a:solidFill>
                  <a:srgbClr val="FFFFFF"/>
                </a:solidFill>
                <a:latin typeface="Courier New"/>
                <a:cs typeface="Courier New"/>
              </a:rPr>
              <a:t>programming</a:t>
            </a:r>
            <a:r>
              <a:rPr dirty="0" sz="1650" spc="-5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190">
                <a:solidFill>
                  <a:srgbClr val="FFFFFF"/>
                </a:solidFill>
                <a:latin typeface="Courier New"/>
                <a:cs typeface="Courier New"/>
              </a:rPr>
              <a:t>language</a:t>
            </a:r>
            <a:endParaRPr sz="1650">
              <a:latin typeface="Courier New"/>
              <a:cs typeface="Courier New"/>
            </a:endParaRPr>
          </a:p>
          <a:p>
            <a:pPr marL="247015" indent="-234315">
              <a:lnSpc>
                <a:spcPct val="100000"/>
              </a:lnSpc>
              <a:spcBef>
                <a:spcPts val="285"/>
              </a:spcBef>
              <a:buChar char="•"/>
              <a:tabLst>
                <a:tab pos="247650" algn="l"/>
              </a:tabLst>
            </a:pPr>
            <a:r>
              <a:rPr dirty="0" sz="1650" spc="4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650" spc="-5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29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dirty="0" sz="1650" spc="-5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55">
                <a:solidFill>
                  <a:srgbClr val="FFFFFF"/>
                </a:solidFill>
                <a:latin typeface="Courier New"/>
                <a:cs typeface="Courier New"/>
              </a:rPr>
              <a:t>visualization</a:t>
            </a:r>
            <a:r>
              <a:rPr dirty="0" sz="1650" spc="-5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20">
                <a:solidFill>
                  <a:srgbClr val="FFFFFF"/>
                </a:solidFill>
                <a:latin typeface="Courier New"/>
                <a:cs typeface="Courier New"/>
              </a:rPr>
              <a:t>tool</a:t>
            </a:r>
            <a:endParaRPr sz="1650">
              <a:latin typeface="Courier New"/>
              <a:cs typeface="Courier New"/>
            </a:endParaRPr>
          </a:p>
          <a:p>
            <a:pPr marL="247015" indent="-234315">
              <a:lnSpc>
                <a:spcPct val="100000"/>
              </a:lnSpc>
              <a:spcBef>
                <a:spcPts val="285"/>
              </a:spcBef>
              <a:buChar char="•"/>
              <a:tabLst>
                <a:tab pos="247650" algn="l"/>
              </a:tabLst>
            </a:pPr>
            <a:r>
              <a:rPr dirty="0" sz="1650" spc="-15">
                <a:solidFill>
                  <a:srgbClr val="FFFFFF"/>
                </a:solidFill>
                <a:latin typeface="Courier New"/>
                <a:cs typeface="Courier New"/>
              </a:rPr>
              <a:t>Open</a:t>
            </a:r>
            <a:r>
              <a:rPr dirty="0" sz="1650" spc="-6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35">
                <a:solidFill>
                  <a:srgbClr val="FFFFFF"/>
                </a:solidFill>
                <a:latin typeface="Courier New"/>
                <a:cs typeface="Courier New"/>
              </a:rPr>
              <a:t>source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0567" y="3207310"/>
            <a:ext cx="3009900" cy="1148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7015" indent="-234315">
              <a:lnSpc>
                <a:spcPct val="100000"/>
              </a:lnSpc>
              <a:buChar char="•"/>
              <a:tabLst>
                <a:tab pos="247650" algn="l"/>
              </a:tabLst>
            </a:pPr>
            <a:r>
              <a:rPr dirty="0" sz="1650" spc="-85">
                <a:solidFill>
                  <a:srgbClr val="FFFFFF"/>
                </a:solidFill>
                <a:latin typeface="Courier New"/>
                <a:cs typeface="Courier New"/>
              </a:rPr>
              <a:t>2.5+M</a:t>
            </a:r>
            <a:r>
              <a:rPr dirty="0" sz="1650" spc="-6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80">
                <a:solidFill>
                  <a:srgbClr val="FFFFFF"/>
                </a:solidFill>
                <a:latin typeface="Courier New"/>
                <a:cs typeface="Courier New"/>
              </a:rPr>
              <a:t>users</a:t>
            </a:r>
            <a:endParaRPr sz="1650">
              <a:latin typeface="Courier New"/>
              <a:cs typeface="Courier New"/>
            </a:endParaRPr>
          </a:p>
          <a:p>
            <a:pPr marL="247015" indent="-234315">
              <a:lnSpc>
                <a:spcPct val="100000"/>
              </a:lnSpc>
              <a:spcBef>
                <a:spcPts val="359"/>
              </a:spcBef>
              <a:buChar char="•"/>
              <a:tabLst>
                <a:tab pos="247650" algn="l"/>
              </a:tabLst>
            </a:pPr>
            <a:r>
              <a:rPr dirty="0" sz="1650" spc="-229">
                <a:solidFill>
                  <a:srgbClr val="FFFFFF"/>
                </a:solidFill>
                <a:latin typeface="Courier New"/>
                <a:cs typeface="Courier New"/>
              </a:rPr>
              <a:t>Taught</a:t>
            </a:r>
            <a:r>
              <a:rPr dirty="0" sz="1650" spc="-5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85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dirty="0" sz="1650" spc="-5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140">
                <a:solidFill>
                  <a:srgbClr val="FFFFFF"/>
                </a:solidFill>
                <a:latin typeface="Courier New"/>
                <a:cs typeface="Courier New"/>
              </a:rPr>
              <a:t>most</a:t>
            </a:r>
            <a:r>
              <a:rPr dirty="0" sz="1650" spc="-5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65">
                <a:solidFill>
                  <a:srgbClr val="FFFFFF"/>
                </a:solidFill>
                <a:latin typeface="Courier New"/>
                <a:cs typeface="Courier New"/>
              </a:rPr>
              <a:t>universities</a:t>
            </a:r>
            <a:endParaRPr sz="1650">
              <a:latin typeface="Courier New"/>
              <a:cs typeface="Courier New"/>
            </a:endParaRPr>
          </a:p>
          <a:p>
            <a:pPr marL="247015" indent="-234315">
              <a:lnSpc>
                <a:spcPct val="100000"/>
              </a:lnSpc>
              <a:spcBef>
                <a:spcPts val="190"/>
              </a:spcBef>
              <a:buChar char="•"/>
              <a:tabLst>
                <a:tab pos="247650" algn="l"/>
              </a:tabLst>
            </a:pPr>
            <a:r>
              <a:rPr dirty="0" sz="1650" spc="55">
                <a:solidFill>
                  <a:srgbClr val="FFFFFF"/>
                </a:solidFill>
                <a:latin typeface="Courier New"/>
                <a:cs typeface="Courier New"/>
              </a:rPr>
              <a:t>New</a:t>
            </a:r>
            <a:r>
              <a:rPr dirty="0" sz="1650" spc="-5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114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1650" spc="-5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75">
                <a:solidFill>
                  <a:srgbClr val="FFFFFF"/>
                </a:solidFill>
                <a:latin typeface="Courier New"/>
                <a:cs typeface="Courier New"/>
              </a:rPr>
              <a:t>recent</a:t>
            </a:r>
            <a:r>
              <a:rPr dirty="0" sz="1650" spc="-5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15">
                <a:solidFill>
                  <a:srgbClr val="FFFFFF"/>
                </a:solidFill>
                <a:latin typeface="Courier New"/>
                <a:cs typeface="Courier New"/>
              </a:rPr>
              <a:t>grad’s</a:t>
            </a:r>
            <a:r>
              <a:rPr dirty="0" sz="1650" spc="-5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04">
                <a:solidFill>
                  <a:srgbClr val="FFFFFF"/>
                </a:solidFill>
                <a:latin typeface="Courier New"/>
                <a:cs typeface="Courier New"/>
              </a:rPr>
              <a:t>use</a:t>
            </a:r>
            <a:r>
              <a:rPr dirty="0" sz="1650" spc="-5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585">
                <a:solidFill>
                  <a:srgbClr val="FFFFFF"/>
                </a:solidFill>
                <a:latin typeface="Courier New"/>
                <a:cs typeface="Courier New"/>
              </a:rPr>
              <a:t>it</a:t>
            </a:r>
            <a:endParaRPr sz="1650">
              <a:latin typeface="Courier New"/>
              <a:cs typeface="Courier New"/>
            </a:endParaRPr>
          </a:p>
          <a:p>
            <a:pPr marL="247015" indent="-234315">
              <a:lnSpc>
                <a:spcPct val="100000"/>
              </a:lnSpc>
              <a:spcBef>
                <a:spcPts val="360"/>
              </a:spcBef>
              <a:buChar char="•"/>
              <a:tabLst>
                <a:tab pos="247650" algn="l"/>
              </a:tabLst>
            </a:pPr>
            <a:r>
              <a:rPr dirty="0" sz="1650" spc="-305">
                <a:solidFill>
                  <a:srgbClr val="FFFFFF"/>
                </a:solidFill>
                <a:latin typeface="Courier New"/>
                <a:cs typeface="Courier New"/>
              </a:rPr>
              <a:t>Thriving</a:t>
            </a:r>
            <a:r>
              <a:rPr dirty="0" sz="1650" spc="-6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60">
                <a:solidFill>
                  <a:srgbClr val="FFFFFF"/>
                </a:solidFill>
                <a:latin typeface="Courier New"/>
                <a:cs typeface="Courier New"/>
              </a:rPr>
              <a:t>user</a:t>
            </a:r>
            <a:r>
              <a:rPr dirty="0" sz="1650" spc="-5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190">
                <a:solidFill>
                  <a:srgbClr val="FFFFFF"/>
                </a:solidFill>
                <a:latin typeface="Courier New"/>
                <a:cs typeface="Courier New"/>
              </a:rPr>
              <a:t>groups</a:t>
            </a:r>
            <a:r>
              <a:rPr dirty="0" sz="1650" spc="-5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04">
                <a:solidFill>
                  <a:srgbClr val="FFFFFF"/>
                </a:solidFill>
                <a:latin typeface="Courier New"/>
                <a:cs typeface="Courier New"/>
              </a:rPr>
              <a:t>worldwide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4794" y="1915023"/>
            <a:ext cx="878205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025" marR="5080" indent="-60960">
              <a:lnSpc>
                <a:spcPct val="101299"/>
              </a:lnSpc>
            </a:pPr>
            <a:r>
              <a:rPr dirty="0" sz="1600" spc="-22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dirty="0" sz="1600" spc="-15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600" spc="-105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1600" spc="-55">
                <a:solidFill>
                  <a:srgbClr val="FFFFFF"/>
                </a:solidFill>
                <a:latin typeface="Courier New"/>
                <a:cs typeface="Courier New"/>
              </a:rPr>
              <a:t>g</a:t>
            </a:r>
            <a:r>
              <a:rPr dirty="0" sz="1600" spc="-105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dirty="0" sz="1600" spc="-15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1600" spc="-55">
                <a:solidFill>
                  <a:srgbClr val="FFFFFF"/>
                </a:solidFill>
                <a:latin typeface="Courier New"/>
                <a:cs typeface="Courier New"/>
              </a:rPr>
              <a:t>g</a:t>
            </a:r>
            <a:r>
              <a:rPr dirty="0" sz="1600" spc="-145">
                <a:solidFill>
                  <a:srgbClr val="FFFFFF"/>
                </a:solidFill>
                <a:latin typeface="Courier New"/>
                <a:cs typeface="Courier New"/>
              </a:rPr>
              <a:t>e  </a:t>
            </a:r>
            <a:r>
              <a:rPr dirty="0" sz="1600" spc="-250">
                <a:solidFill>
                  <a:srgbClr val="FFFFFF"/>
                </a:solidFill>
                <a:latin typeface="Courier New"/>
                <a:cs typeface="Courier New"/>
              </a:rPr>
              <a:t>Platform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4698" y="3620471"/>
            <a:ext cx="1024255" cy="27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4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dirty="0" sz="1600" spc="-45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1600" spc="360">
                <a:solidFill>
                  <a:srgbClr val="FFFFFF"/>
                </a:solidFill>
                <a:latin typeface="Courier New"/>
                <a:cs typeface="Courier New"/>
              </a:rPr>
              <a:t>mm</a:t>
            </a:r>
            <a:r>
              <a:rPr dirty="0" sz="1600" spc="-105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dirty="0" sz="1600" spc="-9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1600" spc="-64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dirty="0" sz="1600" spc="-48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dirty="0" sz="1600" spc="-229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22340" y="5190244"/>
            <a:ext cx="920750" cy="27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5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1600" spc="-235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dirty="0" sz="1600" spc="-6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1600" spc="-335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dirty="0" sz="1600" spc="-235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dirty="0" sz="1600" spc="-35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dirty="0" sz="1600" spc="-48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dirty="0" sz="1600" spc="-155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1600" spc="365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7764" y="4912608"/>
            <a:ext cx="3651885" cy="849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7015" indent="-234315">
              <a:lnSpc>
                <a:spcPct val="100000"/>
              </a:lnSpc>
              <a:buChar char="•"/>
              <a:tabLst>
                <a:tab pos="247650" algn="l"/>
              </a:tabLst>
            </a:pPr>
            <a:r>
              <a:rPr dirty="0" sz="1650" spc="-215">
                <a:solidFill>
                  <a:srgbClr val="FFFFFF"/>
                </a:solidFill>
                <a:latin typeface="Courier New"/>
                <a:cs typeface="Courier New"/>
              </a:rPr>
              <a:t>10,000+</a:t>
            </a:r>
            <a:r>
              <a:rPr dirty="0" sz="1650" spc="-5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30">
                <a:solidFill>
                  <a:srgbClr val="FFFFFF"/>
                </a:solidFill>
                <a:latin typeface="Courier New"/>
                <a:cs typeface="Courier New"/>
              </a:rPr>
              <a:t>free</a:t>
            </a:r>
            <a:r>
              <a:rPr dirty="0" sz="1650" spc="-5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65">
                <a:solidFill>
                  <a:srgbClr val="FFFFFF"/>
                </a:solidFill>
                <a:latin typeface="Courier New"/>
                <a:cs typeface="Courier New"/>
              </a:rPr>
              <a:t>algorithms</a:t>
            </a:r>
            <a:r>
              <a:rPr dirty="0" sz="1650" spc="-5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85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dirty="0" sz="1650" spc="-5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Courier New"/>
                <a:cs typeface="Courier New"/>
              </a:rPr>
              <a:t>CRAN</a:t>
            </a:r>
            <a:endParaRPr sz="1650">
              <a:latin typeface="Courier New"/>
              <a:cs typeface="Courier New"/>
            </a:endParaRPr>
          </a:p>
          <a:p>
            <a:pPr marL="247015" indent="-234315">
              <a:lnSpc>
                <a:spcPct val="100000"/>
              </a:lnSpc>
              <a:spcBef>
                <a:spcPts val="275"/>
              </a:spcBef>
              <a:buChar char="•"/>
              <a:tabLst>
                <a:tab pos="247650" algn="l"/>
              </a:tabLst>
            </a:pPr>
            <a:r>
              <a:rPr dirty="0" sz="1650" spc="-290">
                <a:solidFill>
                  <a:srgbClr val="FFFFFF"/>
                </a:solidFill>
                <a:latin typeface="Courier New"/>
                <a:cs typeface="Courier New"/>
              </a:rPr>
              <a:t>Scalable</a:t>
            </a:r>
            <a:r>
              <a:rPr dirty="0" sz="1650" spc="-5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9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dirty="0" sz="1650" spc="-5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65">
                <a:solidFill>
                  <a:srgbClr val="FFFFFF"/>
                </a:solidFill>
                <a:latin typeface="Courier New"/>
                <a:cs typeface="Courier New"/>
              </a:rPr>
              <a:t>big</a:t>
            </a:r>
            <a:r>
              <a:rPr dirty="0" sz="1650" spc="-5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29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endParaRPr sz="1650">
              <a:latin typeface="Courier New"/>
              <a:cs typeface="Courier New"/>
            </a:endParaRPr>
          </a:p>
          <a:p>
            <a:pPr marL="247015" indent="-234315">
              <a:lnSpc>
                <a:spcPct val="100000"/>
              </a:lnSpc>
              <a:spcBef>
                <a:spcPts val="260"/>
              </a:spcBef>
              <a:buChar char="•"/>
              <a:tabLst>
                <a:tab pos="247650" algn="l"/>
              </a:tabLst>
            </a:pPr>
            <a:r>
              <a:rPr dirty="0" sz="1650" spc="-275">
                <a:solidFill>
                  <a:srgbClr val="FFFFFF"/>
                </a:solidFill>
                <a:latin typeface="Courier New"/>
                <a:cs typeface="Courier New"/>
              </a:rPr>
              <a:t>Rich</a:t>
            </a:r>
            <a:r>
              <a:rPr dirty="0" sz="1650" spc="-5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10">
                <a:solidFill>
                  <a:srgbClr val="FFFFFF"/>
                </a:solidFill>
                <a:latin typeface="Courier New"/>
                <a:cs typeface="Courier New"/>
              </a:rPr>
              <a:t>application</a:t>
            </a:r>
            <a:r>
              <a:rPr dirty="0" sz="1650" spc="-5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160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dirty="0" sz="1650" spc="-5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265">
                <a:solidFill>
                  <a:srgbClr val="FFFFFF"/>
                </a:solidFill>
                <a:latin typeface="Courier New"/>
                <a:cs typeface="Courier New"/>
              </a:rPr>
              <a:t>platform</a:t>
            </a:r>
            <a:r>
              <a:rPr dirty="0" sz="1650" spc="-5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50" spc="-315">
                <a:solidFill>
                  <a:srgbClr val="FFFFFF"/>
                </a:solidFill>
                <a:latin typeface="Courier New"/>
                <a:cs typeface="Courier New"/>
              </a:rPr>
              <a:t>integration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280" y="3843528"/>
            <a:ext cx="1065276" cy="932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640" y="1301714"/>
            <a:ext cx="6949440" cy="6324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50" spc="-645">
                <a:solidFill>
                  <a:srgbClr val="FFFFFF"/>
                </a:solidFill>
              </a:rPr>
              <a:t>Challenges</a:t>
            </a:r>
            <a:r>
              <a:rPr dirty="0" sz="3850" spc="-1495">
                <a:solidFill>
                  <a:srgbClr val="FFFFFF"/>
                </a:solidFill>
              </a:rPr>
              <a:t> </a:t>
            </a:r>
            <a:r>
              <a:rPr dirty="0" sz="3850" spc="-409">
                <a:solidFill>
                  <a:srgbClr val="FFFFFF"/>
                </a:solidFill>
              </a:rPr>
              <a:t>posed</a:t>
            </a:r>
            <a:r>
              <a:rPr dirty="0" sz="3850" spc="-1465">
                <a:solidFill>
                  <a:srgbClr val="FFFFFF"/>
                </a:solidFill>
              </a:rPr>
              <a:t> </a:t>
            </a:r>
            <a:r>
              <a:rPr dirty="0" sz="3850" spc="-409">
                <a:solidFill>
                  <a:srgbClr val="FFFFFF"/>
                </a:solidFill>
              </a:rPr>
              <a:t>by</a:t>
            </a:r>
            <a:r>
              <a:rPr dirty="0" sz="3850" spc="-1475">
                <a:solidFill>
                  <a:srgbClr val="FFFFFF"/>
                </a:solidFill>
              </a:rPr>
              <a:t> </a:t>
            </a:r>
            <a:r>
              <a:rPr dirty="0" sz="3850" spc="-305">
                <a:solidFill>
                  <a:srgbClr val="FFFFFF"/>
                </a:solidFill>
              </a:rPr>
              <a:t>open</a:t>
            </a:r>
            <a:r>
              <a:rPr dirty="0" sz="3850" spc="-1485">
                <a:solidFill>
                  <a:srgbClr val="FFFFFF"/>
                </a:solidFill>
              </a:rPr>
              <a:t> </a:t>
            </a:r>
            <a:r>
              <a:rPr dirty="0" sz="3850" spc="-635">
                <a:solidFill>
                  <a:srgbClr val="FFFFFF"/>
                </a:solidFill>
              </a:rPr>
              <a:t>source</a:t>
            </a:r>
            <a:r>
              <a:rPr dirty="0" sz="3850" spc="-1480">
                <a:solidFill>
                  <a:srgbClr val="FFFFFF"/>
                </a:solidFill>
              </a:rPr>
              <a:t> </a:t>
            </a:r>
            <a:r>
              <a:rPr dirty="0" sz="3850" spc="-160">
                <a:solidFill>
                  <a:srgbClr val="FFFFFF"/>
                </a:solidFill>
              </a:rPr>
              <a:t>R</a:t>
            </a:r>
            <a:endParaRPr sz="3850"/>
          </a:p>
        </p:txBody>
      </p:sp>
      <p:sp>
        <p:nvSpPr>
          <p:cNvPr id="3" name="object 3"/>
          <p:cNvSpPr/>
          <p:nvPr/>
        </p:nvSpPr>
        <p:spPr>
          <a:xfrm>
            <a:off x="2840735" y="2589276"/>
            <a:ext cx="2025395" cy="201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4631" y="2589276"/>
            <a:ext cx="2023872" cy="2019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76159" y="2589276"/>
            <a:ext cx="2023872" cy="201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848018" y="3449096"/>
            <a:ext cx="19939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10">
                <a:solidFill>
                  <a:srgbClr val="FFFFFF"/>
                </a:solidFill>
                <a:latin typeface="Cambria"/>
                <a:cs typeface="Cambria"/>
              </a:rPr>
              <a:t>?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81955" y="2587751"/>
            <a:ext cx="2028444" cy="201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301302" y="3254490"/>
            <a:ext cx="130175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50" spc="-5">
                <a:solidFill>
                  <a:srgbClr val="FFFFFF"/>
                </a:solidFill>
                <a:latin typeface="Cambria"/>
                <a:cs typeface="Cambria"/>
              </a:rPr>
              <a:t>?</a:t>
            </a:r>
            <a:endParaRPr sz="19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2029" y="4809281"/>
            <a:ext cx="1458595" cy="960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635">
              <a:lnSpc>
                <a:spcPts val="2450"/>
              </a:lnSpc>
            </a:pPr>
            <a:r>
              <a:rPr dirty="0" sz="2250" spc="-310">
                <a:solidFill>
                  <a:srgbClr val="FFFFFF"/>
                </a:solidFill>
                <a:latin typeface="Courier New"/>
                <a:cs typeface="Courier New"/>
              </a:rPr>
              <a:t>Lack </a:t>
            </a:r>
            <a:r>
              <a:rPr dirty="0" sz="2250" spc="-440">
                <a:solidFill>
                  <a:srgbClr val="FFFFFF"/>
                </a:solidFill>
                <a:latin typeface="Courier New"/>
                <a:cs typeface="Courier New"/>
              </a:rPr>
              <a:t>of  </a:t>
            </a:r>
            <a:r>
              <a:rPr dirty="0" sz="2250" spc="5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dirty="0" sz="2250" spc="-85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2250" spc="505">
                <a:solidFill>
                  <a:srgbClr val="FFFFFF"/>
                </a:solidFill>
                <a:latin typeface="Courier New"/>
                <a:cs typeface="Courier New"/>
              </a:rPr>
              <a:t>mm</a:t>
            </a:r>
            <a:r>
              <a:rPr dirty="0" sz="2250" spc="-22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2250" spc="-655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2250" spc="-36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dirty="0" sz="2250" spc="-88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dirty="0" sz="2250" spc="-24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2250" spc="-890">
                <a:solidFill>
                  <a:srgbClr val="FFFFFF"/>
                </a:solidFill>
                <a:latin typeface="Courier New"/>
                <a:cs typeface="Courier New"/>
              </a:rPr>
              <a:t>l  </a:t>
            </a:r>
            <a:r>
              <a:rPr dirty="0" sz="2250" spc="-260">
                <a:solidFill>
                  <a:srgbClr val="FFFFFF"/>
                </a:solidFill>
                <a:latin typeface="Courier New"/>
                <a:cs typeface="Courier New"/>
              </a:rPr>
              <a:t>Support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41907" y="4809281"/>
            <a:ext cx="1550670" cy="960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 marR="5080" indent="635">
              <a:lnSpc>
                <a:spcPts val="2450"/>
              </a:lnSpc>
            </a:pPr>
            <a:r>
              <a:rPr dirty="0" sz="2250" spc="-290">
                <a:solidFill>
                  <a:srgbClr val="FFFFFF"/>
                </a:solidFill>
                <a:latin typeface="Courier New"/>
                <a:cs typeface="Courier New"/>
              </a:rPr>
              <a:t>Inadequate  </a:t>
            </a:r>
            <a:r>
              <a:rPr dirty="0" sz="2250" spc="-229">
                <a:solidFill>
                  <a:srgbClr val="FFFFFF"/>
                </a:solidFill>
                <a:latin typeface="Courier New"/>
                <a:cs typeface="Courier New"/>
              </a:rPr>
              <a:t>Modeling  </a:t>
            </a:r>
            <a:r>
              <a:rPr dirty="0" sz="2250" spc="-245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2250" spc="-22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2250" spc="-56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2250" spc="-720">
                <a:solidFill>
                  <a:srgbClr val="FFFFFF"/>
                </a:solidFill>
                <a:latin typeface="Courier New"/>
                <a:cs typeface="Courier New"/>
              </a:rPr>
              <a:t>f</a:t>
            </a:r>
            <a:r>
              <a:rPr dirty="0" sz="2250" spc="-85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2250" spc="-63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dirty="0" sz="2250" spc="505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dirty="0" sz="2250" spc="-24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2250" spc="-13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250" spc="-36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dirty="0" sz="2250" spc="-21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9927" y="4809281"/>
            <a:ext cx="1496695" cy="960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2450"/>
              </a:lnSpc>
            </a:pPr>
            <a:r>
              <a:rPr dirty="0" sz="2250" spc="-160">
                <a:solidFill>
                  <a:srgbClr val="FFFFFF"/>
                </a:solidFill>
                <a:latin typeface="Courier New"/>
                <a:cs typeface="Courier New"/>
              </a:rPr>
              <a:t>Complex  </a:t>
            </a:r>
            <a:r>
              <a:rPr dirty="0" sz="2250" spc="165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dirty="0" sz="2250" spc="-22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2250" spc="-65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2250" spc="-905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dirty="0" sz="2250" spc="-85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2250" spc="-31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dirty="0" sz="2250" spc="505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dirty="0" sz="2250" spc="-22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2250" spc="-155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250" spc="-680">
                <a:solidFill>
                  <a:srgbClr val="FFFFFF"/>
                </a:solidFill>
                <a:latin typeface="Courier New"/>
                <a:cs typeface="Courier New"/>
              </a:rPr>
              <a:t>t  </a:t>
            </a:r>
            <a:r>
              <a:rPr dirty="0" sz="2250" spc="-340">
                <a:solidFill>
                  <a:srgbClr val="FFFFFF"/>
                </a:solidFill>
                <a:latin typeface="Courier New"/>
                <a:cs typeface="Courier New"/>
              </a:rPr>
              <a:t>Processes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996" y="4809281"/>
            <a:ext cx="904240" cy="960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2450"/>
              </a:lnSpc>
            </a:pPr>
            <a:r>
              <a:rPr dirty="0" sz="2250" spc="-315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dirty="0" sz="2250" spc="-88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dirty="0" sz="2250" spc="505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dirty="0" sz="2250" spc="-905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dirty="0" sz="2250" spc="-675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dirty="0" sz="2250" spc="-22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2250" spc="-85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dirty="0" sz="2250" spc="-245">
                <a:solidFill>
                  <a:srgbClr val="FFFFFF"/>
                </a:solidFill>
                <a:latin typeface="Courier New"/>
                <a:cs typeface="Courier New"/>
              </a:rPr>
              <a:t>Data  </a:t>
            </a:r>
            <a:r>
              <a:rPr dirty="0" sz="2250" spc="-380">
                <a:solidFill>
                  <a:srgbClr val="FFFFFF"/>
                </a:solidFill>
                <a:latin typeface="Courier New"/>
                <a:cs typeface="Courier New"/>
              </a:rPr>
              <a:t>Scale</a:t>
            </a:r>
            <a:endParaRPr sz="2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alizaidi</dc:creator>
  <dc:title>Microsoft PowerPoint - MRS Overview</dc:title>
  <dcterms:created xsi:type="dcterms:W3CDTF">2016-10-26T17:14:02Z</dcterms:created>
  <dcterms:modified xsi:type="dcterms:W3CDTF">2016-10-26T17:14:02Z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2016-09-21T00:00:00Z</vt:filetime>
  </property>
  <property fmtid="{D5CDD505-2E9C-101B-9397-08002B2CF9AE}" pid="3" name="LastSaved">
    <vt:filetime>2016-10-26T00:00:00Z</vt:filetime>
  </property>
</Properties>
</file>